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3"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5143500" cx="9144000"/>
  <p:notesSz cx="6858000" cy="9144000"/>
  <p:embeddedFontLst>
    <p:embeddedFont>
      <p:font typeface="Krona One"/>
      <p:regular r:id="rId39"/>
    </p:embeddedFont>
    <p:embeddedFont>
      <p:font typeface="Raleway"/>
      <p:regular r:id="rId40"/>
      <p:bold r:id="rId41"/>
      <p:italic r:id="rId42"/>
      <p:boldItalic r:id="rId43"/>
    </p:embeddedFont>
    <p:embeddedFont>
      <p:font typeface="Proxima Nova"/>
      <p:regular r:id="rId44"/>
      <p:bold r:id="rId45"/>
      <p:italic r:id="rId46"/>
      <p:boldItalic r:id="rId47"/>
    </p:embeddedFont>
    <p:embeddedFont>
      <p:font typeface="Lato"/>
      <p:regular r:id="rId48"/>
      <p:bold r:id="rId49"/>
      <p:italic r:id="rId50"/>
      <p:boldItalic r:id="rId51"/>
    </p:embeddedFont>
    <p:embeddedFont>
      <p:font typeface="Anaheim"/>
      <p:regular r:id="rId52"/>
      <p:bold r:id="rId53"/>
    </p:embeddedFont>
    <p:embeddedFont>
      <p:font typeface="Bebas Neue"/>
      <p:regular r:id="rId54"/>
    </p:embeddedFont>
    <p:embeddedFont>
      <p:font typeface="Darker Grotesque"/>
      <p:regular r:id="rId55"/>
      <p:bold r:id="rId56"/>
    </p:embeddedFont>
    <p:embeddedFont>
      <p:font typeface="PT Sans"/>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Raleway-regular.fntdata"/><Relationship Id="rId42" Type="http://schemas.openxmlformats.org/officeDocument/2006/relationships/font" Target="fonts/Raleway-italic.fntdata"/><Relationship Id="rId41" Type="http://schemas.openxmlformats.org/officeDocument/2006/relationships/font" Target="fonts/Raleway-bold.fntdata"/><Relationship Id="rId44" Type="http://schemas.openxmlformats.org/officeDocument/2006/relationships/font" Target="fonts/ProximaNova-regular.fntdata"/><Relationship Id="rId43" Type="http://schemas.openxmlformats.org/officeDocument/2006/relationships/font" Target="fonts/Raleway-boldItalic.fntdata"/><Relationship Id="rId46" Type="http://schemas.openxmlformats.org/officeDocument/2006/relationships/font" Target="fonts/ProximaNova-italic.fntdata"/><Relationship Id="rId45" Type="http://schemas.openxmlformats.org/officeDocument/2006/relationships/font" Target="fonts/ProximaNova-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Lato-regular.fntdata"/><Relationship Id="rId47" Type="http://schemas.openxmlformats.org/officeDocument/2006/relationships/font" Target="fonts/ProximaNova-boldItalic.fntdata"/><Relationship Id="rId49" Type="http://schemas.openxmlformats.org/officeDocument/2006/relationships/font" Target="fonts/Lat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font" Target="fonts/KronaOne-regular.fntdata"/><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PTSans-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boldItalic.fntdata"/><Relationship Id="rId50" Type="http://schemas.openxmlformats.org/officeDocument/2006/relationships/font" Target="fonts/Lato-italic.fntdata"/><Relationship Id="rId53" Type="http://schemas.openxmlformats.org/officeDocument/2006/relationships/font" Target="fonts/Anaheim-bold.fntdata"/><Relationship Id="rId52" Type="http://schemas.openxmlformats.org/officeDocument/2006/relationships/font" Target="fonts/Anaheim-regular.fntdata"/><Relationship Id="rId11" Type="http://schemas.openxmlformats.org/officeDocument/2006/relationships/slide" Target="slides/slide6.xml"/><Relationship Id="rId55" Type="http://schemas.openxmlformats.org/officeDocument/2006/relationships/font" Target="fonts/DarkerGrotesque-regular.fntdata"/><Relationship Id="rId10" Type="http://schemas.openxmlformats.org/officeDocument/2006/relationships/slide" Target="slides/slide5.xml"/><Relationship Id="rId54" Type="http://schemas.openxmlformats.org/officeDocument/2006/relationships/font" Target="fonts/BebasNeue-regular.fntdata"/><Relationship Id="rId13" Type="http://schemas.openxmlformats.org/officeDocument/2006/relationships/slide" Target="slides/slide8.xml"/><Relationship Id="rId57" Type="http://schemas.openxmlformats.org/officeDocument/2006/relationships/font" Target="fonts/PTSans-regular.fntdata"/><Relationship Id="rId12" Type="http://schemas.openxmlformats.org/officeDocument/2006/relationships/slide" Target="slides/slide7.xml"/><Relationship Id="rId56" Type="http://schemas.openxmlformats.org/officeDocument/2006/relationships/font" Target="fonts/DarkerGrotesque-bold.fntdata"/><Relationship Id="rId15" Type="http://schemas.openxmlformats.org/officeDocument/2006/relationships/slide" Target="slides/slide10.xml"/><Relationship Id="rId59" Type="http://schemas.openxmlformats.org/officeDocument/2006/relationships/font" Target="fonts/PTSans-italic.fntdata"/><Relationship Id="rId14" Type="http://schemas.openxmlformats.org/officeDocument/2006/relationships/slide" Target="slides/slide9.xml"/><Relationship Id="rId58" Type="http://schemas.openxmlformats.org/officeDocument/2006/relationships/font" Target="fonts/PTSans-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22f2cd8d68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22f2cd8d68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54dda1946d_6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54dda1946d_6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1e176889b58_0_114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1e176889b58_0_114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1869b490b2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1869b490b2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d431007ba2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d431007ba2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2f2cd8d68e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22f2cd8d68e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54dda1946d_4_27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54dda1946d_4_27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54dda1946d_6_3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54dda1946d_6_3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82ca1ead02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382ca1ead02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82ca1ead02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382ca1ead02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54dda1946d_4_2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54dda1946d_4_2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184d99d1a72_0_2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184d99d1a72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d431007ba2_0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d431007ba2_0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184d99d1a72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184d99d1a72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54dda1946d_4_27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54dda1946d_4_27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54dda1946d_4_27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54dda1946d_4_27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18661f04b0b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 name="Google Shape;434;g18661f04b0b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g1869b490b25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5" name="Google Shape;455;g1869b490b25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184d99d1a7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184d99d1a7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18a566a1a1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1" name="Google Shape;491;g18a566a1a1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d44c0c1fca_0_1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9" name="Google Shape;499;gd44c0c1fca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g1e176889b58_0_224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6" name="Google Shape;596;g1e176889b58_0_224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2" name="Shape 612"/>
        <p:cNvGrpSpPr/>
        <p:nvPr/>
      </p:nvGrpSpPr>
      <p:grpSpPr>
        <a:xfrm>
          <a:off x="0" y="0"/>
          <a:ext cx="0" cy="0"/>
          <a:chOff x="0" y="0"/>
          <a:chExt cx="0" cy="0"/>
        </a:xfrm>
      </p:grpSpPr>
      <p:sp>
        <p:nvSpPr>
          <p:cNvPr id="613" name="Google Shape;613;g382ca1ead02_0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4" name="Google Shape;614;g382ca1ead02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g184d99d1a72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1" name="Google Shape;631;g184d99d1a72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g1e176889b58_0_114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8" name="Google Shape;658;g1e176889b58_0_11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g382ca1ead0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3" name="Google Shape;663;g382ca1ead0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8" name="Shape 688"/>
        <p:cNvGrpSpPr/>
        <p:nvPr/>
      </p:nvGrpSpPr>
      <p:grpSpPr>
        <a:xfrm>
          <a:off x="0" y="0"/>
          <a:ext cx="0" cy="0"/>
          <a:chOff x="0" y="0"/>
          <a:chExt cx="0" cy="0"/>
        </a:xfrm>
      </p:grpSpPr>
      <p:sp>
        <p:nvSpPr>
          <p:cNvPr id="689" name="Google Shape;689;g1e176889b58_0_114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0" name="Google Shape;690;g1e176889b58_0_114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g1e176889b58_0_114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6" name="Google Shape;696;g1e176889b58_0_114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0" name="Shape 1030"/>
        <p:cNvGrpSpPr/>
        <p:nvPr/>
      </p:nvGrpSpPr>
      <p:grpSpPr>
        <a:xfrm>
          <a:off x="0" y="0"/>
          <a:ext cx="0" cy="0"/>
          <a:chOff x="0" y="0"/>
          <a:chExt cx="0" cy="0"/>
        </a:xfrm>
      </p:grpSpPr>
      <p:sp>
        <p:nvSpPr>
          <p:cNvPr id="1031" name="Google Shape;1031;g1e176889b58_0_114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2" name="Google Shape;1032;g1e176889b58_0_114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6" name="Shape 1046"/>
        <p:cNvGrpSpPr/>
        <p:nvPr/>
      </p:nvGrpSpPr>
      <p:grpSpPr>
        <a:xfrm>
          <a:off x="0" y="0"/>
          <a:ext cx="0" cy="0"/>
          <a:chOff x="0" y="0"/>
          <a:chExt cx="0" cy="0"/>
        </a:xfrm>
      </p:grpSpPr>
      <p:sp>
        <p:nvSpPr>
          <p:cNvPr id="1047" name="Google Shape;1047;g1e176889b58_0_190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8" name="Google Shape;1048;g1e176889b58_0_190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9" name="Shape 1359"/>
        <p:cNvGrpSpPr/>
        <p:nvPr/>
      </p:nvGrpSpPr>
      <p:grpSpPr>
        <a:xfrm>
          <a:off x="0" y="0"/>
          <a:ext cx="0" cy="0"/>
          <a:chOff x="0" y="0"/>
          <a:chExt cx="0" cy="0"/>
        </a:xfrm>
      </p:grpSpPr>
      <p:sp>
        <p:nvSpPr>
          <p:cNvPr id="1360" name="Google Shape;1360;g1e176889b58_0_209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1" name="Google Shape;1361;g1e176889b58_0_209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5" name="Shape 1605"/>
        <p:cNvGrpSpPr/>
        <p:nvPr/>
      </p:nvGrpSpPr>
      <p:grpSpPr>
        <a:xfrm>
          <a:off x="0" y="0"/>
          <a:ext cx="0" cy="0"/>
          <a:chOff x="0" y="0"/>
          <a:chExt cx="0" cy="0"/>
        </a:xfrm>
      </p:grpSpPr>
      <p:sp>
        <p:nvSpPr>
          <p:cNvPr id="1606" name="Google Shape;1606;g135e18421cc_1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7" name="Google Shape;1607;g135e18421cc_1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7" name="Shape 1637"/>
        <p:cNvGrpSpPr/>
        <p:nvPr/>
      </p:nvGrpSpPr>
      <p:grpSpPr>
        <a:xfrm>
          <a:off x="0" y="0"/>
          <a:ext cx="0" cy="0"/>
          <a:chOff x="0" y="0"/>
          <a:chExt cx="0" cy="0"/>
        </a:xfrm>
      </p:grpSpPr>
      <p:sp>
        <p:nvSpPr>
          <p:cNvPr id="1638" name="Google Shape;1638;g3490449206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9" name="Google Shape;1639;g3490449206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2"/>
        </a:solidFill>
      </p:bgPr>
    </p:bg>
    <p:spTree>
      <p:nvGrpSpPr>
        <p:cNvPr id="8" name="Shape 8"/>
        <p:cNvGrpSpPr/>
        <p:nvPr/>
      </p:nvGrpSpPr>
      <p:grpSpPr>
        <a:xfrm>
          <a:off x="0" y="0"/>
          <a:ext cx="0" cy="0"/>
          <a:chOff x="0" y="0"/>
          <a:chExt cx="0" cy="0"/>
        </a:xfrm>
      </p:grpSpPr>
      <p:sp>
        <p:nvSpPr>
          <p:cNvPr id="9" name="Google Shape;9;p2"/>
          <p:cNvSpPr/>
          <p:nvPr>
            <p:ph idx="2" type="pic"/>
          </p:nvPr>
        </p:nvSpPr>
        <p:spPr>
          <a:xfrm>
            <a:off x="0" y="612950"/>
            <a:ext cx="9185100" cy="4604100"/>
          </a:xfrm>
          <a:prstGeom prst="rect">
            <a:avLst/>
          </a:prstGeom>
          <a:noFill/>
          <a:ln>
            <a:noFill/>
          </a:ln>
        </p:spPr>
      </p:sp>
      <p:sp>
        <p:nvSpPr>
          <p:cNvPr id="10" name="Google Shape;10;p2"/>
          <p:cNvSpPr txBox="1"/>
          <p:nvPr>
            <p:ph type="ctrTitle"/>
          </p:nvPr>
        </p:nvSpPr>
        <p:spPr>
          <a:xfrm>
            <a:off x="1376525" y="1509813"/>
            <a:ext cx="6784200" cy="1620300"/>
          </a:xfrm>
          <a:prstGeom prst="rect">
            <a:avLst/>
          </a:prstGeom>
        </p:spPr>
        <p:txBody>
          <a:bodyPr anchorCtr="0" anchor="b" bIns="91425" lIns="91425" spcFirstLastPara="1" rIns="91425" wrap="square" tIns="91425">
            <a:noAutofit/>
          </a:bodyPr>
          <a:lstStyle>
            <a:lvl1pPr lvl="0" algn="ctr">
              <a:lnSpc>
                <a:spcPct val="80000"/>
              </a:lnSpc>
              <a:spcBef>
                <a:spcPts val="0"/>
              </a:spcBef>
              <a:spcAft>
                <a:spcPts val="0"/>
              </a:spcAft>
              <a:buClr>
                <a:srgbClr val="191919"/>
              </a:buClr>
              <a:buSzPts val="5200"/>
              <a:buNone/>
              <a:defRPr sz="5500">
                <a:solidFill>
                  <a:schemeClr val="lt1"/>
                </a:solidFill>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1999125" y="3508588"/>
            <a:ext cx="5533200" cy="475800"/>
          </a:xfrm>
          <a:prstGeom prst="rect">
            <a:avLst/>
          </a:prstGeom>
          <a:noFill/>
        </p:spPr>
        <p:txBody>
          <a:bodyPr anchorCtr="0" anchor="t" bIns="91425" lIns="91425" spcFirstLastPara="1" rIns="91425" wrap="square" tIns="91425">
            <a:noAutofit/>
          </a:bodyPr>
          <a:lstStyle>
            <a:lvl1pPr lvl="0" algn="ctr">
              <a:lnSpc>
                <a:spcPct val="100000"/>
              </a:lnSpc>
              <a:spcBef>
                <a:spcPts val="0"/>
              </a:spcBef>
              <a:spcAft>
                <a:spcPts val="0"/>
              </a:spcAft>
              <a:buSzPts val="1200"/>
              <a:buNone/>
              <a:defRPr sz="1600">
                <a:solidFill>
                  <a:schemeClr val="lt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2"/>
        </a:solidFill>
      </p:bgPr>
    </p:bg>
    <p:spTree>
      <p:nvGrpSpPr>
        <p:cNvPr id="12" name="Shape 12"/>
        <p:cNvGrpSpPr/>
        <p:nvPr/>
      </p:nvGrpSpPr>
      <p:grpSpPr>
        <a:xfrm>
          <a:off x="0" y="0"/>
          <a:ext cx="0" cy="0"/>
          <a:chOff x="0" y="0"/>
          <a:chExt cx="0" cy="0"/>
        </a:xfrm>
      </p:grpSpPr>
      <p:sp>
        <p:nvSpPr>
          <p:cNvPr id="13" name="Google Shape;13;p3"/>
          <p:cNvSpPr txBox="1"/>
          <p:nvPr>
            <p:ph type="title"/>
          </p:nvPr>
        </p:nvSpPr>
        <p:spPr>
          <a:xfrm>
            <a:off x="2481038" y="1758450"/>
            <a:ext cx="4383600" cy="1626600"/>
          </a:xfrm>
          <a:prstGeom prst="rect">
            <a:avLst/>
          </a:prstGeom>
        </p:spPr>
        <p:txBody>
          <a:bodyPr anchorCtr="0" anchor="t" bIns="91425" lIns="91425" spcFirstLastPara="1" rIns="91425" wrap="square" tIns="91425">
            <a:noAutofit/>
          </a:bodyPr>
          <a:lstStyle>
            <a:lvl1pPr lvl="0" algn="ctr">
              <a:spcBef>
                <a:spcPts val="0"/>
              </a:spcBef>
              <a:spcAft>
                <a:spcPts val="0"/>
              </a:spcAft>
              <a:buSzPts val="3600"/>
              <a:buNone/>
              <a:defRPr sz="4800">
                <a:solidFill>
                  <a:schemeClr val="lt1"/>
                </a:solidFill>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4" name="Google Shape;14;p3"/>
          <p:cNvSpPr txBox="1"/>
          <p:nvPr>
            <p:ph hasCustomPrompt="1" idx="2" type="title"/>
          </p:nvPr>
        </p:nvSpPr>
        <p:spPr>
          <a:xfrm>
            <a:off x="4252625" y="916650"/>
            <a:ext cx="988500" cy="841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sz="60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5" name="Google Shape;15;p3"/>
          <p:cNvSpPr/>
          <p:nvPr>
            <p:ph idx="3" type="pic"/>
          </p:nvPr>
        </p:nvSpPr>
        <p:spPr>
          <a:xfrm>
            <a:off x="0" y="0"/>
            <a:ext cx="9144000" cy="4602300"/>
          </a:xfrm>
          <a:prstGeom prst="rect">
            <a:avLst/>
          </a:prstGeom>
          <a:noFill/>
          <a:ln cap="flat" cmpd="sng" w="9525">
            <a:solidFill>
              <a:schemeClr val="dk1"/>
            </a:solidFill>
            <a:prstDash val="solid"/>
            <a:round/>
            <a:headEnd len="sm" w="sm" type="none"/>
            <a:tailEnd len="sm" w="sm" type="none"/>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8" name="Google Shape;18;p4"/>
          <p:cNvSpPr txBox="1"/>
          <p:nvPr>
            <p:ph idx="1" type="body"/>
          </p:nvPr>
        </p:nvSpPr>
        <p:spPr>
          <a:xfrm>
            <a:off x="720000" y="1215752"/>
            <a:ext cx="7704000" cy="34164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Font typeface="Nunito Light"/>
              <a:buChar char="●"/>
              <a:defRPr/>
            </a:lvl1pPr>
            <a:lvl2pPr indent="-304800" lvl="1" marL="914400" rtl="0">
              <a:lnSpc>
                <a:spcPct val="100000"/>
              </a:lnSpc>
              <a:spcBef>
                <a:spcPts val="0"/>
              </a:spcBef>
              <a:spcAft>
                <a:spcPts val="0"/>
              </a:spcAft>
              <a:buSzPts val="1200"/>
              <a:buFont typeface="Nunito Light"/>
              <a:buChar char="○"/>
              <a:defRPr/>
            </a:lvl2pPr>
            <a:lvl3pPr indent="-304800" lvl="2" marL="1371600" rtl="0">
              <a:lnSpc>
                <a:spcPct val="100000"/>
              </a:lnSpc>
              <a:spcBef>
                <a:spcPts val="0"/>
              </a:spcBef>
              <a:spcAft>
                <a:spcPts val="0"/>
              </a:spcAft>
              <a:buSzPts val="1200"/>
              <a:buFont typeface="Nunito Light"/>
              <a:buChar char="■"/>
              <a:defRPr/>
            </a:lvl3pPr>
            <a:lvl4pPr indent="-304800" lvl="3" marL="1828800" rtl="0">
              <a:lnSpc>
                <a:spcPct val="100000"/>
              </a:lnSpc>
              <a:spcBef>
                <a:spcPts val="0"/>
              </a:spcBef>
              <a:spcAft>
                <a:spcPts val="0"/>
              </a:spcAft>
              <a:buSzPts val="1200"/>
              <a:buFont typeface="Nunito Light"/>
              <a:buChar char="●"/>
              <a:defRPr/>
            </a:lvl4pPr>
            <a:lvl5pPr indent="-304800" lvl="4" marL="2286000" rtl="0">
              <a:lnSpc>
                <a:spcPct val="100000"/>
              </a:lnSpc>
              <a:spcBef>
                <a:spcPts val="0"/>
              </a:spcBef>
              <a:spcAft>
                <a:spcPts val="0"/>
              </a:spcAft>
              <a:buSzPts val="1200"/>
              <a:buFont typeface="Nunito Light"/>
              <a:buChar char="○"/>
              <a:defRPr/>
            </a:lvl5pPr>
            <a:lvl6pPr indent="-304800" lvl="5" marL="2743200" rtl="0">
              <a:lnSpc>
                <a:spcPct val="100000"/>
              </a:lnSpc>
              <a:spcBef>
                <a:spcPts val="0"/>
              </a:spcBef>
              <a:spcAft>
                <a:spcPts val="0"/>
              </a:spcAft>
              <a:buSzPts val="1200"/>
              <a:buFont typeface="Nunito Light"/>
              <a:buChar char="■"/>
              <a:defRPr/>
            </a:lvl6pPr>
            <a:lvl7pPr indent="-304800" lvl="6" marL="3200400" rtl="0">
              <a:lnSpc>
                <a:spcPct val="100000"/>
              </a:lnSpc>
              <a:spcBef>
                <a:spcPts val="0"/>
              </a:spcBef>
              <a:spcAft>
                <a:spcPts val="0"/>
              </a:spcAft>
              <a:buSzPts val="1200"/>
              <a:buFont typeface="Nunito Light"/>
              <a:buChar char="●"/>
              <a:defRPr/>
            </a:lvl7pPr>
            <a:lvl8pPr indent="-304800" lvl="7" marL="3657600" rtl="0">
              <a:lnSpc>
                <a:spcPct val="100000"/>
              </a:lnSpc>
              <a:spcBef>
                <a:spcPts val="0"/>
              </a:spcBef>
              <a:spcAft>
                <a:spcPts val="0"/>
              </a:spcAft>
              <a:buSzPts val="1200"/>
              <a:buFont typeface="Nunito Light"/>
              <a:buChar char="○"/>
              <a:defRPr/>
            </a:lvl8pPr>
            <a:lvl9pPr indent="-304800" lvl="8" marL="4114800" rtl="0">
              <a:lnSpc>
                <a:spcPct val="100000"/>
              </a:lnSpc>
              <a:spcBef>
                <a:spcPts val="0"/>
              </a:spcBef>
              <a:spcAft>
                <a:spcPts val="0"/>
              </a:spcAft>
              <a:buSzPts val="1200"/>
              <a:buFont typeface="Nunito Light"/>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1"/>
        </a:solidFill>
      </p:bgPr>
    </p:bg>
    <p:spTree>
      <p:nvGrpSpPr>
        <p:cNvPr id="19" name="Shape 19"/>
        <p:cNvGrpSpPr/>
        <p:nvPr/>
      </p:nvGrpSpPr>
      <p:grpSpPr>
        <a:xfrm>
          <a:off x="0" y="0"/>
          <a:ext cx="0" cy="0"/>
          <a:chOff x="0" y="0"/>
          <a:chExt cx="0" cy="0"/>
        </a:xfrm>
      </p:grpSpPr>
      <p:sp>
        <p:nvSpPr>
          <p:cNvPr id="20" name="Google Shape;20;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1" name="Google Shape;21;p5"/>
          <p:cNvSpPr txBox="1"/>
          <p:nvPr>
            <p:ph idx="1" type="subTitle"/>
          </p:nvPr>
        </p:nvSpPr>
        <p:spPr>
          <a:xfrm>
            <a:off x="5026831" y="2019374"/>
            <a:ext cx="2919900" cy="1456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2" name="Google Shape;22;p5"/>
          <p:cNvSpPr txBox="1"/>
          <p:nvPr>
            <p:ph idx="2" type="subTitle"/>
          </p:nvPr>
        </p:nvSpPr>
        <p:spPr>
          <a:xfrm>
            <a:off x="1409575" y="2019361"/>
            <a:ext cx="2919900" cy="1456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3" name="Google Shape;23;p5"/>
          <p:cNvSpPr txBox="1"/>
          <p:nvPr>
            <p:ph idx="3" type="subTitle"/>
          </p:nvPr>
        </p:nvSpPr>
        <p:spPr>
          <a:xfrm>
            <a:off x="1409575" y="1368438"/>
            <a:ext cx="2919900" cy="651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4" name="Google Shape;24;p5"/>
          <p:cNvSpPr txBox="1"/>
          <p:nvPr>
            <p:ph idx="4" type="subTitle"/>
          </p:nvPr>
        </p:nvSpPr>
        <p:spPr>
          <a:xfrm>
            <a:off x="5026832" y="1368450"/>
            <a:ext cx="2919900" cy="651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25" name="Google Shape;25;p5"/>
          <p:cNvSpPr/>
          <p:nvPr>
            <p:ph idx="5" type="pic"/>
          </p:nvPr>
        </p:nvSpPr>
        <p:spPr>
          <a:xfrm>
            <a:off x="10450" y="3984175"/>
            <a:ext cx="9144000" cy="1159200"/>
          </a:xfrm>
          <a:prstGeom prst="rect">
            <a:avLst/>
          </a:prstGeom>
          <a:noFill/>
          <a:ln cap="flat" cmpd="sng" w="9525">
            <a:solidFill>
              <a:schemeClr val="lt1"/>
            </a:solidFill>
            <a:prstDash val="solid"/>
            <a:round/>
            <a:headEnd len="sm" w="sm" type="none"/>
            <a:tailEnd len="sm" w="sm" type="none"/>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811975" y="676950"/>
            <a:ext cx="4294800" cy="1235700"/>
          </a:xfrm>
          <a:prstGeom prst="rect">
            <a:avLst/>
          </a:prstGeom>
        </p:spPr>
        <p:txBody>
          <a:bodyPr anchorCtr="0" anchor="b"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0" name="Google Shape;30;p7"/>
          <p:cNvSpPr txBox="1"/>
          <p:nvPr>
            <p:ph idx="1" type="subTitle"/>
          </p:nvPr>
        </p:nvSpPr>
        <p:spPr>
          <a:xfrm>
            <a:off x="811975" y="1972200"/>
            <a:ext cx="4294800" cy="2298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Font typeface="Open Sans Light"/>
              <a:buAutoNum type="arabicPeriod"/>
              <a:defRPr/>
            </a:lvl1pPr>
            <a:lvl2pPr lvl="1" rtl="0" algn="ctr">
              <a:lnSpc>
                <a:spcPct val="100000"/>
              </a:lnSpc>
              <a:spcBef>
                <a:spcPts val="1000"/>
              </a:spcBef>
              <a:spcAft>
                <a:spcPts val="0"/>
              </a:spcAft>
              <a:buClr>
                <a:srgbClr val="E76A28"/>
              </a:buClr>
              <a:buSzPts val="1200"/>
              <a:buFont typeface="Nunito Light"/>
              <a:buAutoNum type="alphaLcPeriod"/>
              <a:defRPr/>
            </a:lvl2pPr>
            <a:lvl3pPr lvl="2" rtl="0" algn="ctr">
              <a:lnSpc>
                <a:spcPct val="100000"/>
              </a:lnSpc>
              <a:spcBef>
                <a:spcPts val="0"/>
              </a:spcBef>
              <a:spcAft>
                <a:spcPts val="0"/>
              </a:spcAft>
              <a:buClr>
                <a:srgbClr val="E76A28"/>
              </a:buClr>
              <a:buSzPts val="1200"/>
              <a:buFont typeface="Nunito Light"/>
              <a:buAutoNum type="romanLcPeriod"/>
              <a:defRPr/>
            </a:lvl3pPr>
            <a:lvl4pPr lvl="3" rtl="0" algn="ctr">
              <a:lnSpc>
                <a:spcPct val="100000"/>
              </a:lnSpc>
              <a:spcBef>
                <a:spcPts val="0"/>
              </a:spcBef>
              <a:spcAft>
                <a:spcPts val="0"/>
              </a:spcAft>
              <a:buClr>
                <a:srgbClr val="E76A28"/>
              </a:buClr>
              <a:buSzPts val="1200"/>
              <a:buFont typeface="Nunito Light"/>
              <a:buAutoNum type="arabicPeriod"/>
              <a:defRPr/>
            </a:lvl4pPr>
            <a:lvl5pPr lvl="4" rtl="0" algn="ctr">
              <a:lnSpc>
                <a:spcPct val="100000"/>
              </a:lnSpc>
              <a:spcBef>
                <a:spcPts val="0"/>
              </a:spcBef>
              <a:spcAft>
                <a:spcPts val="0"/>
              </a:spcAft>
              <a:buClr>
                <a:srgbClr val="E76A28"/>
              </a:buClr>
              <a:buSzPts val="1200"/>
              <a:buFont typeface="Nunito Light"/>
              <a:buAutoNum type="alphaLcPeriod"/>
              <a:defRPr/>
            </a:lvl5pPr>
            <a:lvl6pPr lvl="5" rtl="0" algn="ctr">
              <a:lnSpc>
                <a:spcPct val="100000"/>
              </a:lnSpc>
              <a:spcBef>
                <a:spcPts val="0"/>
              </a:spcBef>
              <a:spcAft>
                <a:spcPts val="0"/>
              </a:spcAft>
              <a:buClr>
                <a:srgbClr val="999999"/>
              </a:buClr>
              <a:buSzPts val="1200"/>
              <a:buFont typeface="Nunito Light"/>
              <a:buAutoNum type="romanLcPeriod"/>
              <a:defRPr/>
            </a:lvl6pPr>
            <a:lvl7pPr lvl="6" rtl="0" algn="ctr">
              <a:lnSpc>
                <a:spcPct val="100000"/>
              </a:lnSpc>
              <a:spcBef>
                <a:spcPts val="0"/>
              </a:spcBef>
              <a:spcAft>
                <a:spcPts val="0"/>
              </a:spcAft>
              <a:buClr>
                <a:srgbClr val="999999"/>
              </a:buClr>
              <a:buSzPts val="1200"/>
              <a:buFont typeface="Nunito Light"/>
              <a:buAutoNum type="arabicPeriod"/>
              <a:defRPr/>
            </a:lvl7pPr>
            <a:lvl8pPr lvl="7" rtl="0" algn="ctr">
              <a:lnSpc>
                <a:spcPct val="100000"/>
              </a:lnSpc>
              <a:spcBef>
                <a:spcPts val="0"/>
              </a:spcBef>
              <a:spcAft>
                <a:spcPts val="0"/>
              </a:spcAft>
              <a:buClr>
                <a:srgbClr val="999999"/>
              </a:buClr>
              <a:buSzPts val="1200"/>
              <a:buFont typeface="Nunito Light"/>
              <a:buAutoNum type="alphaLcPeriod"/>
              <a:defRPr/>
            </a:lvl8pPr>
            <a:lvl9pPr lvl="8" rtl="0" algn="ctr">
              <a:lnSpc>
                <a:spcPct val="100000"/>
              </a:lnSpc>
              <a:spcBef>
                <a:spcPts val="0"/>
              </a:spcBef>
              <a:spcAft>
                <a:spcPts val="0"/>
              </a:spcAft>
              <a:buClr>
                <a:srgbClr val="999999"/>
              </a:buClr>
              <a:buSzPts val="1200"/>
              <a:buFont typeface="Nunito Light"/>
              <a:buAutoNum type="romanLcPeriod"/>
              <a:defRPr/>
            </a:lvl9pPr>
          </a:lstStyle>
          <a:p/>
        </p:txBody>
      </p:sp>
      <p:sp>
        <p:nvSpPr>
          <p:cNvPr id="31" name="Google Shape;31;p7"/>
          <p:cNvSpPr/>
          <p:nvPr>
            <p:ph idx="2" type="pic"/>
          </p:nvPr>
        </p:nvSpPr>
        <p:spPr>
          <a:xfrm>
            <a:off x="5617125" y="0"/>
            <a:ext cx="3526800" cy="5143500"/>
          </a:xfrm>
          <a:prstGeom prst="rect">
            <a:avLst/>
          </a:prstGeom>
          <a:noFill/>
          <a:ln cap="flat" cmpd="sng" w="9525">
            <a:solidFill>
              <a:schemeClr val="dk1"/>
            </a:solidFill>
            <a:prstDash val="solid"/>
            <a:round/>
            <a:headEnd len="sm" w="sm" type="none"/>
            <a:tailEnd len="sm" w="sm" type="none"/>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2317950" y="1307100"/>
            <a:ext cx="4508100" cy="2529300"/>
          </a:xfrm>
          <a:prstGeom prst="rect">
            <a:avLst/>
          </a:prstGeom>
        </p:spPr>
        <p:txBody>
          <a:bodyPr anchorCtr="0" anchor="ctr" bIns="91425" lIns="91425" spcFirstLastPara="1" rIns="91425" wrap="square" tIns="91425">
            <a:noAutofit/>
          </a:bodyPr>
          <a:lstStyle>
            <a:lvl1pPr lvl="0" algn="ctr">
              <a:lnSpc>
                <a:spcPct val="80000"/>
              </a:lnSpc>
              <a:spcBef>
                <a:spcPts val="0"/>
              </a:spcBef>
              <a:spcAft>
                <a:spcPts val="0"/>
              </a:spcAft>
              <a:buSzPts val="4800"/>
              <a:buNone/>
              <a:defRPr sz="10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4" name="Shape 34"/>
        <p:cNvGrpSpPr/>
        <p:nvPr/>
      </p:nvGrpSpPr>
      <p:grpSpPr>
        <a:xfrm>
          <a:off x="0" y="0"/>
          <a:ext cx="0" cy="0"/>
          <a:chOff x="0" y="0"/>
          <a:chExt cx="0" cy="0"/>
        </a:xfrm>
      </p:grpSpPr>
      <p:sp>
        <p:nvSpPr>
          <p:cNvPr id="35" name="Google Shape;35;p9"/>
          <p:cNvSpPr txBox="1"/>
          <p:nvPr>
            <p:ph type="title"/>
          </p:nvPr>
        </p:nvSpPr>
        <p:spPr>
          <a:xfrm>
            <a:off x="2135550" y="1189100"/>
            <a:ext cx="4872900" cy="196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sz="150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
        <p:nvSpPr>
          <p:cNvPr id="36" name="Google Shape;36;p9"/>
          <p:cNvSpPr txBox="1"/>
          <p:nvPr>
            <p:ph idx="1" type="subTitle"/>
          </p:nvPr>
        </p:nvSpPr>
        <p:spPr>
          <a:xfrm>
            <a:off x="2135550" y="3153500"/>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7" name="Shape 37"/>
        <p:cNvGrpSpPr/>
        <p:nvPr/>
      </p:nvGrpSpPr>
      <p:grpSpPr>
        <a:xfrm>
          <a:off x="0" y="0"/>
          <a:ext cx="0" cy="0"/>
          <a:chOff x="0" y="0"/>
          <a:chExt cx="0" cy="0"/>
        </a:xfrm>
      </p:grpSpPr>
      <p:sp>
        <p:nvSpPr>
          <p:cNvPr id="38" name="Google Shape;38;p10"/>
          <p:cNvSpPr txBox="1"/>
          <p:nvPr>
            <p:ph type="title"/>
          </p:nvPr>
        </p:nvSpPr>
        <p:spPr>
          <a:xfrm>
            <a:off x="720000" y="4014450"/>
            <a:ext cx="7704000" cy="572700"/>
          </a:xfrm>
          <a:prstGeom prst="rect">
            <a:avLst/>
          </a:prstGeom>
          <a:solidFill>
            <a:schemeClr val="accent2"/>
          </a:solidFill>
        </p:spPr>
        <p:txBody>
          <a:bodyPr anchorCtr="0" anchor="t" bIns="91425" lIns="91425" spcFirstLastPara="1" rIns="91425" wrap="square" tIns="91425">
            <a:noAutofit/>
          </a:bodyPr>
          <a:lstStyle>
            <a:lvl1pPr lvl="0" rtl="0" algn="ctr">
              <a:spcBef>
                <a:spcPts val="0"/>
              </a:spcBef>
              <a:spcAft>
                <a:spcPts val="0"/>
              </a:spcAft>
              <a:buSzPts val="3500"/>
              <a:buNone/>
              <a:defRPr>
                <a:solidFill>
                  <a:schemeClr val="lt1"/>
                </a:solidFill>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2"/>
        </a:solidFill>
      </p:bgPr>
    </p:bg>
    <p:spTree>
      <p:nvGrpSpPr>
        <p:cNvPr id="39" name="Shape 39"/>
        <p:cNvGrpSpPr/>
        <p:nvPr/>
      </p:nvGrpSpPr>
      <p:grpSpPr>
        <a:xfrm>
          <a:off x="0" y="0"/>
          <a:ext cx="0" cy="0"/>
          <a:chOff x="0" y="0"/>
          <a:chExt cx="0" cy="0"/>
        </a:xfrm>
      </p:grpSpPr>
      <p:sp>
        <p:nvSpPr>
          <p:cNvPr id="40" name="Google Shape;40;p11"/>
          <p:cNvSpPr/>
          <p:nvPr>
            <p:ph idx="2" type="pic"/>
          </p:nvPr>
        </p:nvSpPr>
        <p:spPr>
          <a:xfrm>
            <a:off x="25" y="-1825"/>
            <a:ext cx="9144000" cy="4605900"/>
          </a:xfrm>
          <a:prstGeom prst="rect">
            <a:avLst/>
          </a:prstGeom>
          <a:noFill/>
          <a:ln>
            <a:noFill/>
          </a:ln>
        </p:spPr>
      </p:sp>
      <p:sp>
        <p:nvSpPr>
          <p:cNvPr id="41" name="Google Shape;41;p11"/>
          <p:cNvSpPr txBox="1"/>
          <p:nvPr>
            <p:ph hasCustomPrompt="1" type="title"/>
          </p:nvPr>
        </p:nvSpPr>
        <p:spPr>
          <a:xfrm>
            <a:off x="1284025" y="1064925"/>
            <a:ext cx="6576000" cy="15801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sz="6000">
                <a:solidFill>
                  <a:schemeClr val="lt1"/>
                </a:solidFill>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42" name="Google Shape;42;p11"/>
          <p:cNvSpPr txBox="1"/>
          <p:nvPr>
            <p:ph idx="1" type="subTitle"/>
          </p:nvPr>
        </p:nvSpPr>
        <p:spPr>
          <a:xfrm>
            <a:off x="1284025" y="2645075"/>
            <a:ext cx="6576000" cy="497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solidFill>
                  <a:schemeClr val="lt1"/>
                </a:solidFill>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43" name="Shape 43"/>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bg>
      <p:bgPr>
        <a:solidFill>
          <a:schemeClr val="dk1"/>
        </a:solidFill>
      </p:bgPr>
    </p:bg>
    <p:spTree>
      <p:nvGrpSpPr>
        <p:cNvPr id="44" name="Shape 44"/>
        <p:cNvGrpSpPr/>
        <p:nvPr/>
      </p:nvGrpSpPr>
      <p:grpSpPr>
        <a:xfrm>
          <a:off x="0" y="0"/>
          <a:ext cx="0" cy="0"/>
          <a:chOff x="0" y="0"/>
          <a:chExt cx="0" cy="0"/>
        </a:xfrm>
      </p:grpSpPr>
      <p:sp>
        <p:nvSpPr>
          <p:cNvPr id="45" name="Google Shape;45;p13"/>
          <p:cNvSpPr txBox="1"/>
          <p:nvPr>
            <p:ph type="title"/>
          </p:nvPr>
        </p:nvSpPr>
        <p:spPr>
          <a:xfrm>
            <a:off x="2845800" y="445025"/>
            <a:ext cx="55782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b="0" sz="3500">
                <a:solidFill>
                  <a:srgbClr val="EEEEEE"/>
                </a:solidFill>
                <a:latin typeface="Darker Grotesque"/>
                <a:ea typeface="Darker Grotesque"/>
                <a:cs typeface="Darker Grotesque"/>
                <a:sym typeface="Darker Grotesqu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46" name="Google Shape;46;p13"/>
          <p:cNvSpPr txBox="1"/>
          <p:nvPr>
            <p:ph hasCustomPrompt="1" idx="2" type="title"/>
          </p:nvPr>
        </p:nvSpPr>
        <p:spPr>
          <a:xfrm>
            <a:off x="2852501" y="1535875"/>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7" name="Google Shape;47;p13"/>
          <p:cNvSpPr txBox="1"/>
          <p:nvPr>
            <p:ph hasCustomPrompt="1" idx="3" type="title"/>
          </p:nvPr>
        </p:nvSpPr>
        <p:spPr>
          <a:xfrm>
            <a:off x="5967603" y="1542675"/>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8" name="Google Shape;48;p13"/>
          <p:cNvSpPr txBox="1"/>
          <p:nvPr>
            <p:ph hasCustomPrompt="1" idx="4" type="title"/>
          </p:nvPr>
        </p:nvSpPr>
        <p:spPr>
          <a:xfrm>
            <a:off x="2852502" y="2676075"/>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49" name="Google Shape;49;p13"/>
          <p:cNvSpPr txBox="1"/>
          <p:nvPr>
            <p:ph hasCustomPrompt="1" idx="5" type="title"/>
          </p:nvPr>
        </p:nvSpPr>
        <p:spPr>
          <a:xfrm>
            <a:off x="5967604" y="2669275"/>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0" name="Google Shape;50;p13"/>
          <p:cNvSpPr txBox="1"/>
          <p:nvPr>
            <p:ph hasCustomPrompt="1" idx="6" type="title"/>
          </p:nvPr>
        </p:nvSpPr>
        <p:spPr>
          <a:xfrm>
            <a:off x="2852500" y="3802675"/>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1" name="Google Shape;51;p13"/>
          <p:cNvSpPr txBox="1"/>
          <p:nvPr>
            <p:ph hasCustomPrompt="1" idx="7" type="title"/>
          </p:nvPr>
        </p:nvSpPr>
        <p:spPr>
          <a:xfrm>
            <a:off x="5967603" y="3795863"/>
            <a:ext cx="697800" cy="4476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sz="3500">
                <a:solidFill>
                  <a:schemeClr val="lt1"/>
                </a:solidFill>
                <a:latin typeface="Darker Grotesque"/>
                <a:ea typeface="Darker Grotesque"/>
                <a:cs typeface="Darker Grotesque"/>
                <a:sym typeface="Darker Grotesqu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2" name="Google Shape;52;p13"/>
          <p:cNvSpPr txBox="1"/>
          <p:nvPr>
            <p:ph idx="1" type="subTitle"/>
          </p:nvPr>
        </p:nvSpPr>
        <p:spPr>
          <a:xfrm>
            <a:off x="3550371" y="1535875"/>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3" name="Google Shape;53;p13"/>
          <p:cNvSpPr txBox="1"/>
          <p:nvPr>
            <p:ph idx="8" type="subTitle"/>
          </p:nvPr>
        </p:nvSpPr>
        <p:spPr>
          <a:xfrm>
            <a:off x="3550486" y="2676075"/>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4" name="Google Shape;54;p13"/>
          <p:cNvSpPr txBox="1"/>
          <p:nvPr>
            <p:ph idx="9" type="subTitle"/>
          </p:nvPr>
        </p:nvSpPr>
        <p:spPr>
          <a:xfrm>
            <a:off x="3550598" y="3802675"/>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5" name="Google Shape;55;p13"/>
          <p:cNvSpPr txBox="1"/>
          <p:nvPr>
            <p:ph idx="13" type="subTitle"/>
          </p:nvPr>
        </p:nvSpPr>
        <p:spPr>
          <a:xfrm>
            <a:off x="6665473" y="1542686"/>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6" name="Google Shape;56;p13"/>
          <p:cNvSpPr txBox="1"/>
          <p:nvPr>
            <p:ph idx="14" type="subTitle"/>
          </p:nvPr>
        </p:nvSpPr>
        <p:spPr>
          <a:xfrm>
            <a:off x="6665588" y="2669286"/>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7" name="Google Shape;57;p13"/>
          <p:cNvSpPr txBox="1"/>
          <p:nvPr>
            <p:ph idx="15" type="subTitle"/>
          </p:nvPr>
        </p:nvSpPr>
        <p:spPr>
          <a:xfrm>
            <a:off x="6665705" y="3795874"/>
            <a:ext cx="1758300" cy="447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8" name="Google Shape;58;p13"/>
          <p:cNvSpPr/>
          <p:nvPr>
            <p:ph idx="16" type="pic"/>
          </p:nvPr>
        </p:nvSpPr>
        <p:spPr>
          <a:xfrm>
            <a:off x="0" y="-6150"/>
            <a:ext cx="2379600" cy="5155800"/>
          </a:xfrm>
          <a:prstGeom prst="rect">
            <a:avLst/>
          </a:prstGeom>
          <a:noFill/>
          <a:ln cap="flat" cmpd="sng" w="9525">
            <a:solidFill>
              <a:schemeClr val="lt1"/>
            </a:solidFill>
            <a:prstDash val="solid"/>
            <a:round/>
            <a:headEnd len="sm" w="sm" type="none"/>
            <a:tailEnd len="sm" w="sm" type="none"/>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0">
    <p:bg>
      <p:bgPr>
        <a:solidFill>
          <a:schemeClr val="dk1"/>
        </a:solidFill>
      </p:bgPr>
    </p:bg>
    <p:spTree>
      <p:nvGrpSpPr>
        <p:cNvPr id="59" name="Shape 59"/>
        <p:cNvGrpSpPr/>
        <p:nvPr/>
      </p:nvGrpSpPr>
      <p:grpSpPr>
        <a:xfrm>
          <a:off x="0" y="0"/>
          <a:ext cx="0" cy="0"/>
          <a:chOff x="0" y="0"/>
          <a:chExt cx="0" cy="0"/>
        </a:xfrm>
      </p:grpSpPr>
      <p:sp>
        <p:nvSpPr>
          <p:cNvPr id="60" name="Google Shape;60;p14"/>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3500"/>
              <a:buNone/>
              <a:defRPr>
                <a:solidFill>
                  <a:schemeClr val="lt1"/>
                </a:solidFill>
              </a:defRPr>
            </a:lvl1pPr>
            <a:lvl2pPr lvl="1">
              <a:spcBef>
                <a:spcPts val="0"/>
              </a:spcBef>
              <a:spcAft>
                <a:spcPts val="0"/>
              </a:spcAft>
              <a:buClr>
                <a:schemeClr val="lt1"/>
              </a:buClr>
              <a:buSzPts val="3500"/>
              <a:buNone/>
              <a:defRPr>
                <a:solidFill>
                  <a:schemeClr val="lt1"/>
                </a:solidFill>
              </a:defRPr>
            </a:lvl2pPr>
            <a:lvl3pPr lvl="2">
              <a:spcBef>
                <a:spcPts val="0"/>
              </a:spcBef>
              <a:spcAft>
                <a:spcPts val="0"/>
              </a:spcAft>
              <a:buClr>
                <a:schemeClr val="lt1"/>
              </a:buClr>
              <a:buSzPts val="3500"/>
              <a:buNone/>
              <a:defRPr>
                <a:solidFill>
                  <a:schemeClr val="lt1"/>
                </a:solidFill>
              </a:defRPr>
            </a:lvl3pPr>
            <a:lvl4pPr lvl="3">
              <a:spcBef>
                <a:spcPts val="0"/>
              </a:spcBef>
              <a:spcAft>
                <a:spcPts val="0"/>
              </a:spcAft>
              <a:buClr>
                <a:schemeClr val="lt1"/>
              </a:buClr>
              <a:buSzPts val="3500"/>
              <a:buNone/>
              <a:defRPr>
                <a:solidFill>
                  <a:schemeClr val="lt1"/>
                </a:solidFill>
              </a:defRPr>
            </a:lvl4pPr>
            <a:lvl5pPr lvl="4">
              <a:spcBef>
                <a:spcPts val="0"/>
              </a:spcBef>
              <a:spcAft>
                <a:spcPts val="0"/>
              </a:spcAft>
              <a:buClr>
                <a:schemeClr val="lt1"/>
              </a:buClr>
              <a:buSzPts val="3500"/>
              <a:buNone/>
              <a:defRPr>
                <a:solidFill>
                  <a:schemeClr val="lt1"/>
                </a:solidFill>
              </a:defRPr>
            </a:lvl5pPr>
            <a:lvl6pPr lvl="5">
              <a:spcBef>
                <a:spcPts val="0"/>
              </a:spcBef>
              <a:spcAft>
                <a:spcPts val="0"/>
              </a:spcAft>
              <a:buClr>
                <a:schemeClr val="lt1"/>
              </a:buClr>
              <a:buSzPts val="3500"/>
              <a:buNone/>
              <a:defRPr>
                <a:solidFill>
                  <a:schemeClr val="lt1"/>
                </a:solidFill>
              </a:defRPr>
            </a:lvl6pPr>
            <a:lvl7pPr lvl="6">
              <a:spcBef>
                <a:spcPts val="0"/>
              </a:spcBef>
              <a:spcAft>
                <a:spcPts val="0"/>
              </a:spcAft>
              <a:buClr>
                <a:schemeClr val="lt1"/>
              </a:buClr>
              <a:buSzPts val="3500"/>
              <a:buNone/>
              <a:defRPr>
                <a:solidFill>
                  <a:schemeClr val="lt1"/>
                </a:solidFill>
              </a:defRPr>
            </a:lvl7pPr>
            <a:lvl8pPr lvl="7">
              <a:spcBef>
                <a:spcPts val="0"/>
              </a:spcBef>
              <a:spcAft>
                <a:spcPts val="0"/>
              </a:spcAft>
              <a:buClr>
                <a:schemeClr val="lt1"/>
              </a:buClr>
              <a:buSzPts val="3500"/>
              <a:buNone/>
              <a:defRPr>
                <a:solidFill>
                  <a:schemeClr val="lt1"/>
                </a:solidFill>
              </a:defRPr>
            </a:lvl8pPr>
            <a:lvl9pPr lvl="8">
              <a:spcBef>
                <a:spcPts val="0"/>
              </a:spcBef>
              <a:spcAft>
                <a:spcPts val="0"/>
              </a:spcAft>
              <a:buClr>
                <a:schemeClr val="lt1"/>
              </a:buClr>
              <a:buSzPts val="3500"/>
              <a:buNone/>
              <a:defRPr>
                <a:solidFill>
                  <a:schemeClr val="lt1"/>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1">
    <p:bg>
      <p:bgPr>
        <a:solidFill>
          <a:schemeClr val="dk1"/>
        </a:solidFill>
      </p:bgPr>
    </p:bg>
    <p:spTree>
      <p:nvGrpSpPr>
        <p:cNvPr id="61" name="Shape 61"/>
        <p:cNvGrpSpPr/>
        <p:nvPr/>
      </p:nvGrpSpPr>
      <p:grpSpPr>
        <a:xfrm>
          <a:off x="0" y="0"/>
          <a:ext cx="0" cy="0"/>
          <a:chOff x="0" y="0"/>
          <a:chExt cx="0" cy="0"/>
        </a:xfrm>
      </p:grpSpPr>
      <p:sp>
        <p:nvSpPr>
          <p:cNvPr id="62" name="Google Shape;62;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3500"/>
              <a:buNone/>
              <a:defRPr>
                <a:solidFill>
                  <a:schemeClr val="lt1"/>
                </a:solidFill>
              </a:defRPr>
            </a:lvl1pPr>
            <a:lvl2pPr lvl="1" rtl="0">
              <a:spcBef>
                <a:spcPts val="0"/>
              </a:spcBef>
              <a:spcAft>
                <a:spcPts val="0"/>
              </a:spcAft>
              <a:buClr>
                <a:schemeClr val="lt1"/>
              </a:buClr>
              <a:buSzPts val="3500"/>
              <a:buNone/>
              <a:defRPr>
                <a:solidFill>
                  <a:schemeClr val="lt1"/>
                </a:solidFill>
              </a:defRPr>
            </a:lvl2pPr>
            <a:lvl3pPr lvl="2" rtl="0">
              <a:spcBef>
                <a:spcPts val="0"/>
              </a:spcBef>
              <a:spcAft>
                <a:spcPts val="0"/>
              </a:spcAft>
              <a:buClr>
                <a:schemeClr val="lt1"/>
              </a:buClr>
              <a:buSzPts val="3500"/>
              <a:buNone/>
              <a:defRPr>
                <a:solidFill>
                  <a:schemeClr val="lt1"/>
                </a:solidFill>
              </a:defRPr>
            </a:lvl3pPr>
            <a:lvl4pPr lvl="3" rtl="0">
              <a:spcBef>
                <a:spcPts val="0"/>
              </a:spcBef>
              <a:spcAft>
                <a:spcPts val="0"/>
              </a:spcAft>
              <a:buClr>
                <a:schemeClr val="lt1"/>
              </a:buClr>
              <a:buSzPts val="3500"/>
              <a:buNone/>
              <a:defRPr>
                <a:solidFill>
                  <a:schemeClr val="lt1"/>
                </a:solidFill>
              </a:defRPr>
            </a:lvl4pPr>
            <a:lvl5pPr lvl="4" rtl="0">
              <a:spcBef>
                <a:spcPts val="0"/>
              </a:spcBef>
              <a:spcAft>
                <a:spcPts val="0"/>
              </a:spcAft>
              <a:buClr>
                <a:schemeClr val="lt1"/>
              </a:buClr>
              <a:buSzPts val="3500"/>
              <a:buNone/>
              <a:defRPr>
                <a:solidFill>
                  <a:schemeClr val="lt1"/>
                </a:solidFill>
              </a:defRPr>
            </a:lvl5pPr>
            <a:lvl6pPr lvl="5" rtl="0">
              <a:spcBef>
                <a:spcPts val="0"/>
              </a:spcBef>
              <a:spcAft>
                <a:spcPts val="0"/>
              </a:spcAft>
              <a:buClr>
                <a:schemeClr val="lt1"/>
              </a:buClr>
              <a:buSzPts val="3500"/>
              <a:buNone/>
              <a:defRPr>
                <a:solidFill>
                  <a:schemeClr val="lt1"/>
                </a:solidFill>
              </a:defRPr>
            </a:lvl6pPr>
            <a:lvl7pPr lvl="6" rtl="0">
              <a:spcBef>
                <a:spcPts val="0"/>
              </a:spcBef>
              <a:spcAft>
                <a:spcPts val="0"/>
              </a:spcAft>
              <a:buClr>
                <a:schemeClr val="lt1"/>
              </a:buClr>
              <a:buSzPts val="3500"/>
              <a:buNone/>
              <a:defRPr>
                <a:solidFill>
                  <a:schemeClr val="lt1"/>
                </a:solidFill>
              </a:defRPr>
            </a:lvl7pPr>
            <a:lvl8pPr lvl="7" rtl="0">
              <a:spcBef>
                <a:spcPts val="0"/>
              </a:spcBef>
              <a:spcAft>
                <a:spcPts val="0"/>
              </a:spcAft>
              <a:buClr>
                <a:schemeClr val="lt1"/>
              </a:buClr>
              <a:buSzPts val="3500"/>
              <a:buNone/>
              <a:defRPr>
                <a:solidFill>
                  <a:schemeClr val="lt1"/>
                </a:solidFill>
              </a:defRPr>
            </a:lvl8pPr>
            <a:lvl9pPr lvl="8" rtl="0">
              <a:spcBef>
                <a:spcPts val="0"/>
              </a:spcBef>
              <a:spcAft>
                <a:spcPts val="0"/>
              </a:spcAft>
              <a:buClr>
                <a:schemeClr val="lt1"/>
              </a:buClr>
              <a:buSzPts val="3500"/>
              <a:buNone/>
              <a:defRPr>
                <a:solidFill>
                  <a:schemeClr val="lt1"/>
                </a:solidFill>
              </a:defRPr>
            </a:lvl9pPr>
          </a:lstStyle>
          <a:p/>
        </p:txBody>
      </p:sp>
      <p:sp>
        <p:nvSpPr>
          <p:cNvPr id="63" name="Google Shape;63;p15"/>
          <p:cNvSpPr txBox="1"/>
          <p:nvPr>
            <p:ph idx="1" type="body"/>
          </p:nvPr>
        </p:nvSpPr>
        <p:spPr>
          <a:xfrm>
            <a:off x="720000" y="1215752"/>
            <a:ext cx="7704000" cy="34164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Clr>
                <a:schemeClr val="lt1"/>
              </a:buClr>
              <a:buSzPts val="1200"/>
              <a:buFont typeface="Nunito Light"/>
              <a:buChar char="●"/>
              <a:defRPr>
                <a:solidFill>
                  <a:schemeClr val="lt1"/>
                </a:solidFill>
              </a:defRPr>
            </a:lvl1pPr>
            <a:lvl2pPr indent="-304800" lvl="1" marL="914400" rtl="0">
              <a:lnSpc>
                <a:spcPct val="100000"/>
              </a:lnSpc>
              <a:spcBef>
                <a:spcPts val="0"/>
              </a:spcBef>
              <a:spcAft>
                <a:spcPts val="0"/>
              </a:spcAft>
              <a:buClr>
                <a:schemeClr val="lt1"/>
              </a:buClr>
              <a:buSzPts val="1200"/>
              <a:buFont typeface="Nunito Light"/>
              <a:buChar char="○"/>
              <a:defRPr>
                <a:solidFill>
                  <a:schemeClr val="lt1"/>
                </a:solidFill>
              </a:defRPr>
            </a:lvl2pPr>
            <a:lvl3pPr indent="-304800" lvl="2" marL="1371600" rtl="0">
              <a:lnSpc>
                <a:spcPct val="100000"/>
              </a:lnSpc>
              <a:spcBef>
                <a:spcPts val="0"/>
              </a:spcBef>
              <a:spcAft>
                <a:spcPts val="0"/>
              </a:spcAft>
              <a:buClr>
                <a:schemeClr val="lt1"/>
              </a:buClr>
              <a:buSzPts val="1200"/>
              <a:buFont typeface="Nunito Light"/>
              <a:buChar char="■"/>
              <a:defRPr>
                <a:solidFill>
                  <a:schemeClr val="lt1"/>
                </a:solidFill>
              </a:defRPr>
            </a:lvl3pPr>
            <a:lvl4pPr indent="-304800" lvl="3" marL="1828800" rtl="0">
              <a:lnSpc>
                <a:spcPct val="100000"/>
              </a:lnSpc>
              <a:spcBef>
                <a:spcPts val="0"/>
              </a:spcBef>
              <a:spcAft>
                <a:spcPts val="0"/>
              </a:spcAft>
              <a:buClr>
                <a:schemeClr val="lt1"/>
              </a:buClr>
              <a:buSzPts val="1200"/>
              <a:buFont typeface="Nunito Light"/>
              <a:buChar char="●"/>
              <a:defRPr>
                <a:solidFill>
                  <a:schemeClr val="lt1"/>
                </a:solidFill>
              </a:defRPr>
            </a:lvl4pPr>
            <a:lvl5pPr indent="-304800" lvl="4" marL="2286000" rtl="0">
              <a:lnSpc>
                <a:spcPct val="100000"/>
              </a:lnSpc>
              <a:spcBef>
                <a:spcPts val="0"/>
              </a:spcBef>
              <a:spcAft>
                <a:spcPts val="0"/>
              </a:spcAft>
              <a:buClr>
                <a:schemeClr val="lt1"/>
              </a:buClr>
              <a:buSzPts val="1200"/>
              <a:buFont typeface="Nunito Light"/>
              <a:buChar char="○"/>
              <a:defRPr>
                <a:solidFill>
                  <a:schemeClr val="lt1"/>
                </a:solidFill>
              </a:defRPr>
            </a:lvl5pPr>
            <a:lvl6pPr indent="-304800" lvl="5" marL="2743200" rtl="0">
              <a:lnSpc>
                <a:spcPct val="100000"/>
              </a:lnSpc>
              <a:spcBef>
                <a:spcPts val="0"/>
              </a:spcBef>
              <a:spcAft>
                <a:spcPts val="0"/>
              </a:spcAft>
              <a:buClr>
                <a:schemeClr val="lt1"/>
              </a:buClr>
              <a:buSzPts val="1200"/>
              <a:buFont typeface="Nunito Light"/>
              <a:buChar char="■"/>
              <a:defRPr>
                <a:solidFill>
                  <a:schemeClr val="lt1"/>
                </a:solidFill>
              </a:defRPr>
            </a:lvl6pPr>
            <a:lvl7pPr indent="-304800" lvl="6" marL="3200400" rtl="0">
              <a:lnSpc>
                <a:spcPct val="100000"/>
              </a:lnSpc>
              <a:spcBef>
                <a:spcPts val="0"/>
              </a:spcBef>
              <a:spcAft>
                <a:spcPts val="0"/>
              </a:spcAft>
              <a:buClr>
                <a:schemeClr val="lt1"/>
              </a:buClr>
              <a:buSzPts val="1200"/>
              <a:buFont typeface="Nunito Light"/>
              <a:buChar char="●"/>
              <a:defRPr>
                <a:solidFill>
                  <a:schemeClr val="lt1"/>
                </a:solidFill>
              </a:defRPr>
            </a:lvl7pPr>
            <a:lvl8pPr indent="-304800" lvl="7" marL="3657600" rtl="0">
              <a:lnSpc>
                <a:spcPct val="100000"/>
              </a:lnSpc>
              <a:spcBef>
                <a:spcPts val="0"/>
              </a:spcBef>
              <a:spcAft>
                <a:spcPts val="0"/>
              </a:spcAft>
              <a:buClr>
                <a:schemeClr val="lt1"/>
              </a:buClr>
              <a:buSzPts val="1200"/>
              <a:buFont typeface="Nunito Light"/>
              <a:buChar char="○"/>
              <a:defRPr>
                <a:solidFill>
                  <a:schemeClr val="lt1"/>
                </a:solidFill>
              </a:defRPr>
            </a:lvl8pPr>
            <a:lvl9pPr indent="-304800" lvl="8" marL="4114800" rtl="0">
              <a:lnSpc>
                <a:spcPct val="100000"/>
              </a:lnSpc>
              <a:spcBef>
                <a:spcPts val="0"/>
              </a:spcBef>
              <a:spcAft>
                <a:spcPts val="0"/>
              </a:spcAft>
              <a:buClr>
                <a:schemeClr val="lt1"/>
              </a:buClr>
              <a:buSzPts val="1200"/>
              <a:buFont typeface="Nunito Light"/>
              <a:buChar char="■"/>
              <a:defRPr>
                <a:solidFill>
                  <a:schemeClr val="lt1"/>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
    <p:bg>
      <p:bgPr>
        <a:solidFill>
          <a:schemeClr val="dk2"/>
        </a:solidFill>
      </p:bgPr>
    </p:bg>
    <p:spTree>
      <p:nvGrpSpPr>
        <p:cNvPr id="64" name="Shape 64"/>
        <p:cNvGrpSpPr/>
        <p:nvPr/>
      </p:nvGrpSpPr>
      <p:grpSpPr>
        <a:xfrm>
          <a:off x="0" y="0"/>
          <a:ext cx="0" cy="0"/>
          <a:chOff x="0" y="0"/>
          <a:chExt cx="0" cy="0"/>
        </a:xfrm>
      </p:grpSpPr>
      <p:sp>
        <p:nvSpPr>
          <p:cNvPr id="65" name="Google Shape;65;p16"/>
          <p:cNvSpPr txBox="1"/>
          <p:nvPr>
            <p:ph type="title"/>
          </p:nvPr>
        </p:nvSpPr>
        <p:spPr>
          <a:xfrm>
            <a:off x="3889175" y="789575"/>
            <a:ext cx="4373700" cy="10554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lt1"/>
              </a:buClr>
              <a:buSzPts val="3500"/>
              <a:buNone/>
              <a:defRPr>
                <a:solidFill>
                  <a:schemeClr val="lt1"/>
                </a:solidFill>
              </a:defRPr>
            </a:lvl1pPr>
            <a:lvl2pPr lvl="1" rtl="0">
              <a:spcBef>
                <a:spcPts val="0"/>
              </a:spcBef>
              <a:spcAft>
                <a:spcPts val="0"/>
              </a:spcAft>
              <a:buClr>
                <a:schemeClr val="lt1"/>
              </a:buClr>
              <a:buSzPts val="3500"/>
              <a:buNone/>
              <a:defRPr>
                <a:solidFill>
                  <a:schemeClr val="lt1"/>
                </a:solidFill>
              </a:defRPr>
            </a:lvl2pPr>
            <a:lvl3pPr lvl="2" rtl="0">
              <a:spcBef>
                <a:spcPts val="0"/>
              </a:spcBef>
              <a:spcAft>
                <a:spcPts val="0"/>
              </a:spcAft>
              <a:buClr>
                <a:schemeClr val="lt1"/>
              </a:buClr>
              <a:buSzPts val="3500"/>
              <a:buNone/>
              <a:defRPr>
                <a:solidFill>
                  <a:schemeClr val="lt1"/>
                </a:solidFill>
              </a:defRPr>
            </a:lvl3pPr>
            <a:lvl4pPr lvl="3" rtl="0">
              <a:spcBef>
                <a:spcPts val="0"/>
              </a:spcBef>
              <a:spcAft>
                <a:spcPts val="0"/>
              </a:spcAft>
              <a:buClr>
                <a:schemeClr val="lt1"/>
              </a:buClr>
              <a:buSzPts val="3500"/>
              <a:buNone/>
              <a:defRPr>
                <a:solidFill>
                  <a:schemeClr val="lt1"/>
                </a:solidFill>
              </a:defRPr>
            </a:lvl4pPr>
            <a:lvl5pPr lvl="4" rtl="0">
              <a:spcBef>
                <a:spcPts val="0"/>
              </a:spcBef>
              <a:spcAft>
                <a:spcPts val="0"/>
              </a:spcAft>
              <a:buClr>
                <a:schemeClr val="lt1"/>
              </a:buClr>
              <a:buSzPts val="3500"/>
              <a:buNone/>
              <a:defRPr>
                <a:solidFill>
                  <a:schemeClr val="lt1"/>
                </a:solidFill>
              </a:defRPr>
            </a:lvl5pPr>
            <a:lvl6pPr lvl="5" rtl="0">
              <a:spcBef>
                <a:spcPts val="0"/>
              </a:spcBef>
              <a:spcAft>
                <a:spcPts val="0"/>
              </a:spcAft>
              <a:buClr>
                <a:schemeClr val="lt1"/>
              </a:buClr>
              <a:buSzPts val="3500"/>
              <a:buNone/>
              <a:defRPr>
                <a:solidFill>
                  <a:schemeClr val="lt1"/>
                </a:solidFill>
              </a:defRPr>
            </a:lvl6pPr>
            <a:lvl7pPr lvl="6" rtl="0">
              <a:spcBef>
                <a:spcPts val="0"/>
              </a:spcBef>
              <a:spcAft>
                <a:spcPts val="0"/>
              </a:spcAft>
              <a:buClr>
                <a:schemeClr val="lt1"/>
              </a:buClr>
              <a:buSzPts val="3500"/>
              <a:buNone/>
              <a:defRPr>
                <a:solidFill>
                  <a:schemeClr val="lt1"/>
                </a:solidFill>
              </a:defRPr>
            </a:lvl7pPr>
            <a:lvl8pPr lvl="7" rtl="0">
              <a:spcBef>
                <a:spcPts val="0"/>
              </a:spcBef>
              <a:spcAft>
                <a:spcPts val="0"/>
              </a:spcAft>
              <a:buClr>
                <a:schemeClr val="lt1"/>
              </a:buClr>
              <a:buSzPts val="3500"/>
              <a:buNone/>
              <a:defRPr>
                <a:solidFill>
                  <a:schemeClr val="lt1"/>
                </a:solidFill>
              </a:defRPr>
            </a:lvl8pPr>
            <a:lvl9pPr lvl="8" rtl="0">
              <a:spcBef>
                <a:spcPts val="0"/>
              </a:spcBef>
              <a:spcAft>
                <a:spcPts val="0"/>
              </a:spcAft>
              <a:buClr>
                <a:schemeClr val="lt1"/>
              </a:buClr>
              <a:buSzPts val="3500"/>
              <a:buNone/>
              <a:defRPr>
                <a:solidFill>
                  <a:schemeClr val="lt1"/>
                </a:solidFill>
              </a:defRPr>
            </a:lvl9pPr>
          </a:lstStyle>
          <a:p/>
        </p:txBody>
      </p:sp>
      <p:sp>
        <p:nvSpPr>
          <p:cNvPr id="66" name="Google Shape;66;p16"/>
          <p:cNvSpPr txBox="1"/>
          <p:nvPr>
            <p:ph idx="1" type="subTitle"/>
          </p:nvPr>
        </p:nvSpPr>
        <p:spPr>
          <a:xfrm>
            <a:off x="3889175" y="1997675"/>
            <a:ext cx="4373700" cy="2139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lt1"/>
              </a:buClr>
              <a:buSzPts val="1200"/>
              <a:buAutoNum type="arabicPeriod"/>
              <a:defRPr>
                <a:solidFill>
                  <a:schemeClr val="lt1"/>
                </a:solidFill>
              </a:defRPr>
            </a:lvl1pPr>
            <a:lvl2pPr lvl="1" rtl="0" algn="ctr">
              <a:lnSpc>
                <a:spcPct val="100000"/>
              </a:lnSpc>
              <a:spcBef>
                <a:spcPts val="0"/>
              </a:spcBef>
              <a:spcAft>
                <a:spcPts val="0"/>
              </a:spcAft>
              <a:buClr>
                <a:schemeClr val="lt1"/>
              </a:buClr>
              <a:buSzPts val="1200"/>
              <a:buAutoNum type="alphaLcPeriod"/>
              <a:defRPr>
                <a:solidFill>
                  <a:schemeClr val="lt1"/>
                </a:solidFill>
              </a:defRPr>
            </a:lvl2pPr>
            <a:lvl3pPr lvl="2" rtl="0" algn="ctr">
              <a:lnSpc>
                <a:spcPct val="100000"/>
              </a:lnSpc>
              <a:spcBef>
                <a:spcPts val="0"/>
              </a:spcBef>
              <a:spcAft>
                <a:spcPts val="0"/>
              </a:spcAft>
              <a:buClr>
                <a:schemeClr val="lt1"/>
              </a:buClr>
              <a:buSzPts val="1200"/>
              <a:buAutoNum type="romanLcPeriod"/>
              <a:defRPr>
                <a:solidFill>
                  <a:schemeClr val="lt1"/>
                </a:solidFill>
              </a:defRPr>
            </a:lvl3pPr>
            <a:lvl4pPr lvl="3" rtl="0" algn="ctr">
              <a:lnSpc>
                <a:spcPct val="100000"/>
              </a:lnSpc>
              <a:spcBef>
                <a:spcPts val="0"/>
              </a:spcBef>
              <a:spcAft>
                <a:spcPts val="0"/>
              </a:spcAft>
              <a:buClr>
                <a:schemeClr val="lt1"/>
              </a:buClr>
              <a:buSzPts val="1200"/>
              <a:buAutoNum type="arabicPeriod"/>
              <a:defRPr>
                <a:solidFill>
                  <a:schemeClr val="lt1"/>
                </a:solidFill>
              </a:defRPr>
            </a:lvl4pPr>
            <a:lvl5pPr lvl="4" rtl="0" algn="ctr">
              <a:lnSpc>
                <a:spcPct val="100000"/>
              </a:lnSpc>
              <a:spcBef>
                <a:spcPts val="0"/>
              </a:spcBef>
              <a:spcAft>
                <a:spcPts val="0"/>
              </a:spcAft>
              <a:buClr>
                <a:schemeClr val="lt1"/>
              </a:buClr>
              <a:buSzPts val="1200"/>
              <a:buAutoNum type="alphaLcPeriod"/>
              <a:defRPr>
                <a:solidFill>
                  <a:schemeClr val="lt1"/>
                </a:solidFill>
              </a:defRPr>
            </a:lvl5pPr>
            <a:lvl6pPr lvl="5" rtl="0" algn="ctr">
              <a:lnSpc>
                <a:spcPct val="100000"/>
              </a:lnSpc>
              <a:spcBef>
                <a:spcPts val="0"/>
              </a:spcBef>
              <a:spcAft>
                <a:spcPts val="0"/>
              </a:spcAft>
              <a:buClr>
                <a:schemeClr val="lt1"/>
              </a:buClr>
              <a:buSzPts val="1200"/>
              <a:buAutoNum type="romanLcPeriod"/>
              <a:defRPr>
                <a:solidFill>
                  <a:schemeClr val="lt1"/>
                </a:solidFill>
              </a:defRPr>
            </a:lvl6pPr>
            <a:lvl7pPr lvl="6" rtl="0" algn="ctr">
              <a:lnSpc>
                <a:spcPct val="100000"/>
              </a:lnSpc>
              <a:spcBef>
                <a:spcPts val="0"/>
              </a:spcBef>
              <a:spcAft>
                <a:spcPts val="0"/>
              </a:spcAft>
              <a:buClr>
                <a:schemeClr val="lt1"/>
              </a:buClr>
              <a:buSzPts val="1200"/>
              <a:buAutoNum type="arabicPeriod"/>
              <a:defRPr>
                <a:solidFill>
                  <a:schemeClr val="lt1"/>
                </a:solidFill>
              </a:defRPr>
            </a:lvl7pPr>
            <a:lvl8pPr lvl="7" rtl="0" algn="ctr">
              <a:lnSpc>
                <a:spcPct val="100000"/>
              </a:lnSpc>
              <a:spcBef>
                <a:spcPts val="0"/>
              </a:spcBef>
              <a:spcAft>
                <a:spcPts val="0"/>
              </a:spcAft>
              <a:buClr>
                <a:schemeClr val="lt1"/>
              </a:buClr>
              <a:buSzPts val="1200"/>
              <a:buAutoNum type="alphaLcPeriod"/>
              <a:defRPr>
                <a:solidFill>
                  <a:schemeClr val="lt1"/>
                </a:solidFill>
              </a:defRPr>
            </a:lvl8pPr>
            <a:lvl9pPr lvl="8" rtl="0" algn="ctr">
              <a:lnSpc>
                <a:spcPct val="100000"/>
              </a:lnSpc>
              <a:spcBef>
                <a:spcPts val="0"/>
              </a:spcBef>
              <a:spcAft>
                <a:spcPts val="0"/>
              </a:spcAft>
              <a:buClr>
                <a:schemeClr val="lt1"/>
              </a:buClr>
              <a:buSzPts val="1200"/>
              <a:buAutoNum type="romanLcPeriod"/>
              <a:defRPr>
                <a:solidFill>
                  <a:schemeClr val="lt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4_1_1">
    <p:bg>
      <p:bgPr>
        <a:solidFill>
          <a:schemeClr val="dk2"/>
        </a:solidFill>
      </p:bgPr>
    </p:bg>
    <p:spTree>
      <p:nvGrpSpPr>
        <p:cNvPr id="67" name="Shape 67"/>
        <p:cNvGrpSpPr/>
        <p:nvPr/>
      </p:nvGrpSpPr>
      <p:grpSpPr>
        <a:xfrm>
          <a:off x="0" y="0"/>
          <a:ext cx="0" cy="0"/>
          <a:chOff x="0" y="0"/>
          <a:chExt cx="0" cy="0"/>
        </a:xfrm>
      </p:grpSpPr>
      <p:sp>
        <p:nvSpPr>
          <p:cNvPr id="68" name="Google Shape;68;p17"/>
          <p:cNvSpPr txBox="1"/>
          <p:nvPr>
            <p:ph type="title"/>
          </p:nvPr>
        </p:nvSpPr>
        <p:spPr>
          <a:xfrm>
            <a:off x="6090975" y="862900"/>
            <a:ext cx="2285700" cy="10755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69" name="Google Shape;69;p17"/>
          <p:cNvSpPr txBox="1"/>
          <p:nvPr>
            <p:ph idx="1" type="subTitle"/>
          </p:nvPr>
        </p:nvSpPr>
        <p:spPr>
          <a:xfrm>
            <a:off x="6175200" y="2120400"/>
            <a:ext cx="2016900" cy="1520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70" name="Shape 70"/>
        <p:cNvGrpSpPr/>
        <p:nvPr/>
      </p:nvGrpSpPr>
      <p:grpSpPr>
        <a:xfrm>
          <a:off x="0" y="0"/>
          <a:ext cx="0" cy="0"/>
          <a:chOff x="0" y="0"/>
          <a:chExt cx="0" cy="0"/>
        </a:xfrm>
      </p:grpSpPr>
      <p:sp>
        <p:nvSpPr>
          <p:cNvPr id="71" name="Google Shape;71;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2" name="Google Shape;72;p18"/>
          <p:cNvSpPr txBox="1"/>
          <p:nvPr>
            <p:ph idx="1" type="subTitle"/>
          </p:nvPr>
        </p:nvSpPr>
        <p:spPr>
          <a:xfrm>
            <a:off x="937625" y="2089001"/>
            <a:ext cx="2175300" cy="202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73" name="Google Shape;73;p18"/>
          <p:cNvSpPr txBox="1"/>
          <p:nvPr>
            <p:ph idx="2" type="subTitle"/>
          </p:nvPr>
        </p:nvSpPr>
        <p:spPr>
          <a:xfrm>
            <a:off x="3484347" y="2089001"/>
            <a:ext cx="2175300" cy="202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74" name="Google Shape;74;p18"/>
          <p:cNvSpPr txBox="1"/>
          <p:nvPr>
            <p:ph idx="3" type="subTitle"/>
          </p:nvPr>
        </p:nvSpPr>
        <p:spPr>
          <a:xfrm>
            <a:off x="6031075" y="2089001"/>
            <a:ext cx="2175300" cy="202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75" name="Google Shape;75;p18"/>
          <p:cNvSpPr txBox="1"/>
          <p:nvPr>
            <p:ph idx="4" type="subTitle"/>
          </p:nvPr>
        </p:nvSpPr>
        <p:spPr>
          <a:xfrm>
            <a:off x="937625" y="1380700"/>
            <a:ext cx="2175300" cy="708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76" name="Google Shape;76;p18"/>
          <p:cNvSpPr txBox="1"/>
          <p:nvPr>
            <p:ph idx="5" type="subTitle"/>
          </p:nvPr>
        </p:nvSpPr>
        <p:spPr>
          <a:xfrm>
            <a:off x="3484350" y="1380700"/>
            <a:ext cx="2175300" cy="708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77" name="Google Shape;77;p18"/>
          <p:cNvSpPr txBox="1"/>
          <p:nvPr>
            <p:ph idx="6" type="subTitle"/>
          </p:nvPr>
        </p:nvSpPr>
        <p:spPr>
          <a:xfrm>
            <a:off x="6031075" y="1380700"/>
            <a:ext cx="2175300" cy="708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bg>
      <p:bgPr>
        <a:solidFill>
          <a:schemeClr val="dk1"/>
        </a:solidFill>
      </p:bgPr>
    </p:bg>
    <p:spTree>
      <p:nvGrpSpPr>
        <p:cNvPr id="78" name="Shape 78"/>
        <p:cNvGrpSpPr/>
        <p:nvPr/>
      </p:nvGrpSpPr>
      <p:grpSpPr>
        <a:xfrm>
          <a:off x="0" y="0"/>
          <a:ext cx="0" cy="0"/>
          <a:chOff x="0" y="0"/>
          <a:chExt cx="0" cy="0"/>
        </a:xfrm>
      </p:grpSpPr>
      <p:sp>
        <p:nvSpPr>
          <p:cNvPr id="79" name="Google Shape;79;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80" name="Google Shape;80;p19"/>
          <p:cNvSpPr txBox="1"/>
          <p:nvPr>
            <p:ph idx="1" type="subTitle"/>
          </p:nvPr>
        </p:nvSpPr>
        <p:spPr>
          <a:xfrm>
            <a:off x="933725" y="1635525"/>
            <a:ext cx="3552900" cy="1207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81" name="Google Shape;81;p19"/>
          <p:cNvSpPr txBox="1"/>
          <p:nvPr>
            <p:ph idx="2" type="subTitle"/>
          </p:nvPr>
        </p:nvSpPr>
        <p:spPr>
          <a:xfrm>
            <a:off x="4795414" y="1635525"/>
            <a:ext cx="3552900" cy="1207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82" name="Google Shape;82;p19"/>
          <p:cNvSpPr txBox="1"/>
          <p:nvPr>
            <p:ph idx="3" type="subTitle"/>
          </p:nvPr>
        </p:nvSpPr>
        <p:spPr>
          <a:xfrm>
            <a:off x="933725" y="3337075"/>
            <a:ext cx="3552900" cy="1207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83" name="Google Shape;83;p19"/>
          <p:cNvSpPr txBox="1"/>
          <p:nvPr>
            <p:ph idx="4" type="subTitle"/>
          </p:nvPr>
        </p:nvSpPr>
        <p:spPr>
          <a:xfrm>
            <a:off x="4795414" y="3337075"/>
            <a:ext cx="3552900" cy="1207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solidFill>
                  <a:schemeClr val="lt1"/>
                </a:solidFill>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84" name="Google Shape;84;p19"/>
          <p:cNvSpPr txBox="1"/>
          <p:nvPr>
            <p:ph idx="5" type="subTitle"/>
          </p:nvPr>
        </p:nvSpPr>
        <p:spPr>
          <a:xfrm>
            <a:off x="933753" y="1134225"/>
            <a:ext cx="3552900" cy="501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85" name="Google Shape;85;p19"/>
          <p:cNvSpPr txBox="1"/>
          <p:nvPr>
            <p:ph idx="6" type="subTitle"/>
          </p:nvPr>
        </p:nvSpPr>
        <p:spPr>
          <a:xfrm>
            <a:off x="927125" y="2843325"/>
            <a:ext cx="3552900" cy="501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86" name="Google Shape;86;p19"/>
          <p:cNvSpPr txBox="1"/>
          <p:nvPr>
            <p:ph idx="7" type="subTitle"/>
          </p:nvPr>
        </p:nvSpPr>
        <p:spPr>
          <a:xfrm>
            <a:off x="4798700" y="1113450"/>
            <a:ext cx="3509700" cy="501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87" name="Google Shape;87;p19"/>
          <p:cNvSpPr txBox="1"/>
          <p:nvPr>
            <p:ph idx="8" type="subTitle"/>
          </p:nvPr>
        </p:nvSpPr>
        <p:spPr>
          <a:xfrm>
            <a:off x="4795400" y="2843325"/>
            <a:ext cx="3509700" cy="501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lt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88" name="Shape 88"/>
        <p:cNvGrpSpPr/>
        <p:nvPr/>
      </p:nvGrpSpPr>
      <p:grpSpPr>
        <a:xfrm>
          <a:off x="0" y="0"/>
          <a:ext cx="0" cy="0"/>
          <a:chOff x="0" y="0"/>
          <a:chExt cx="0" cy="0"/>
        </a:xfrm>
      </p:grpSpPr>
      <p:sp>
        <p:nvSpPr>
          <p:cNvPr id="89" name="Google Shape;89;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90" name="Google Shape;90;p20"/>
          <p:cNvSpPr txBox="1"/>
          <p:nvPr>
            <p:ph idx="1" type="subTitle"/>
          </p:nvPr>
        </p:nvSpPr>
        <p:spPr>
          <a:xfrm>
            <a:off x="720000" y="1710160"/>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1" name="Google Shape;91;p20"/>
          <p:cNvSpPr txBox="1"/>
          <p:nvPr>
            <p:ph idx="2" type="subTitle"/>
          </p:nvPr>
        </p:nvSpPr>
        <p:spPr>
          <a:xfrm>
            <a:off x="3455250" y="1710160"/>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2" name="Google Shape;92;p20"/>
          <p:cNvSpPr txBox="1"/>
          <p:nvPr>
            <p:ph idx="3" type="subTitle"/>
          </p:nvPr>
        </p:nvSpPr>
        <p:spPr>
          <a:xfrm>
            <a:off x="720000" y="3440454"/>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3" name="Google Shape;93;p20"/>
          <p:cNvSpPr txBox="1"/>
          <p:nvPr>
            <p:ph idx="4" type="subTitle"/>
          </p:nvPr>
        </p:nvSpPr>
        <p:spPr>
          <a:xfrm>
            <a:off x="3455250" y="3440454"/>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4" name="Google Shape;94;p20"/>
          <p:cNvSpPr txBox="1"/>
          <p:nvPr>
            <p:ph idx="5" type="subTitle"/>
          </p:nvPr>
        </p:nvSpPr>
        <p:spPr>
          <a:xfrm>
            <a:off x="6190500" y="1710160"/>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5" name="Google Shape;95;p20"/>
          <p:cNvSpPr txBox="1"/>
          <p:nvPr>
            <p:ph idx="6" type="subTitle"/>
          </p:nvPr>
        </p:nvSpPr>
        <p:spPr>
          <a:xfrm>
            <a:off x="6190500" y="3440454"/>
            <a:ext cx="2233500" cy="116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6" name="Google Shape;96;p20"/>
          <p:cNvSpPr txBox="1"/>
          <p:nvPr>
            <p:ph idx="7" type="subTitle"/>
          </p:nvPr>
        </p:nvSpPr>
        <p:spPr>
          <a:xfrm>
            <a:off x="720000" y="1336275"/>
            <a:ext cx="22335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97" name="Google Shape;97;p20"/>
          <p:cNvSpPr txBox="1"/>
          <p:nvPr>
            <p:ph idx="8" type="subTitle"/>
          </p:nvPr>
        </p:nvSpPr>
        <p:spPr>
          <a:xfrm>
            <a:off x="3455250" y="1336275"/>
            <a:ext cx="2231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98" name="Google Shape;98;p20"/>
          <p:cNvSpPr txBox="1"/>
          <p:nvPr>
            <p:ph idx="9" type="subTitle"/>
          </p:nvPr>
        </p:nvSpPr>
        <p:spPr>
          <a:xfrm>
            <a:off x="6190500" y="1336275"/>
            <a:ext cx="2231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99" name="Google Shape;99;p20"/>
          <p:cNvSpPr txBox="1"/>
          <p:nvPr>
            <p:ph idx="13" type="subTitle"/>
          </p:nvPr>
        </p:nvSpPr>
        <p:spPr>
          <a:xfrm>
            <a:off x="720000" y="3063351"/>
            <a:ext cx="22335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0" name="Google Shape;100;p20"/>
          <p:cNvSpPr txBox="1"/>
          <p:nvPr>
            <p:ph idx="14" type="subTitle"/>
          </p:nvPr>
        </p:nvSpPr>
        <p:spPr>
          <a:xfrm>
            <a:off x="3455250" y="3063356"/>
            <a:ext cx="2231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1" name="Google Shape;101;p20"/>
          <p:cNvSpPr txBox="1"/>
          <p:nvPr>
            <p:ph idx="15" type="subTitle"/>
          </p:nvPr>
        </p:nvSpPr>
        <p:spPr>
          <a:xfrm>
            <a:off x="6190500" y="3063356"/>
            <a:ext cx="2231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sz="2200">
                <a:solidFill>
                  <a:schemeClr val="dk1"/>
                </a:solidFill>
                <a:latin typeface="Darker Grotesque"/>
                <a:ea typeface="Darker Grotesque"/>
                <a:cs typeface="Darker Grotesque"/>
                <a:sym typeface="Darker Grotesque"/>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bg>
      <p:bgPr>
        <a:solidFill>
          <a:schemeClr val="dk1"/>
        </a:solidFill>
      </p:bgPr>
    </p:bg>
    <p:spTree>
      <p:nvGrpSpPr>
        <p:cNvPr id="102" name="Shape 102"/>
        <p:cNvGrpSpPr/>
        <p:nvPr/>
      </p:nvGrpSpPr>
      <p:grpSpPr>
        <a:xfrm>
          <a:off x="0" y="0"/>
          <a:ext cx="0" cy="0"/>
          <a:chOff x="0" y="0"/>
          <a:chExt cx="0" cy="0"/>
        </a:xfrm>
      </p:grpSpPr>
      <p:sp>
        <p:nvSpPr>
          <p:cNvPr id="103" name="Google Shape;103;p21"/>
          <p:cNvSpPr txBox="1"/>
          <p:nvPr>
            <p:ph hasCustomPrompt="1" type="title"/>
          </p:nvPr>
        </p:nvSpPr>
        <p:spPr>
          <a:xfrm>
            <a:off x="4938163" y="3236300"/>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04" name="Google Shape;104;p21"/>
          <p:cNvSpPr txBox="1"/>
          <p:nvPr>
            <p:ph idx="1" type="subTitle"/>
          </p:nvPr>
        </p:nvSpPr>
        <p:spPr>
          <a:xfrm>
            <a:off x="4938163" y="4005197"/>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sz="1600">
                <a:solidFill>
                  <a:schemeClr val="lt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05" name="Google Shape;105;p21"/>
          <p:cNvSpPr txBox="1"/>
          <p:nvPr>
            <p:ph hasCustomPrompt="1" idx="2" type="title"/>
          </p:nvPr>
        </p:nvSpPr>
        <p:spPr>
          <a:xfrm>
            <a:off x="4938175" y="539489"/>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06" name="Google Shape;106;p21"/>
          <p:cNvSpPr txBox="1"/>
          <p:nvPr>
            <p:ph idx="3" type="subTitle"/>
          </p:nvPr>
        </p:nvSpPr>
        <p:spPr>
          <a:xfrm>
            <a:off x="4938175" y="1308401"/>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sz="1600">
                <a:solidFill>
                  <a:schemeClr val="lt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07" name="Google Shape;107;p21"/>
          <p:cNvSpPr txBox="1"/>
          <p:nvPr>
            <p:ph hasCustomPrompt="1" idx="4" type="title"/>
          </p:nvPr>
        </p:nvSpPr>
        <p:spPr>
          <a:xfrm>
            <a:off x="4938163" y="1887900"/>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08" name="Google Shape;108;p21"/>
          <p:cNvSpPr txBox="1"/>
          <p:nvPr>
            <p:ph idx="5" type="subTitle"/>
          </p:nvPr>
        </p:nvSpPr>
        <p:spPr>
          <a:xfrm>
            <a:off x="4938163" y="2656797"/>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sz="1600">
                <a:solidFill>
                  <a:schemeClr val="lt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09" name="Google Shape;109;p21"/>
          <p:cNvSpPr/>
          <p:nvPr>
            <p:ph idx="6" type="pic"/>
          </p:nvPr>
        </p:nvSpPr>
        <p:spPr>
          <a:xfrm>
            <a:off x="-10125" y="-12375"/>
            <a:ext cx="4869300" cy="5143500"/>
          </a:xfrm>
          <a:prstGeom prst="rect">
            <a:avLst/>
          </a:prstGeom>
          <a:noFill/>
          <a:ln cap="flat" cmpd="sng" w="9525">
            <a:solidFill>
              <a:schemeClr val="lt1"/>
            </a:solidFill>
            <a:prstDash val="solid"/>
            <a:round/>
            <a:headEnd len="sm" w="sm" type="none"/>
            <a:tailEnd len="sm" w="sm" type="none"/>
          </a:ln>
        </p:spPr>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bg>
      <p:bgPr>
        <a:solidFill>
          <a:schemeClr val="dk2"/>
        </a:solidFill>
      </p:bgPr>
    </p:bg>
    <p:spTree>
      <p:nvGrpSpPr>
        <p:cNvPr id="110" name="Shape 110"/>
        <p:cNvGrpSpPr/>
        <p:nvPr/>
      </p:nvGrpSpPr>
      <p:grpSpPr>
        <a:xfrm>
          <a:off x="0" y="0"/>
          <a:ext cx="0" cy="0"/>
          <a:chOff x="0" y="0"/>
          <a:chExt cx="0" cy="0"/>
        </a:xfrm>
      </p:grpSpPr>
      <p:sp>
        <p:nvSpPr>
          <p:cNvPr id="111" name="Google Shape;111;p22"/>
          <p:cNvSpPr/>
          <p:nvPr/>
        </p:nvSpPr>
        <p:spPr>
          <a:xfrm>
            <a:off x="1375350" y="757575"/>
            <a:ext cx="6393300" cy="3846300"/>
          </a:xfrm>
          <a:prstGeom prst="roundRect">
            <a:avLst>
              <a:gd fmla="val 16667"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2"/>
          <p:cNvSpPr/>
          <p:nvPr>
            <p:ph idx="2" type="pic"/>
          </p:nvPr>
        </p:nvSpPr>
        <p:spPr>
          <a:xfrm>
            <a:off x="-50" y="561700"/>
            <a:ext cx="1224000" cy="4581900"/>
          </a:xfrm>
          <a:prstGeom prst="rect">
            <a:avLst/>
          </a:prstGeom>
          <a:noFill/>
          <a:ln>
            <a:noFill/>
          </a:ln>
        </p:spPr>
      </p:sp>
      <p:sp>
        <p:nvSpPr>
          <p:cNvPr id="113" name="Google Shape;113;p22"/>
          <p:cNvSpPr txBox="1"/>
          <p:nvPr>
            <p:ph type="title"/>
          </p:nvPr>
        </p:nvSpPr>
        <p:spPr>
          <a:xfrm>
            <a:off x="2347950" y="757563"/>
            <a:ext cx="4448100" cy="10587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3500"/>
              <a:buNone/>
              <a:defRPr sz="7200">
                <a:solidFill>
                  <a:schemeClr val="lt1"/>
                </a:solidFill>
              </a:defRPr>
            </a:lvl1pPr>
            <a:lvl2pPr lvl="1" rtl="0">
              <a:spcBef>
                <a:spcPts val="0"/>
              </a:spcBef>
              <a:spcAft>
                <a:spcPts val="0"/>
              </a:spcAft>
              <a:buClr>
                <a:schemeClr val="lt1"/>
              </a:buClr>
              <a:buSzPts val="3500"/>
              <a:buNone/>
              <a:defRPr>
                <a:solidFill>
                  <a:schemeClr val="lt1"/>
                </a:solidFill>
              </a:defRPr>
            </a:lvl2pPr>
            <a:lvl3pPr lvl="2" rtl="0">
              <a:spcBef>
                <a:spcPts val="0"/>
              </a:spcBef>
              <a:spcAft>
                <a:spcPts val="0"/>
              </a:spcAft>
              <a:buClr>
                <a:schemeClr val="lt1"/>
              </a:buClr>
              <a:buSzPts val="3500"/>
              <a:buNone/>
              <a:defRPr>
                <a:solidFill>
                  <a:schemeClr val="lt1"/>
                </a:solidFill>
              </a:defRPr>
            </a:lvl3pPr>
            <a:lvl4pPr lvl="3" rtl="0">
              <a:spcBef>
                <a:spcPts val="0"/>
              </a:spcBef>
              <a:spcAft>
                <a:spcPts val="0"/>
              </a:spcAft>
              <a:buClr>
                <a:schemeClr val="lt1"/>
              </a:buClr>
              <a:buSzPts val="3500"/>
              <a:buNone/>
              <a:defRPr>
                <a:solidFill>
                  <a:schemeClr val="lt1"/>
                </a:solidFill>
              </a:defRPr>
            </a:lvl4pPr>
            <a:lvl5pPr lvl="4" rtl="0">
              <a:spcBef>
                <a:spcPts val="0"/>
              </a:spcBef>
              <a:spcAft>
                <a:spcPts val="0"/>
              </a:spcAft>
              <a:buClr>
                <a:schemeClr val="lt1"/>
              </a:buClr>
              <a:buSzPts val="3500"/>
              <a:buNone/>
              <a:defRPr>
                <a:solidFill>
                  <a:schemeClr val="lt1"/>
                </a:solidFill>
              </a:defRPr>
            </a:lvl5pPr>
            <a:lvl6pPr lvl="5" rtl="0">
              <a:spcBef>
                <a:spcPts val="0"/>
              </a:spcBef>
              <a:spcAft>
                <a:spcPts val="0"/>
              </a:spcAft>
              <a:buClr>
                <a:schemeClr val="lt1"/>
              </a:buClr>
              <a:buSzPts val="3500"/>
              <a:buNone/>
              <a:defRPr>
                <a:solidFill>
                  <a:schemeClr val="lt1"/>
                </a:solidFill>
              </a:defRPr>
            </a:lvl6pPr>
            <a:lvl7pPr lvl="6" rtl="0">
              <a:spcBef>
                <a:spcPts val="0"/>
              </a:spcBef>
              <a:spcAft>
                <a:spcPts val="0"/>
              </a:spcAft>
              <a:buClr>
                <a:schemeClr val="lt1"/>
              </a:buClr>
              <a:buSzPts val="3500"/>
              <a:buNone/>
              <a:defRPr>
                <a:solidFill>
                  <a:schemeClr val="lt1"/>
                </a:solidFill>
              </a:defRPr>
            </a:lvl7pPr>
            <a:lvl8pPr lvl="7" rtl="0">
              <a:spcBef>
                <a:spcPts val="0"/>
              </a:spcBef>
              <a:spcAft>
                <a:spcPts val="0"/>
              </a:spcAft>
              <a:buClr>
                <a:schemeClr val="lt1"/>
              </a:buClr>
              <a:buSzPts val="3500"/>
              <a:buNone/>
              <a:defRPr>
                <a:solidFill>
                  <a:schemeClr val="lt1"/>
                </a:solidFill>
              </a:defRPr>
            </a:lvl8pPr>
            <a:lvl9pPr lvl="8" rtl="0">
              <a:spcBef>
                <a:spcPts val="0"/>
              </a:spcBef>
              <a:spcAft>
                <a:spcPts val="0"/>
              </a:spcAft>
              <a:buClr>
                <a:schemeClr val="lt1"/>
              </a:buClr>
              <a:buSzPts val="3500"/>
              <a:buNone/>
              <a:defRPr>
                <a:solidFill>
                  <a:schemeClr val="lt1"/>
                </a:solidFill>
              </a:defRPr>
            </a:lvl9pPr>
          </a:lstStyle>
          <a:p/>
        </p:txBody>
      </p:sp>
      <p:sp>
        <p:nvSpPr>
          <p:cNvPr id="114" name="Google Shape;114;p22"/>
          <p:cNvSpPr txBox="1"/>
          <p:nvPr>
            <p:ph idx="1" type="subTitle"/>
          </p:nvPr>
        </p:nvSpPr>
        <p:spPr>
          <a:xfrm>
            <a:off x="2347900" y="1895937"/>
            <a:ext cx="4448100" cy="105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lt1"/>
              </a:buClr>
              <a:buSzPts val="1200"/>
              <a:buNone/>
              <a:defRPr>
                <a:solidFill>
                  <a:schemeClr val="lt1"/>
                </a:solidFill>
              </a:defRPr>
            </a:lvl1pPr>
            <a:lvl2pPr lvl="1" rtl="0" algn="ctr">
              <a:lnSpc>
                <a:spcPct val="100000"/>
              </a:lnSpc>
              <a:spcBef>
                <a:spcPts val="0"/>
              </a:spcBef>
              <a:spcAft>
                <a:spcPts val="0"/>
              </a:spcAft>
              <a:buClr>
                <a:schemeClr val="lt1"/>
              </a:buClr>
              <a:buSzPts val="1200"/>
              <a:buNone/>
              <a:defRPr>
                <a:solidFill>
                  <a:schemeClr val="lt1"/>
                </a:solidFill>
              </a:defRPr>
            </a:lvl2pPr>
            <a:lvl3pPr lvl="2" rtl="0" algn="ctr">
              <a:lnSpc>
                <a:spcPct val="100000"/>
              </a:lnSpc>
              <a:spcBef>
                <a:spcPts val="0"/>
              </a:spcBef>
              <a:spcAft>
                <a:spcPts val="0"/>
              </a:spcAft>
              <a:buClr>
                <a:schemeClr val="lt1"/>
              </a:buClr>
              <a:buSzPts val="1200"/>
              <a:buNone/>
              <a:defRPr>
                <a:solidFill>
                  <a:schemeClr val="lt1"/>
                </a:solidFill>
              </a:defRPr>
            </a:lvl3pPr>
            <a:lvl4pPr lvl="3" rtl="0" algn="ctr">
              <a:lnSpc>
                <a:spcPct val="100000"/>
              </a:lnSpc>
              <a:spcBef>
                <a:spcPts val="0"/>
              </a:spcBef>
              <a:spcAft>
                <a:spcPts val="0"/>
              </a:spcAft>
              <a:buClr>
                <a:schemeClr val="lt1"/>
              </a:buClr>
              <a:buSzPts val="1200"/>
              <a:buNone/>
              <a:defRPr>
                <a:solidFill>
                  <a:schemeClr val="lt1"/>
                </a:solidFill>
              </a:defRPr>
            </a:lvl4pPr>
            <a:lvl5pPr lvl="4" rtl="0" algn="ctr">
              <a:lnSpc>
                <a:spcPct val="100000"/>
              </a:lnSpc>
              <a:spcBef>
                <a:spcPts val="0"/>
              </a:spcBef>
              <a:spcAft>
                <a:spcPts val="0"/>
              </a:spcAft>
              <a:buClr>
                <a:schemeClr val="lt1"/>
              </a:buClr>
              <a:buSzPts val="1200"/>
              <a:buNone/>
              <a:defRPr>
                <a:solidFill>
                  <a:schemeClr val="lt1"/>
                </a:solidFill>
              </a:defRPr>
            </a:lvl5pPr>
            <a:lvl6pPr lvl="5" rtl="0" algn="ctr">
              <a:lnSpc>
                <a:spcPct val="100000"/>
              </a:lnSpc>
              <a:spcBef>
                <a:spcPts val="0"/>
              </a:spcBef>
              <a:spcAft>
                <a:spcPts val="0"/>
              </a:spcAft>
              <a:buClr>
                <a:schemeClr val="lt1"/>
              </a:buClr>
              <a:buSzPts val="1200"/>
              <a:buNone/>
              <a:defRPr>
                <a:solidFill>
                  <a:schemeClr val="lt1"/>
                </a:solidFill>
              </a:defRPr>
            </a:lvl6pPr>
            <a:lvl7pPr lvl="6" rtl="0" algn="ctr">
              <a:lnSpc>
                <a:spcPct val="100000"/>
              </a:lnSpc>
              <a:spcBef>
                <a:spcPts val="0"/>
              </a:spcBef>
              <a:spcAft>
                <a:spcPts val="0"/>
              </a:spcAft>
              <a:buClr>
                <a:schemeClr val="lt1"/>
              </a:buClr>
              <a:buSzPts val="1200"/>
              <a:buNone/>
              <a:defRPr>
                <a:solidFill>
                  <a:schemeClr val="lt1"/>
                </a:solidFill>
              </a:defRPr>
            </a:lvl7pPr>
            <a:lvl8pPr lvl="7" rtl="0" algn="ctr">
              <a:lnSpc>
                <a:spcPct val="100000"/>
              </a:lnSpc>
              <a:spcBef>
                <a:spcPts val="0"/>
              </a:spcBef>
              <a:spcAft>
                <a:spcPts val="0"/>
              </a:spcAft>
              <a:buClr>
                <a:schemeClr val="lt1"/>
              </a:buClr>
              <a:buSzPts val="1200"/>
              <a:buNone/>
              <a:defRPr>
                <a:solidFill>
                  <a:schemeClr val="lt1"/>
                </a:solidFill>
              </a:defRPr>
            </a:lvl8pPr>
            <a:lvl9pPr lvl="8" rtl="0" algn="ctr">
              <a:lnSpc>
                <a:spcPct val="100000"/>
              </a:lnSpc>
              <a:spcBef>
                <a:spcPts val="0"/>
              </a:spcBef>
              <a:spcAft>
                <a:spcPts val="0"/>
              </a:spcAft>
              <a:buClr>
                <a:schemeClr val="lt1"/>
              </a:buClr>
              <a:buSzPts val="1200"/>
              <a:buNone/>
              <a:defRPr>
                <a:solidFill>
                  <a:schemeClr val="lt1"/>
                </a:solidFill>
              </a:defRPr>
            </a:lvl9pPr>
          </a:lstStyle>
          <a:p/>
        </p:txBody>
      </p:sp>
      <p:sp>
        <p:nvSpPr>
          <p:cNvPr id="115" name="Google Shape;115;p22"/>
          <p:cNvSpPr txBox="1"/>
          <p:nvPr/>
        </p:nvSpPr>
        <p:spPr>
          <a:xfrm>
            <a:off x="2099100" y="3611950"/>
            <a:ext cx="4945800" cy="5562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b="1" lang="en" sz="1200">
                <a:solidFill>
                  <a:schemeClr val="lt1"/>
                </a:solidFill>
                <a:latin typeface="Raleway"/>
                <a:ea typeface="Raleway"/>
                <a:cs typeface="Raleway"/>
                <a:sym typeface="Raleway"/>
              </a:rPr>
              <a:t>CREDITS:</a:t>
            </a:r>
            <a:r>
              <a:rPr lang="en" sz="1200">
                <a:solidFill>
                  <a:schemeClr val="lt1"/>
                </a:solidFill>
                <a:latin typeface="Raleway"/>
                <a:ea typeface="Raleway"/>
                <a:cs typeface="Raleway"/>
                <a:sym typeface="Raleway"/>
              </a:rPr>
              <a:t> This presentation template was created by </a:t>
            </a:r>
            <a:r>
              <a:rPr b="1" lang="en" sz="1200" u="sng">
                <a:solidFill>
                  <a:schemeClr val="lt1"/>
                </a:solidFill>
                <a:latin typeface="Raleway"/>
                <a:ea typeface="Raleway"/>
                <a:cs typeface="Raleway"/>
                <a:sym typeface="Raleway"/>
                <a:hlinkClick r:id="rId2">
                  <a:extLst>
                    <a:ext uri="{A12FA001-AC4F-418D-AE19-62706E023703}">
                      <ahyp:hlinkClr val="tx"/>
                    </a:ext>
                  </a:extLst>
                </a:hlinkClick>
              </a:rPr>
              <a:t>Slidesgo</a:t>
            </a:r>
            <a:r>
              <a:rPr lang="en" sz="1200">
                <a:solidFill>
                  <a:schemeClr val="lt1"/>
                </a:solidFill>
                <a:latin typeface="Raleway"/>
                <a:ea typeface="Raleway"/>
                <a:cs typeface="Raleway"/>
                <a:sym typeface="Raleway"/>
              </a:rPr>
              <a:t>, and includes icons by </a:t>
            </a:r>
            <a:r>
              <a:rPr b="1" lang="en" sz="1200" u="sng">
                <a:solidFill>
                  <a:schemeClr val="lt1"/>
                </a:solidFill>
                <a:latin typeface="Raleway"/>
                <a:ea typeface="Raleway"/>
                <a:cs typeface="Raleway"/>
                <a:sym typeface="Raleway"/>
                <a:hlinkClick r:id="rId3">
                  <a:extLst>
                    <a:ext uri="{A12FA001-AC4F-418D-AE19-62706E023703}">
                      <ahyp:hlinkClr val="tx"/>
                    </a:ext>
                  </a:extLst>
                </a:hlinkClick>
              </a:rPr>
              <a:t>Flaticon</a:t>
            </a:r>
            <a:r>
              <a:rPr lang="en" sz="1200">
                <a:solidFill>
                  <a:schemeClr val="lt1"/>
                </a:solidFill>
                <a:latin typeface="Raleway"/>
                <a:ea typeface="Raleway"/>
                <a:cs typeface="Raleway"/>
                <a:sym typeface="Raleway"/>
              </a:rPr>
              <a:t>, and infographics &amp; images by </a:t>
            </a:r>
            <a:r>
              <a:rPr b="1" lang="en" sz="1200" u="sng">
                <a:solidFill>
                  <a:schemeClr val="lt1"/>
                </a:solidFill>
                <a:latin typeface="Raleway"/>
                <a:ea typeface="Raleway"/>
                <a:cs typeface="Raleway"/>
                <a:sym typeface="Raleway"/>
                <a:hlinkClick r:id="rId4">
                  <a:extLst>
                    <a:ext uri="{A12FA001-AC4F-418D-AE19-62706E023703}">
                      <ahyp:hlinkClr val="tx"/>
                    </a:ext>
                  </a:extLst>
                </a:hlinkClick>
              </a:rPr>
              <a:t>Freepik</a:t>
            </a:r>
            <a:r>
              <a:rPr lang="en" sz="1200" u="sng">
                <a:solidFill>
                  <a:schemeClr val="lt1"/>
                </a:solidFill>
                <a:latin typeface="Raleway"/>
                <a:ea typeface="Raleway"/>
                <a:cs typeface="Raleway"/>
                <a:sym typeface="Raleway"/>
              </a:rPr>
              <a:t> </a:t>
            </a:r>
            <a:endParaRPr b="1" sz="1200" u="sng">
              <a:solidFill>
                <a:schemeClr val="lt1"/>
              </a:solidFill>
              <a:latin typeface="Raleway"/>
              <a:ea typeface="Raleway"/>
              <a:cs typeface="Raleway"/>
              <a:sym typeface="Raleway"/>
            </a:endParaRPr>
          </a:p>
        </p:txBody>
      </p:sp>
      <p:sp>
        <p:nvSpPr>
          <p:cNvPr id="116" name="Google Shape;116;p22"/>
          <p:cNvSpPr/>
          <p:nvPr>
            <p:ph idx="3" type="pic"/>
          </p:nvPr>
        </p:nvSpPr>
        <p:spPr>
          <a:xfrm>
            <a:off x="7920050" y="561700"/>
            <a:ext cx="1224000" cy="4581900"/>
          </a:xfrm>
          <a:prstGeom prst="rect">
            <a:avLst/>
          </a:prstGeom>
          <a:noFill/>
          <a:ln>
            <a:noFill/>
          </a:ln>
        </p:spPr>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bg>
      <p:bgPr>
        <a:solidFill>
          <a:schemeClr val="dk1"/>
        </a:solidFill>
      </p:bgPr>
    </p:bg>
    <p:spTree>
      <p:nvGrpSpPr>
        <p:cNvPr id="117" name="Shape 117"/>
        <p:cNvGrpSpPr/>
        <p:nvPr/>
      </p:nvGrpSpPr>
      <p:grpSpPr>
        <a:xfrm>
          <a:off x="0" y="0"/>
          <a:ext cx="0" cy="0"/>
          <a:chOff x="0" y="0"/>
          <a:chExt cx="0" cy="0"/>
        </a:xfrm>
      </p:grpSpPr>
      <p:grpSp>
        <p:nvGrpSpPr>
          <p:cNvPr id="118" name="Google Shape;118;p23"/>
          <p:cNvGrpSpPr/>
          <p:nvPr/>
        </p:nvGrpSpPr>
        <p:grpSpPr>
          <a:xfrm>
            <a:off x="8577434" y="-3"/>
            <a:ext cx="1227212" cy="821127"/>
            <a:chOff x="-2000266" y="3678497"/>
            <a:chExt cx="1227212" cy="821127"/>
          </a:xfrm>
        </p:grpSpPr>
        <p:sp>
          <p:nvSpPr>
            <p:cNvPr id="119" name="Google Shape;119;p23"/>
            <p:cNvSpPr/>
            <p:nvPr/>
          </p:nvSpPr>
          <p:spPr>
            <a:xfrm>
              <a:off x="-2000266" y="3839736"/>
              <a:ext cx="1217865" cy="339875"/>
            </a:xfrm>
            <a:custGeom>
              <a:rect b="b" l="l" r="r" t="t"/>
              <a:pathLst>
                <a:path extrusionOk="0" fill="none" h="2618" w="9381">
                  <a:moveTo>
                    <a:pt x="9358" y="1174"/>
                  </a:moveTo>
                  <a:cubicBezTo>
                    <a:pt x="9380" y="1855"/>
                    <a:pt x="7304" y="2469"/>
                    <a:pt x="4727" y="2546"/>
                  </a:cubicBezTo>
                  <a:cubicBezTo>
                    <a:pt x="2145" y="2618"/>
                    <a:pt x="42" y="2126"/>
                    <a:pt x="19" y="1444"/>
                  </a:cubicBezTo>
                  <a:cubicBezTo>
                    <a:pt x="1" y="763"/>
                    <a:pt x="2077" y="149"/>
                    <a:pt x="4655" y="72"/>
                  </a:cubicBezTo>
                  <a:cubicBezTo>
                    <a:pt x="7232" y="0"/>
                    <a:pt x="9340" y="492"/>
                    <a:pt x="9358" y="1174"/>
                  </a:cubicBezTo>
                  <a:close/>
                </a:path>
              </a:pathLst>
            </a:custGeom>
            <a:solidFill>
              <a:schemeClr val="lt1"/>
            </a:solid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3"/>
            <p:cNvSpPr/>
            <p:nvPr/>
          </p:nvSpPr>
          <p:spPr>
            <a:xfrm>
              <a:off x="-2000266" y="3678497"/>
              <a:ext cx="1217865" cy="340005"/>
            </a:xfrm>
            <a:custGeom>
              <a:rect b="b" l="l" r="r" t="t"/>
              <a:pathLst>
                <a:path extrusionOk="0" fill="none" h="2619" w="9381">
                  <a:moveTo>
                    <a:pt x="9358" y="1174"/>
                  </a:moveTo>
                  <a:cubicBezTo>
                    <a:pt x="9380" y="1856"/>
                    <a:pt x="7304" y="2470"/>
                    <a:pt x="4727" y="2546"/>
                  </a:cubicBezTo>
                  <a:cubicBezTo>
                    <a:pt x="2145" y="2619"/>
                    <a:pt x="42" y="2127"/>
                    <a:pt x="19" y="1445"/>
                  </a:cubicBezTo>
                  <a:cubicBezTo>
                    <a:pt x="1" y="764"/>
                    <a:pt x="2073" y="150"/>
                    <a:pt x="4655" y="73"/>
                  </a:cubicBezTo>
                  <a:cubicBezTo>
                    <a:pt x="7232" y="1"/>
                    <a:pt x="9340" y="493"/>
                    <a:pt x="9358" y="1174"/>
                  </a:cubicBezTo>
                  <a:close/>
                </a:path>
              </a:pathLst>
            </a:custGeom>
            <a:solidFill>
              <a:schemeClr val="lt1"/>
            </a:solid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3"/>
            <p:cNvSpPr/>
            <p:nvPr/>
          </p:nvSpPr>
          <p:spPr>
            <a:xfrm>
              <a:off x="-1996112" y="3999029"/>
              <a:ext cx="1217735" cy="340654"/>
            </a:xfrm>
            <a:custGeom>
              <a:rect b="b" l="l" r="r" t="t"/>
              <a:pathLst>
                <a:path extrusionOk="0" fill="none" h="2624" w="9380">
                  <a:moveTo>
                    <a:pt x="9362" y="1179"/>
                  </a:moveTo>
                  <a:cubicBezTo>
                    <a:pt x="9380" y="1860"/>
                    <a:pt x="7308" y="2474"/>
                    <a:pt x="4726" y="2546"/>
                  </a:cubicBezTo>
                  <a:cubicBezTo>
                    <a:pt x="2149" y="2623"/>
                    <a:pt x="41" y="2131"/>
                    <a:pt x="23" y="1445"/>
                  </a:cubicBezTo>
                  <a:cubicBezTo>
                    <a:pt x="1" y="764"/>
                    <a:pt x="2077" y="150"/>
                    <a:pt x="4654" y="77"/>
                  </a:cubicBezTo>
                  <a:cubicBezTo>
                    <a:pt x="7236" y="1"/>
                    <a:pt x="9344" y="493"/>
                    <a:pt x="9362" y="1179"/>
                  </a:cubicBezTo>
                  <a:close/>
                </a:path>
              </a:pathLst>
            </a:custGeom>
            <a:solidFill>
              <a:schemeClr val="lt1"/>
            </a:solid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3"/>
            <p:cNvSpPr/>
            <p:nvPr/>
          </p:nvSpPr>
          <p:spPr>
            <a:xfrm>
              <a:off x="-1990789" y="4159619"/>
              <a:ext cx="1217735" cy="340005"/>
            </a:xfrm>
            <a:custGeom>
              <a:rect b="b" l="l" r="r" t="t"/>
              <a:pathLst>
                <a:path extrusionOk="0" fill="none" h="2619" w="9380">
                  <a:moveTo>
                    <a:pt x="9361" y="1174"/>
                  </a:moveTo>
                  <a:cubicBezTo>
                    <a:pt x="9380" y="1856"/>
                    <a:pt x="7303" y="2469"/>
                    <a:pt x="4726" y="2546"/>
                  </a:cubicBezTo>
                  <a:cubicBezTo>
                    <a:pt x="2149" y="2618"/>
                    <a:pt x="41" y="2126"/>
                    <a:pt x="18" y="1445"/>
                  </a:cubicBezTo>
                  <a:cubicBezTo>
                    <a:pt x="0" y="763"/>
                    <a:pt x="2076" y="149"/>
                    <a:pt x="4654" y="77"/>
                  </a:cubicBezTo>
                  <a:cubicBezTo>
                    <a:pt x="7236" y="0"/>
                    <a:pt x="9339" y="492"/>
                    <a:pt x="9361" y="1174"/>
                  </a:cubicBezTo>
                  <a:close/>
                </a:path>
              </a:pathLst>
            </a:custGeom>
            <a:solidFill>
              <a:schemeClr val="lt1"/>
            </a:solid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 name="Google Shape;123;p23"/>
          <p:cNvGrpSpPr/>
          <p:nvPr/>
        </p:nvGrpSpPr>
        <p:grpSpPr>
          <a:xfrm>
            <a:off x="8794519" y="4015370"/>
            <a:ext cx="138391" cy="588485"/>
            <a:chOff x="3803319" y="5901058"/>
            <a:chExt cx="138391" cy="588485"/>
          </a:xfrm>
        </p:grpSpPr>
        <p:sp>
          <p:nvSpPr>
            <p:cNvPr id="124" name="Google Shape;124;p23"/>
            <p:cNvSpPr/>
            <p:nvPr/>
          </p:nvSpPr>
          <p:spPr>
            <a:xfrm>
              <a:off x="3803319" y="6467733"/>
              <a:ext cx="21810" cy="21810"/>
            </a:xfrm>
            <a:custGeom>
              <a:rect b="b" l="l" r="r" t="t"/>
              <a:pathLst>
                <a:path extrusionOk="0" h="168" w="168">
                  <a:moveTo>
                    <a:pt x="81" y="1"/>
                  </a:moveTo>
                  <a:cubicBezTo>
                    <a:pt x="36" y="1"/>
                    <a:pt x="0" y="37"/>
                    <a:pt x="0" y="86"/>
                  </a:cubicBezTo>
                  <a:cubicBezTo>
                    <a:pt x="0" y="132"/>
                    <a:pt x="36" y="168"/>
                    <a:pt x="81" y="168"/>
                  </a:cubicBezTo>
                  <a:cubicBezTo>
                    <a:pt x="131" y="168"/>
                    <a:pt x="167" y="132"/>
                    <a:pt x="167" y="86"/>
                  </a:cubicBezTo>
                  <a:cubicBezTo>
                    <a:pt x="167" y="37"/>
                    <a:pt x="131" y="1"/>
                    <a:pt x="81"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3"/>
            <p:cNvSpPr/>
            <p:nvPr/>
          </p:nvSpPr>
          <p:spPr>
            <a:xfrm>
              <a:off x="3803319" y="6344661"/>
              <a:ext cx="21810" cy="21810"/>
            </a:xfrm>
            <a:custGeom>
              <a:rect b="b" l="l" r="r" t="t"/>
              <a:pathLst>
                <a:path extrusionOk="0" h="168" w="168">
                  <a:moveTo>
                    <a:pt x="81" y="1"/>
                  </a:moveTo>
                  <a:cubicBezTo>
                    <a:pt x="36" y="1"/>
                    <a:pt x="0" y="37"/>
                    <a:pt x="0" y="82"/>
                  </a:cubicBezTo>
                  <a:cubicBezTo>
                    <a:pt x="0" y="132"/>
                    <a:pt x="36" y="168"/>
                    <a:pt x="81" y="168"/>
                  </a:cubicBezTo>
                  <a:cubicBezTo>
                    <a:pt x="131" y="168"/>
                    <a:pt x="167" y="132"/>
                    <a:pt x="167" y="82"/>
                  </a:cubicBezTo>
                  <a:cubicBezTo>
                    <a:pt x="167" y="37"/>
                    <a:pt x="131" y="1"/>
                    <a:pt x="81"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3"/>
            <p:cNvSpPr/>
            <p:nvPr/>
          </p:nvSpPr>
          <p:spPr>
            <a:xfrm>
              <a:off x="3803319" y="6221590"/>
              <a:ext cx="21810" cy="21810"/>
            </a:xfrm>
            <a:custGeom>
              <a:rect b="b" l="l" r="r" t="t"/>
              <a:pathLst>
                <a:path extrusionOk="0" h="168" w="168">
                  <a:moveTo>
                    <a:pt x="81" y="1"/>
                  </a:moveTo>
                  <a:cubicBezTo>
                    <a:pt x="36" y="1"/>
                    <a:pt x="0" y="37"/>
                    <a:pt x="0" y="87"/>
                  </a:cubicBezTo>
                  <a:cubicBezTo>
                    <a:pt x="0" y="132"/>
                    <a:pt x="36" y="168"/>
                    <a:pt x="81" y="168"/>
                  </a:cubicBezTo>
                  <a:cubicBezTo>
                    <a:pt x="131" y="168"/>
                    <a:pt x="167" y="132"/>
                    <a:pt x="167" y="87"/>
                  </a:cubicBezTo>
                  <a:cubicBezTo>
                    <a:pt x="167" y="37"/>
                    <a:pt x="131" y="1"/>
                    <a:pt x="81"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3"/>
            <p:cNvSpPr/>
            <p:nvPr/>
          </p:nvSpPr>
          <p:spPr>
            <a:xfrm>
              <a:off x="3803319" y="6097999"/>
              <a:ext cx="21810" cy="21810"/>
            </a:xfrm>
            <a:custGeom>
              <a:rect b="b" l="l" r="r" t="t"/>
              <a:pathLst>
                <a:path extrusionOk="0" h="168" w="168">
                  <a:moveTo>
                    <a:pt x="81" y="1"/>
                  </a:moveTo>
                  <a:cubicBezTo>
                    <a:pt x="36" y="1"/>
                    <a:pt x="0" y="37"/>
                    <a:pt x="0" y="82"/>
                  </a:cubicBezTo>
                  <a:cubicBezTo>
                    <a:pt x="0" y="131"/>
                    <a:pt x="36" y="168"/>
                    <a:pt x="81" y="168"/>
                  </a:cubicBezTo>
                  <a:cubicBezTo>
                    <a:pt x="131" y="168"/>
                    <a:pt x="167" y="131"/>
                    <a:pt x="167" y="82"/>
                  </a:cubicBezTo>
                  <a:cubicBezTo>
                    <a:pt x="167" y="37"/>
                    <a:pt x="131" y="1"/>
                    <a:pt x="81"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3"/>
            <p:cNvSpPr/>
            <p:nvPr/>
          </p:nvSpPr>
          <p:spPr>
            <a:xfrm>
              <a:off x="3803319" y="5974408"/>
              <a:ext cx="21810" cy="22329"/>
            </a:xfrm>
            <a:custGeom>
              <a:rect b="b" l="l" r="r" t="t"/>
              <a:pathLst>
                <a:path extrusionOk="0" h="172" w="168">
                  <a:moveTo>
                    <a:pt x="81" y="0"/>
                  </a:moveTo>
                  <a:cubicBezTo>
                    <a:pt x="36" y="0"/>
                    <a:pt x="0" y="41"/>
                    <a:pt x="0" y="86"/>
                  </a:cubicBezTo>
                  <a:cubicBezTo>
                    <a:pt x="0" y="136"/>
                    <a:pt x="36" y="172"/>
                    <a:pt x="81" y="172"/>
                  </a:cubicBezTo>
                  <a:cubicBezTo>
                    <a:pt x="131" y="172"/>
                    <a:pt x="167" y="136"/>
                    <a:pt x="167" y="86"/>
                  </a:cubicBezTo>
                  <a:cubicBezTo>
                    <a:pt x="167" y="41"/>
                    <a:pt x="131" y="0"/>
                    <a:pt x="81"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3"/>
            <p:cNvSpPr/>
            <p:nvPr/>
          </p:nvSpPr>
          <p:spPr>
            <a:xfrm>
              <a:off x="3919251" y="6394513"/>
              <a:ext cx="22459" cy="21810"/>
            </a:xfrm>
            <a:custGeom>
              <a:rect b="b" l="l" r="r" t="t"/>
              <a:pathLst>
                <a:path extrusionOk="0" h="168" w="173">
                  <a:moveTo>
                    <a:pt x="87" y="0"/>
                  </a:moveTo>
                  <a:cubicBezTo>
                    <a:pt x="37" y="0"/>
                    <a:pt x="1" y="41"/>
                    <a:pt x="1" y="86"/>
                  </a:cubicBezTo>
                  <a:cubicBezTo>
                    <a:pt x="1" y="131"/>
                    <a:pt x="41" y="167"/>
                    <a:pt x="87" y="167"/>
                  </a:cubicBezTo>
                  <a:cubicBezTo>
                    <a:pt x="132" y="167"/>
                    <a:pt x="172" y="131"/>
                    <a:pt x="172" y="86"/>
                  </a:cubicBezTo>
                  <a:cubicBezTo>
                    <a:pt x="172" y="41"/>
                    <a:pt x="136" y="0"/>
                    <a:pt x="87"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3"/>
            <p:cNvSpPr/>
            <p:nvPr/>
          </p:nvSpPr>
          <p:spPr>
            <a:xfrm>
              <a:off x="3919251" y="6271442"/>
              <a:ext cx="22459" cy="21810"/>
            </a:xfrm>
            <a:custGeom>
              <a:rect b="b" l="l" r="r" t="t"/>
              <a:pathLst>
                <a:path extrusionOk="0" h="168" w="173">
                  <a:moveTo>
                    <a:pt x="87" y="1"/>
                  </a:moveTo>
                  <a:cubicBezTo>
                    <a:pt x="37" y="1"/>
                    <a:pt x="1" y="41"/>
                    <a:pt x="1" y="86"/>
                  </a:cubicBezTo>
                  <a:cubicBezTo>
                    <a:pt x="1" y="131"/>
                    <a:pt x="41" y="168"/>
                    <a:pt x="87" y="168"/>
                  </a:cubicBezTo>
                  <a:cubicBezTo>
                    <a:pt x="132" y="168"/>
                    <a:pt x="172" y="131"/>
                    <a:pt x="172" y="86"/>
                  </a:cubicBezTo>
                  <a:cubicBezTo>
                    <a:pt x="172" y="41"/>
                    <a:pt x="136" y="1"/>
                    <a:pt x="87"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3"/>
            <p:cNvSpPr/>
            <p:nvPr/>
          </p:nvSpPr>
          <p:spPr>
            <a:xfrm>
              <a:off x="3919251" y="6148370"/>
              <a:ext cx="22459" cy="21810"/>
            </a:xfrm>
            <a:custGeom>
              <a:rect b="b" l="l" r="r" t="t"/>
              <a:pathLst>
                <a:path extrusionOk="0" h="168" w="173">
                  <a:moveTo>
                    <a:pt x="87" y="1"/>
                  </a:moveTo>
                  <a:cubicBezTo>
                    <a:pt x="37" y="1"/>
                    <a:pt x="1" y="41"/>
                    <a:pt x="1" y="86"/>
                  </a:cubicBezTo>
                  <a:cubicBezTo>
                    <a:pt x="1" y="127"/>
                    <a:pt x="41" y="168"/>
                    <a:pt x="87" y="168"/>
                  </a:cubicBezTo>
                  <a:cubicBezTo>
                    <a:pt x="132" y="168"/>
                    <a:pt x="172" y="127"/>
                    <a:pt x="172" y="86"/>
                  </a:cubicBezTo>
                  <a:cubicBezTo>
                    <a:pt x="172" y="41"/>
                    <a:pt x="136" y="1"/>
                    <a:pt x="87"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3"/>
            <p:cNvSpPr/>
            <p:nvPr/>
          </p:nvSpPr>
          <p:spPr>
            <a:xfrm>
              <a:off x="3918731" y="6024779"/>
              <a:ext cx="22979" cy="21810"/>
            </a:xfrm>
            <a:custGeom>
              <a:rect b="b" l="l" r="r" t="t"/>
              <a:pathLst>
                <a:path extrusionOk="0" h="168" w="177">
                  <a:moveTo>
                    <a:pt x="91" y="0"/>
                  </a:moveTo>
                  <a:cubicBezTo>
                    <a:pt x="41" y="0"/>
                    <a:pt x="0" y="36"/>
                    <a:pt x="5" y="82"/>
                  </a:cubicBezTo>
                  <a:cubicBezTo>
                    <a:pt x="5" y="127"/>
                    <a:pt x="45" y="167"/>
                    <a:pt x="91" y="167"/>
                  </a:cubicBezTo>
                  <a:cubicBezTo>
                    <a:pt x="136" y="167"/>
                    <a:pt x="176" y="136"/>
                    <a:pt x="176" y="82"/>
                  </a:cubicBezTo>
                  <a:cubicBezTo>
                    <a:pt x="176" y="36"/>
                    <a:pt x="140" y="0"/>
                    <a:pt x="91"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3"/>
            <p:cNvSpPr/>
            <p:nvPr/>
          </p:nvSpPr>
          <p:spPr>
            <a:xfrm>
              <a:off x="3919251" y="5901058"/>
              <a:ext cx="22459" cy="22459"/>
            </a:xfrm>
            <a:custGeom>
              <a:rect b="b" l="l" r="r" t="t"/>
              <a:pathLst>
                <a:path extrusionOk="0" h="173" w="173">
                  <a:moveTo>
                    <a:pt x="87" y="1"/>
                  </a:moveTo>
                  <a:cubicBezTo>
                    <a:pt x="37" y="1"/>
                    <a:pt x="1" y="42"/>
                    <a:pt x="1" y="87"/>
                  </a:cubicBezTo>
                  <a:cubicBezTo>
                    <a:pt x="1" y="132"/>
                    <a:pt x="41" y="172"/>
                    <a:pt x="87" y="172"/>
                  </a:cubicBezTo>
                  <a:cubicBezTo>
                    <a:pt x="132" y="172"/>
                    <a:pt x="172" y="132"/>
                    <a:pt x="172" y="87"/>
                  </a:cubicBezTo>
                  <a:cubicBezTo>
                    <a:pt x="172" y="42"/>
                    <a:pt x="136" y="1"/>
                    <a:pt x="87"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 name="Google Shape;134;p23"/>
          <p:cNvSpPr/>
          <p:nvPr/>
        </p:nvSpPr>
        <p:spPr>
          <a:xfrm flipH="1">
            <a:off x="228800" y="0"/>
            <a:ext cx="120675" cy="4068379"/>
          </a:xfrm>
          <a:custGeom>
            <a:rect b="b" l="l" r="r" t="t"/>
            <a:pathLst>
              <a:path extrusionOk="0" fill="none" h="28211" w="1">
                <a:moveTo>
                  <a:pt x="0" y="1"/>
                </a:moveTo>
                <a:lnTo>
                  <a:pt x="0" y="28211"/>
                </a:lnTo>
              </a:path>
            </a:pathLst>
          </a:custGeom>
          <a:solidFill>
            <a:schemeClr val="lt1"/>
          </a:solid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3"/>
          <p:cNvSpPr/>
          <p:nvPr/>
        </p:nvSpPr>
        <p:spPr>
          <a:xfrm>
            <a:off x="228800" y="4282700"/>
            <a:ext cx="247200" cy="247200"/>
          </a:xfrm>
          <a:prstGeom prst="star4">
            <a:avLst>
              <a:gd fmla="val 1250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136" name="Shape 136"/>
        <p:cNvGrpSpPr/>
        <p:nvPr/>
      </p:nvGrpSpPr>
      <p:grpSpPr>
        <a:xfrm>
          <a:off x="0" y="0"/>
          <a:ext cx="0" cy="0"/>
          <a:chOff x="0" y="0"/>
          <a:chExt cx="0" cy="0"/>
        </a:xfrm>
      </p:grpSpPr>
      <p:grpSp>
        <p:nvGrpSpPr>
          <p:cNvPr id="137" name="Google Shape;137;p24"/>
          <p:cNvGrpSpPr/>
          <p:nvPr/>
        </p:nvGrpSpPr>
        <p:grpSpPr>
          <a:xfrm rot="5400000">
            <a:off x="-723478" y="1816012"/>
            <a:ext cx="1437574" cy="1008637"/>
            <a:chOff x="-1564800" y="1347625"/>
            <a:chExt cx="1951900" cy="1369500"/>
          </a:xfrm>
        </p:grpSpPr>
        <p:sp>
          <p:nvSpPr>
            <p:cNvPr id="138" name="Google Shape;138;p24"/>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4"/>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0" name="Google Shape;140;p24"/>
          <p:cNvSpPr/>
          <p:nvPr/>
        </p:nvSpPr>
        <p:spPr>
          <a:xfrm>
            <a:off x="8267000" y="3807400"/>
            <a:ext cx="1118700" cy="1118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44" name="Shape 144"/>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
    <p:spTree>
      <p:nvGrpSpPr>
        <p:cNvPr id="145" name="Shape 145"/>
        <p:cNvGrpSpPr/>
        <p:nvPr/>
      </p:nvGrpSpPr>
      <p:grpSpPr>
        <a:xfrm>
          <a:off x="0" y="0"/>
          <a:ext cx="0" cy="0"/>
          <a:chOff x="0" y="0"/>
          <a:chExt cx="0" cy="0"/>
        </a:xfrm>
      </p:grpSpPr>
      <p:sp>
        <p:nvSpPr>
          <p:cNvPr id="146" name="Google Shape;146;p27"/>
          <p:cNvSpPr txBox="1"/>
          <p:nvPr>
            <p:ph type="title"/>
          </p:nvPr>
        </p:nvSpPr>
        <p:spPr>
          <a:xfrm>
            <a:off x="716700" y="511025"/>
            <a:ext cx="7710600" cy="4824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solidFill>
                  <a:schemeClr val="lt1"/>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2.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1pPr>
            <a:lvl2pPr lvl="1"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2pPr>
            <a:lvl3pPr lvl="2"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3pPr>
            <a:lvl4pPr lvl="3"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4pPr>
            <a:lvl5pPr lvl="4"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5pPr>
            <a:lvl6pPr lvl="5"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6pPr>
            <a:lvl7pPr lvl="6"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7pPr>
            <a:lvl8pPr lvl="7"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8pPr>
            <a:lvl9pPr lvl="8" rtl="0">
              <a:spcBef>
                <a:spcPts val="0"/>
              </a:spcBef>
              <a:spcAft>
                <a:spcPts val="0"/>
              </a:spcAft>
              <a:buClr>
                <a:schemeClr val="dk1"/>
              </a:buClr>
              <a:buSzPts val="3500"/>
              <a:buFont typeface="Darker Grotesque"/>
              <a:buNone/>
              <a:defRPr sz="3500">
                <a:solidFill>
                  <a:schemeClr val="dk1"/>
                </a:solidFill>
                <a:latin typeface="Darker Grotesque"/>
                <a:ea typeface="Darker Grotesque"/>
                <a:cs typeface="Darker Grotesque"/>
                <a:sym typeface="Darker Grotesque"/>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1pPr>
            <a:lvl2pPr indent="-304800" lvl="1" marL="9144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2pPr>
            <a:lvl3pPr indent="-304800" lvl="2" marL="13716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3pPr>
            <a:lvl4pPr indent="-304800" lvl="3" marL="18288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4pPr>
            <a:lvl5pPr indent="-304800" lvl="4" marL="22860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5pPr>
            <a:lvl6pPr indent="-304800" lvl="5" marL="27432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6pPr>
            <a:lvl7pPr indent="-304800" lvl="6" marL="32004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7pPr>
            <a:lvl8pPr indent="-304800" lvl="7" marL="36576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8pPr>
            <a:lvl9pPr indent="-304800" lvl="8" marL="4114800">
              <a:lnSpc>
                <a:spcPct val="100000"/>
              </a:lnSpc>
              <a:spcBef>
                <a:spcPts val="0"/>
              </a:spcBef>
              <a:spcAft>
                <a:spcPts val="0"/>
              </a:spcAft>
              <a:buClr>
                <a:schemeClr val="dk1"/>
              </a:buClr>
              <a:buSzPts val="1200"/>
              <a:buFont typeface="Raleway"/>
              <a:buChar char="■"/>
              <a:defRPr sz="1200">
                <a:solidFill>
                  <a:schemeClr val="dk1"/>
                </a:solidFill>
                <a:latin typeface="Raleway"/>
                <a:ea typeface="Raleway"/>
                <a:cs typeface="Raleway"/>
                <a:sym typeface="Raleway"/>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449">
          <p15:clr>
            <a:srgbClr val="EA4335"/>
          </p15:clr>
        </p15:guide>
        <p15:guide id="2" pos="5311">
          <p15:clr>
            <a:srgbClr val="EA4335"/>
          </p15:clr>
        </p15:guide>
        <p15:guide id="3" orient="horz" pos="340">
          <p15:clr>
            <a:srgbClr val="EA4335"/>
          </p15:clr>
        </p15:guide>
        <p15:guide id="4" orient="horz" pos="2900">
          <p15:clr>
            <a:srgbClr val="EA4335"/>
          </p15:clr>
        </p15:guide>
      </p15:sldGuideLst>
    </p:ext>
  </p:extLst>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141" name="Shape 141"/>
        <p:cNvGrpSpPr/>
        <p:nvPr/>
      </p:nvGrpSpPr>
      <p:grpSpPr>
        <a:xfrm>
          <a:off x="0" y="0"/>
          <a:ext cx="0" cy="0"/>
          <a:chOff x="0" y="0"/>
          <a:chExt cx="0" cy="0"/>
        </a:xfrm>
      </p:grpSpPr>
      <p:sp>
        <p:nvSpPr>
          <p:cNvPr id="142" name="Google Shape;142;p25"/>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None/>
              <a:defRPr sz="2400">
                <a:solidFill>
                  <a:srgbClr val="FFFFFF"/>
                </a:solidFill>
              </a:defRPr>
            </a:lvl1pPr>
            <a:lvl2pPr lvl="1" rtl="0" algn="ctr">
              <a:spcBef>
                <a:spcPts val="0"/>
              </a:spcBef>
              <a:spcAft>
                <a:spcPts val="0"/>
              </a:spcAft>
              <a:buClr>
                <a:srgbClr val="FFFFFF"/>
              </a:buClr>
              <a:buSzPts val="2400"/>
              <a:buNone/>
              <a:defRPr sz="2400">
                <a:solidFill>
                  <a:srgbClr val="FFFFFF"/>
                </a:solidFill>
              </a:defRPr>
            </a:lvl2pPr>
            <a:lvl3pPr lvl="2" rtl="0" algn="ctr">
              <a:spcBef>
                <a:spcPts val="0"/>
              </a:spcBef>
              <a:spcAft>
                <a:spcPts val="0"/>
              </a:spcAft>
              <a:buClr>
                <a:srgbClr val="FFFFFF"/>
              </a:buClr>
              <a:buSzPts val="2400"/>
              <a:buNone/>
              <a:defRPr sz="2400">
                <a:solidFill>
                  <a:srgbClr val="FFFFFF"/>
                </a:solidFill>
              </a:defRPr>
            </a:lvl3pPr>
            <a:lvl4pPr lvl="3" rtl="0" algn="ctr">
              <a:spcBef>
                <a:spcPts val="0"/>
              </a:spcBef>
              <a:spcAft>
                <a:spcPts val="0"/>
              </a:spcAft>
              <a:buClr>
                <a:srgbClr val="FFFFFF"/>
              </a:buClr>
              <a:buSzPts val="2400"/>
              <a:buNone/>
              <a:defRPr sz="2400">
                <a:solidFill>
                  <a:srgbClr val="FFFFFF"/>
                </a:solidFill>
              </a:defRPr>
            </a:lvl4pPr>
            <a:lvl5pPr lvl="4" rtl="0" algn="ctr">
              <a:spcBef>
                <a:spcPts val="0"/>
              </a:spcBef>
              <a:spcAft>
                <a:spcPts val="0"/>
              </a:spcAft>
              <a:buClr>
                <a:srgbClr val="FFFFFF"/>
              </a:buClr>
              <a:buSzPts val="2400"/>
              <a:buNone/>
              <a:defRPr sz="2400">
                <a:solidFill>
                  <a:srgbClr val="FFFFFF"/>
                </a:solidFill>
              </a:defRPr>
            </a:lvl5pPr>
            <a:lvl6pPr lvl="5" rtl="0" algn="ctr">
              <a:spcBef>
                <a:spcPts val="0"/>
              </a:spcBef>
              <a:spcAft>
                <a:spcPts val="0"/>
              </a:spcAft>
              <a:buClr>
                <a:srgbClr val="FFFFFF"/>
              </a:buClr>
              <a:buSzPts val="2400"/>
              <a:buNone/>
              <a:defRPr sz="2400">
                <a:solidFill>
                  <a:srgbClr val="FFFFFF"/>
                </a:solidFill>
              </a:defRPr>
            </a:lvl6pPr>
            <a:lvl7pPr lvl="6" rtl="0" algn="ctr">
              <a:spcBef>
                <a:spcPts val="0"/>
              </a:spcBef>
              <a:spcAft>
                <a:spcPts val="0"/>
              </a:spcAft>
              <a:buClr>
                <a:srgbClr val="FFFFFF"/>
              </a:buClr>
              <a:buSzPts val="2400"/>
              <a:buNone/>
              <a:defRPr sz="2400">
                <a:solidFill>
                  <a:srgbClr val="FFFFFF"/>
                </a:solidFill>
              </a:defRPr>
            </a:lvl7pPr>
            <a:lvl8pPr lvl="7" rtl="0" algn="ctr">
              <a:spcBef>
                <a:spcPts val="0"/>
              </a:spcBef>
              <a:spcAft>
                <a:spcPts val="0"/>
              </a:spcAft>
              <a:buClr>
                <a:srgbClr val="FFFFFF"/>
              </a:buClr>
              <a:buSzPts val="2400"/>
              <a:buNone/>
              <a:defRPr sz="2400">
                <a:solidFill>
                  <a:srgbClr val="FFFFFF"/>
                </a:solidFill>
              </a:defRPr>
            </a:lvl8pPr>
            <a:lvl9pPr lvl="8" rtl="0" algn="ctr">
              <a:spcBef>
                <a:spcPts val="0"/>
              </a:spcBef>
              <a:spcAft>
                <a:spcPts val="0"/>
              </a:spcAft>
              <a:buClr>
                <a:srgbClr val="FFFFFF"/>
              </a:buClr>
              <a:buSzPts val="2400"/>
              <a:buNone/>
              <a:defRPr sz="2400">
                <a:solidFill>
                  <a:srgbClr val="FFFFFF"/>
                </a:solidFill>
              </a:defRPr>
            </a:lvl9pPr>
          </a:lstStyle>
          <a:p/>
        </p:txBody>
      </p:sp>
      <p:sp>
        <p:nvSpPr>
          <p:cNvPr id="143" name="Google Shape;143;p25"/>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10.jpg"/></Relationships>
</file>

<file path=ppt/slides/_rels/slide3.xml.rels><?xml version="1.0" encoding="UTF-8" standalone="yes"?><Relationships xmlns="http://schemas.openxmlformats.org/package/2006/relationships"><Relationship Id="rId11" Type="http://schemas.openxmlformats.org/officeDocument/2006/relationships/hyperlink" Target="https://storyset.com/rafiki?utm_source=slidesgo_template&amp;utm_medium=referral-link&amp;utm_campaign=slidesgo_final_slides&amp;utm_term=rafiki&amp;utm_content=storyset" TargetMode="External"/><Relationship Id="rId10" Type="http://schemas.openxmlformats.org/officeDocument/2006/relationships/hyperlink" Target="https://storyset.com/rafiki?utm_source=slidesgo_template&amp;utm_medium=referral-link&amp;utm_campaign=slidesgo_final_slides&amp;utm_term=rafiki&amp;utm_content=storyset" TargetMode="External"/><Relationship Id="rId13" Type="http://schemas.openxmlformats.org/officeDocument/2006/relationships/image" Target="../media/image2.png"/><Relationship Id="rId12" Type="http://schemas.openxmlformats.org/officeDocument/2006/relationships/image" Target="../media/image5.png"/><Relationship Id="rId1" Type="http://schemas.openxmlformats.org/officeDocument/2006/relationships/slideLayout" Target="../slideLayouts/slideLayout25.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hyperlink" Target="https://storyset.com/pana?utm_source=slidesgo_template&amp;utm_medium=referral-link&amp;utm_campaign=slidesgo_final_slides&amp;utm_term=pana&amp;utm_content=storyset" TargetMode="External"/><Relationship Id="rId9" Type="http://schemas.openxmlformats.org/officeDocument/2006/relationships/hyperlink" Target="https://storyset.com/bro?utm_source=slidesgo_template&amp;utm_medium=referral-link&amp;utm_campaign=slidesgo_final_slides&amp;utm_term=bro&amp;utm_content=storyset" TargetMode="External"/><Relationship Id="rId15" Type="http://schemas.openxmlformats.org/officeDocument/2006/relationships/image" Target="../media/image1.png"/><Relationship Id="rId14" Type="http://schemas.openxmlformats.org/officeDocument/2006/relationships/image" Target="../media/image3.png"/><Relationship Id="rId17" Type="http://schemas.openxmlformats.org/officeDocument/2006/relationships/hyperlink" Target="https://storyset.com/cuate?utm_source=slidesgo_template&amp;utm_medium=referral-link&amp;utm_campaign=slidesgo_final_slides&amp;utm_term=cuate&amp;utm_content=storyset" TargetMode="External"/><Relationship Id="rId16" Type="http://schemas.openxmlformats.org/officeDocument/2006/relationships/hyperlink" Target="https://storyset.com/cuate?utm_source=slidesgo_template&amp;utm_medium=referral-link&amp;utm_campaign=slidesgo_final_slides&amp;utm_term=cuate&amp;utm_content=storyset" TargetMode="External"/><Relationship Id="rId5" Type="http://schemas.openxmlformats.org/officeDocument/2006/relationships/hyperlink" Target="https://storyset.com/pana?utm_source=slidesgo_template&amp;utm_medium=referral-link&amp;utm_campaign=slidesgo_final_slides&amp;utm_term=pana&amp;utm_content=storyset" TargetMode="External"/><Relationship Id="rId6" Type="http://schemas.openxmlformats.org/officeDocument/2006/relationships/hyperlink" Target="https://storyset.com/amico?utm_source=slidesgo_template&amp;utm_medium=referral-link&amp;utm_campaign=slidesgo_final_slides&amp;utm_term=amico&amp;utm_content=storyset" TargetMode="External"/><Relationship Id="rId7" Type="http://schemas.openxmlformats.org/officeDocument/2006/relationships/hyperlink" Target="https://storyset.com/amico?utm_source=slidesgo_template&amp;utm_medium=referral-link&amp;utm_campaign=slidesgo_final_slides&amp;utm_term=amico&amp;utm_content=storyset" TargetMode="External"/><Relationship Id="rId8" Type="http://schemas.openxmlformats.org/officeDocument/2006/relationships/hyperlink" Target="https://storyset.com/bro?utm_source=slidesgo_template&amp;utm_medium=referral-link&amp;utm_campaign=slidesgo_final_slides&amp;utm_term=bro&amp;utm_content=storyset"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7.xml"/><Relationship Id="rId3"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1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6.xml"/><Relationship Id="rId3" Type="http://schemas.openxmlformats.org/officeDocument/2006/relationships/image" Target="../media/image1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7.jpg"/><Relationship Id="rId4" Type="http://schemas.openxmlformats.org/officeDocument/2006/relationships/image" Target="../media/image13.jpg"/><Relationship Id="rId5"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 Id="rId3" Type="http://schemas.openxmlformats.org/officeDocument/2006/relationships/image" Target="../media/image1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2.xml"/><Relationship Id="rId3" Type="http://schemas.openxmlformats.org/officeDocument/2006/relationships/image" Target="../media/image7.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50" name="Shape 150"/>
        <p:cNvGrpSpPr/>
        <p:nvPr/>
      </p:nvGrpSpPr>
      <p:grpSpPr>
        <a:xfrm>
          <a:off x="0" y="0"/>
          <a:ext cx="0" cy="0"/>
          <a:chOff x="0" y="0"/>
          <a:chExt cx="0" cy="0"/>
        </a:xfrm>
      </p:grpSpPr>
      <p:pic>
        <p:nvPicPr>
          <p:cNvPr id="151" name="Google Shape;151;p28"/>
          <p:cNvPicPr preferRelativeResize="0"/>
          <p:nvPr>
            <p:ph idx="2" type="pic"/>
          </p:nvPr>
        </p:nvPicPr>
        <p:blipFill rotWithShape="1">
          <a:blip r:embed="rId3">
            <a:alphaModFix/>
          </a:blip>
          <a:srcRect b="53726" l="0" r="11150" t="16569"/>
          <a:stretch/>
        </p:blipFill>
        <p:spPr>
          <a:xfrm>
            <a:off x="0" y="612950"/>
            <a:ext cx="9185100" cy="4604099"/>
          </a:xfrm>
          <a:prstGeom prst="rect">
            <a:avLst/>
          </a:prstGeom>
        </p:spPr>
      </p:pic>
      <p:sp>
        <p:nvSpPr>
          <p:cNvPr id="152" name="Google Shape;152;p28"/>
          <p:cNvSpPr/>
          <p:nvPr/>
        </p:nvSpPr>
        <p:spPr>
          <a:xfrm>
            <a:off x="1092900" y="1049251"/>
            <a:ext cx="6958200" cy="37584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8"/>
          <p:cNvSpPr txBox="1"/>
          <p:nvPr>
            <p:ph type="ctrTitle"/>
          </p:nvPr>
        </p:nvSpPr>
        <p:spPr>
          <a:xfrm>
            <a:off x="1179900" y="1049250"/>
            <a:ext cx="6784200" cy="4167900"/>
          </a:xfrm>
          <a:prstGeom prst="rect">
            <a:avLst/>
          </a:prstGeom>
        </p:spPr>
        <p:txBody>
          <a:bodyPr anchorCtr="0" anchor="b" bIns="91425" lIns="91425" spcFirstLastPara="1" rIns="91425" wrap="square" tIns="91425">
            <a:noAutofit/>
          </a:bodyPr>
          <a:lstStyle/>
          <a:p>
            <a:pPr indent="0" lvl="0" marL="0" rtl="0" algn="ctr">
              <a:lnSpc>
                <a:spcPct val="100000"/>
              </a:lnSpc>
              <a:spcBef>
                <a:spcPts val="0"/>
              </a:spcBef>
              <a:spcAft>
                <a:spcPts val="0"/>
              </a:spcAft>
              <a:buNone/>
            </a:pPr>
            <a:r>
              <a:rPr b="1" lang="en" sz="2400">
                <a:latin typeface="Lato"/>
                <a:ea typeface="Lato"/>
                <a:cs typeface="Lato"/>
                <a:sym typeface="Lato"/>
              </a:rPr>
              <a:t>BUSINESS LOGIC</a:t>
            </a:r>
            <a:endParaRPr b="1" sz="2400">
              <a:latin typeface="Lato"/>
              <a:ea typeface="Lato"/>
              <a:cs typeface="Lato"/>
              <a:sym typeface="Lato"/>
            </a:endParaRPr>
          </a:p>
          <a:p>
            <a:pPr indent="0" lvl="0" marL="0" rtl="0" algn="ctr">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Critical Thinking In Business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Week 2</a:t>
            </a:r>
            <a:endParaRPr b="1" sz="2400">
              <a:latin typeface="Lato"/>
              <a:ea typeface="Lato"/>
              <a:cs typeface="Lato"/>
              <a:sym typeface="Lato"/>
            </a:endParaRPr>
          </a:p>
          <a:p>
            <a:pPr indent="0" lvl="0" marL="0" rtl="0" algn="l">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Lecturer:</a:t>
            </a:r>
            <a:endParaRPr b="1" sz="2400">
              <a:latin typeface="Lato"/>
              <a:ea typeface="Lato"/>
              <a:cs typeface="Lato"/>
              <a:sym typeface="Lato"/>
            </a:endParaRPr>
          </a:p>
          <a:p>
            <a:pPr indent="0" lvl="0" marL="0" rtl="0" algn="ctr">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Fidela Reyes Balajadia</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Associate Professor 2</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University of the Assumption, Philippines</a:t>
            </a:r>
            <a:endParaRPr b="1" sz="2400">
              <a:latin typeface="Lato"/>
              <a:ea typeface="Lato"/>
              <a:cs typeface="Lato"/>
              <a:sym typeface="Lato"/>
            </a:endParaRPr>
          </a:p>
          <a:p>
            <a:pPr indent="0" lvl="0" marL="0" rtl="0" algn="ctr">
              <a:lnSpc>
                <a:spcPct val="100000"/>
              </a:lnSpc>
              <a:spcBef>
                <a:spcPts val="0"/>
              </a:spcBef>
              <a:spcAft>
                <a:spcPts val="0"/>
              </a:spcAft>
              <a:buNone/>
            </a:pPr>
            <a:r>
              <a:t/>
            </a:r>
            <a:endParaRPr sz="1800">
              <a:solidFill>
                <a:srgbClr val="222C42"/>
              </a:solidFill>
              <a:latin typeface="Krona One"/>
              <a:ea typeface="Krona One"/>
              <a:cs typeface="Krona One"/>
              <a:sym typeface="Krona One"/>
            </a:endParaRPr>
          </a:p>
          <a:p>
            <a:pPr indent="0" lvl="0" marL="0" rtl="0" algn="ctr">
              <a:spcBef>
                <a:spcPts val="0"/>
              </a:spcBef>
              <a:spcAft>
                <a:spcPts val="0"/>
              </a:spcAft>
              <a:buNone/>
            </a:pPr>
            <a:r>
              <a:t/>
            </a:r>
            <a:endParaRPr sz="1800"/>
          </a:p>
        </p:txBody>
      </p:sp>
      <p:cxnSp>
        <p:nvCxnSpPr>
          <p:cNvPr id="154" name="Google Shape;154;p28"/>
          <p:cNvCxnSpPr/>
          <p:nvPr/>
        </p:nvCxnSpPr>
        <p:spPr>
          <a:xfrm>
            <a:off x="1703250" y="3317963"/>
            <a:ext cx="5737500" cy="19200"/>
          </a:xfrm>
          <a:prstGeom prst="straightConnector1">
            <a:avLst/>
          </a:prstGeom>
          <a:noFill/>
          <a:ln cap="flat" cmpd="sng" w="9525">
            <a:solidFill>
              <a:schemeClr val="lt1"/>
            </a:solidFill>
            <a:prstDash val="solid"/>
            <a:round/>
            <a:headEnd len="med" w="med" type="none"/>
            <a:tailEnd len="med" w="med" type="none"/>
          </a:ln>
        </p:spPr>
      </p:cxnSp>
      <p:cxnSp>
        <p:nvCxnSpPr>
          <p:cNvPr id="155" name="Google Shape;155;p28"/>
          <p:cNvCxnSpPr/>
          <p:nvPr/>
        </p:nvCxnSpPr>
        <p:spPr>
          <a:xfrm>
            <a:off x="-7950" y="612950"/>
            <a:ext cx="9159900" cy="3600"/>
          </a:xfrm>
          <a:prstGeom prst="straightConnector1">
            <a:avLst/>
          </a:prstGeom>
          <a:noFill/>
          <a:ln cap="flat" cmpd="sng" w="9525">
            <a:solidFill>
              <a:schemeClr val="dk1"/>
            </a:solidFill>
            <a:prstDash val="solid"/>
            <a:round/>
            <a:headEnd len="med" w="med" type="none"/>
            <a:tailEnd len="med" w="med" type="none"/>
          </a:ln>
        </p:spPr>
      </p:cxnSp>
      <p:grpSp>
        <p:nvGrpSpPr>
          <p:cNvPr id="156" name="Google Shape;156;p28"/>
          <p:cNvGrpSpPr/>
          <p:nvPr/>
        </p:nvGrpSpPr>
        <p:grpSpPr>
          <a:xfrm rot="5400000">
            <a:off x="-620628" y="2196637"/>
            <a:ext cx="1437574" cy="1008637"/>
            <a:chOff x="-1564800" y="1347625"/>
            <a:chExt cx="1951900" cy="1369500"/>
          </a:xfrm>
        </p:grpSpPr>
        <p:sp>
          <p:nvSpPr>
            <p:cNvPr id="157" name="Google Shape;157;p28"/>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8"/>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9" name="Google Shape;159;p28"/>
          <p:cNvSpPr/>
          <p:nvPr/>
        </p:nvSpPr>
        <p:spPr>
          <a:xfrm>
            <a:off x="8297875" y="4198300"/>
            <a:ext cx="1118700" cy="1118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 name="Google Shape;160;p28"/>
          <p:cNvGrpSpPr/>
          <p:nvPr/>
        </p:nvGrpSpPr>
        <p:grpSpPr>
          <a:xfrm>
            <a:off x="8613075" y="228557"/>
            <a:ext cx="267065" cy="157625"/>
            <a:chOff x="8297875" y="264375"/>
            <a:chExt cx="267065" cy="157625"/>
          </a:xfrm>
        </p:grpSpPr>
        <p:cxnSp>
          <p:nvCxnSpPr>
            <p:cNvPr id="161" name="Google Shape;161;p28"/>
            <p:cNvCxnSpPr/>
            <p:nvPr/>
          </p:nvCxnSpPr>
          <p:spPr>
            <a:xfrm>
              <a:off x="8304840" y="345325"/>
              <a:ext cx="260100" cy="0"/>
            </a:xfrm>
            <a:prstGeom prst="straightConnector1">
              <a:avLst/>
            </a:prstGeom>
            <a:noFill/>
            <a:ln cap="flat" cmpd="sng" w="9525">
              <a:solidFill>
                <a:schemeClr val="dk1"/>
              </a:solidFill>
              <a:prstDash val="solid"/>
              <a:round/>
              <a:headEnd len="med" w="med" type="none"/>
              <a:tailEnd len="med" w="med" type="none"/>
            </a:ln>
          </p:spPr>
        </p:cxnSp>
        <p:cxnSp>
          <p:nvCxnSpPr>
            <p:cNvPr id="162" name="Google Shape;162;p28"/>
            <p:cNvCxnSpPr/>
            <p:nvPr/>
          </p:nvCxnSpPr>
          <p:spPr>
            <a:xfrm>
              <a:off x="8297875" y="422000"/>
              <a:ext cx="266400" cy="0"/>
            </a:xfrm>
            <a:prstGeom prst="straightConnector1">
              <a:avLst/>
            </a:prstGeom>
            <a:noFill/>
            <a:ln cap="flat" cmpd="sng" w="9525">
              <a:solidFill>
                <a:schemeClr val="dk1"/>
              </a:solidFill>
              <a:prstDash val="solid"/>
              <a:round/>
              <a:headEnd len="med" w="med" type="none"/>
              <a:tailEnd len="med" w="med" type="none"/>
            </a:ln>
          </p:spPr>
        </p:cxnSp>
        <p:cxnSp>
          <p:nvCxnSpPr>
            <p:cNvPr id="163" name="Google Shape;163;p28"/>
            <p:cNvCxnSpPr/>
            <p:nvPr/>
          </p:nvCxnSpPr>
          <p:spPr>
            <a:xfrm>
              <a:off x="8297875" y="264375"/>
              <a:ext cx="266400" cy="0"/>
            </a:xfrm>
            <a:prstGeom prst="straightConnector1">
              <a:avLst/>
            </a:prstGeom>
            <a:noFill/>
            <a:ln cap="flat" cmpd="sng" w="9525">
              <a:solidFill>
                <a:schemeClr val="dk1"/>
              </a:solidFill>
              <a:prstDash val="solid"/>
              <a:round/>
              <a:headEnd len="med" w="med" type="none"/>
              <a:tailEnd len="med" w="med" type="none"/>
            </a:ln>
          </p:spPr>
        </p:cxn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BF6F1"/>
        </a:solidFill>
      </p:bgPr>
    </p:bg>
    <p:spTree>
      <p:nvGrpSpPr>
        <p:cNvPr id="167" name="Shape 167"/>
        <p:cNvGrpSpPr/>
        <p:nvPr/>
      </p:nvGrpSpPr>
      <p:grpSpPr>
        <a:xfrm>
          <a:off x="0" y="0"/>
          <a:ext cx="0" cy="0"/>
          <a:chOff x="0" y="0"/>
          <a:chExt cx="0" cy="0"/>
        </a:xfrm>
      </p:grpSpPr>
      <p:sp>
        <p:nvSpPr>
          <p:cNvPr id="168" name="Google Shape;168;p29"/>
          <p:cNvSpPr txBox="1"/>
          <p:nvPr>
            <p:ph idx="1" type="subTitle"/>
          </p:nvPr>
        </p:nvSpPr>
        <p:spPr>
          <a:xfrm>
            <a:off x="192075" y="151600"/>
            <a:ext cx="6072000" cy="4746600"/>
          </a:xfrm>
          <a:prstGeom prst="rect">
            <a:avLst/>
          </a:prstGeom>
        </p:spPr>
        <p:txBody>
          <a:bodyPr anchorCtr="0" anchor="t" bIns="91425" lIns="91425" spcFirstLastPara="1" rIns="91425" wrap="square" tIns="91425">
            <a:noAutofit/>
          </a:bodyPr>
          <a:lstStyle/>
          <a:p>
            <a:pPr indent="0" lvl="0" marL="457200" rtl="0" algn="l">
              <a:lnSpc>
                <a:spcPct val="115000"/>
              </a:lnSpc>
              <a:spcBef>
                <a:spcPts val="1200"/>
              </a:spcBef>
              <a:spcAft>
                <a:spcPts val="0"/>
              </a:spcAft>
              <a:buNone/>
            </a:pPr>
            <a:r>
              <a:rPr b="1" lang="en" sz="2400">
                <a:solidFill>
                  <a:srgbClr val="000000"/>
                </a:solidFill>
                <a:latin typeface="Arial"/>
                <a:ea typeface="Arial"/>
                <a:cs typeface="Arial"/>
                <a:sym typeface="Arial"/>
              </a:rPr>
              <a:t>Lecture Learning Objectives:</a:t>
            </a:r>
            <a:endParaRPr b="1" sz="24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At the end of the lecture, you will be able to:</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Define critical thinking</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Relate the study of critical thinking to business management.</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 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Examine the different critical thinking skills that are relevant to business practices.</a:t>
            </a:r>
            <a:endParaRPr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Evaluate the importance of soft skills like critical thinking in today’s global economy.</a:t>
            </a:r>
            <a:endParaRPr sz="2100">
              <a:solidFill>
                <a:srgbClr val="000000"/>
              </a:solidFill>
              <a:latin typeface="Arial"/>
              <a:ea typeface="Arial"/>
              <a:cs typeface="Arial"/>
              <a:sym typeface="Arial"/>
            </a:endParaRPr>
          </a:p>
          <a:p>
            <a:pPr indent="0" lvl="0" marL="457200" rtl="0" algn="l">
              <a:spcBef>
                <a:spcPts val="1200"/>
              </a:spcBef>
              <a:spcAft>
                <a:spcPts val="1000"/>
              </a:spcAft>
              <a:buNone/>
            </a:pPr>
            <a:r>
              <a:t/>
            </a:r>
            <a:endParaRPr/>
          </a:p>
        </p:txBody>
      </p:sp>
      <p:pic>
        <p:nvPicPr>
          <p:cNvPr id="169" name="Google Shape;169;p29"/>
          <p:cNvPicPr preferRelativeResize="0"/>
          <p:nvPr>
            <p:ph idx="2" type="pic"/>
          </p:nvPr>
        </p:nvPicPr>
        <p:blipFill rotWithShape="1">
          <a:blip r:embed="rId3">
            <a:alphaModFix/>
          </a:blip>
          <a:srcRect b="1333" l="0" r="0" t="1323"/>
          <a:stretch/>
        </p:blipFill>
        <p:spPr>
          <a:xfrm>
            <a:off x="6626797" y="0"/>
            <a:ext cx="2517201" cy="5143501"/>
          </a:xfrm>
          <a:prstGeom prst="rect">
            <a:avLst/>
          </a:prstGeom>
        </p:spPr>
      </p:pic>
      <p:grpSp>
        <p:nvGrpSpPr>
          <p:cNvPr id="170" name="Google Shape;170;p29"/>
          <p:cNvGrpSpPr/>
          <p:nvPr/>
        </p:nvGrpSpPr>
        <p:grpSpPr>
          <a:xfrm>
            <a:off x="-295654" y="4407304"/>
            <a:ext cx="1107629" cy="640304"/>
            <a:chOff x="-1763625" y="1739350"/>
            <a:chExt cx="1561800" cy="1661400"/>
          </a:xfrm>
        </p:grpSpPr>
        <p:sp>
          <p:nvSpPr>
            <p:cNvPr id="171" name="Google Shape;171;p29"/>
            <p:cNvSpPr/>
            <p:nvPr/>
          </p:nvSpPr>
          <p:spPr>
            <a:xfrm>
              <a:off x="-1763625" y="2160225"/>
              <a:ext cx="1561800" cy="3432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9"/>
            <p:cNvSpPr/>
            <p:nvPr/>
          </p:nvSpPr>
          <p:spPr>
            <a:xfrm>
              <a:off x="-1763625" y="2312625"/>
              <a:ext cx="1561800" cy="3432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9"/>
            <p:cNvSpPr/>
            <p:nvPr/>
          </p:nvSpPr>
          <p:spPr>
            <a:xfrm>
              <a:off x="-1763625" y="2503425"/>
              <a:ext cx="1561800" cy="3432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74" name="Google Shape;174;p29"/>
            <p:cNvCxnSpPr/>
            <p:nvPr/>
          </p:nvCxnSpPr>
          <p:spPr>
            <a:xfrm flipH="1">
              <a:off x="-988350" y="1739350"/>
              <a:ext cx="11100" cy="1661400"/>
            </a:xfrm>
            <a:prstGeom prst="straightConnector1">
              <a:avLst/>
            </a:prstGeom>
            <a:noFill/>
            <a:ln cap="flat" cmpd="sng" w="9525">
              <a:solidFill>
                <a:schemeClr val="dk1"/>
              </a:solidFill>
              <a:prstDash val="solid"/>
              <a:round/>
              <a:headEnd len="med" w="med" type="none"/>
              <a:tailEnd len="med" w="med" type="none"/>
            </a:ln>
          </p:spPr>
        </p:cxnSp>
        <p:sp>
          <p:nvSpPr>
            <p:cNvPr id="175" name="Google Shape;175;p29"/>
            <p:cNvSpPr/>
            <p:nvPr/>
          </p:nvSpPr>
          <p:spPr>
            <a:xfrm>
              <a:off x="-1110075" y="1839025"/>
              <a:ext cx="254700" cy="2547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6" name="Google Shape;176;p29"/>
          <p:cNvSpPr/>
          <p:nvPr/>
        </p:nvSpPr>
        <p:spPr>
          <a:xfrm>
            <a:off x="5765475" y="151600"/>
            <a:ext cx="775800" cy="7758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80" name="Shape 180"/>
        <p:cNvGrpSpPr/>
        <p:nvPr/>
      </p:nvGrpSpPr>
      <p:grpSpPr>
        <a:xfrm>
          <a:off x="0" y="0"/>
          <a:ext cx="0" cy="0"/>
          <a:chOff x="0" y="0"/>
          <a:chExt cx="0" cy="0"/>
        </a:xfrm>
      </p:grpSpPr>
      <p:sp>
        <p:nvSpPr>
          <p:cNvPr id="181" name="Google Shape;181;p30"/>
          <p:cNvSpPr txBox="1"/>
          <p:nvPr>
            <p:ph type="title"/>
          </p:nvPr>
        </p:nvSpPr>
        <p:spPr>
          <a:xfrm>
            <a:off x="461425" y="531350"/>
            <a:ext cx="77106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3000"/>
              <a:t>MANAGERIAL JUDGMENT AND CRITICAL</a:t>
            </a:r>
            <a:endParaRPr b="1" sz="3000"/>
          </a:p>
          <a:p>
            <a:pPr indent="0" lvl="0" marL="0" rtl="0" algn="ctr">
              <a:spcBef>
                <a:spcPts val="1200"/>
              </a:spcBef>
              <a:spcAft>
                <a:spcPts val="0"/>
              </a:spcAft>
              <a:buClr>
                <a:schemeClr val="dk1"/>
              </a:buClr>
              <a:buSzPts val="1100"/>
              <a:buFont typeface="Arial"/>
              <a:buNone/>
            </a:pPr>
            <a:r>
              <a:t/>
            </a:r>
            <a:endParaRPr/>
          </a:p>
        </p:txBody>
      </p:sp>
      <p:pic>
        <p:nvPicPr>
          <p:cNvPr id="182" name="Google Shape;182;p30"/>
          <p:cNvPicPr preferRelativeResize="0"/>
          <p:nvPr/>
        </p:nvPicPr>
        <p:blipFill rotWithShape="1">
          <a:blip r:embed="rId3">
            <a:alphaModFix/>
          </a:blip>
          <a:srcRect b="16540" l="0" r="0" t="16547"/>
          <a:stretch/>
        </p:blipFill>
        <p:spPr>
          <a:xfrm>
            <a:off x="723400" y="2607125"/>
            <a:ext cx="1522615" cy="1018800"/>
          </a:xfrm>
          <a:prstGeom prst="rect">
            <a:avLst/>
          </a:prstGeom>
          <a:noFill/>
          <a:ln>
            <a:noFill/>
          </a:ln>
        </p:spPr>
      </p:pic>
      <p:sp>
        <p:nvSpPr>
          <p:cNvPr id="183" name="Google Shape;183;p30">
            <a:hlinkClick r:id="rId4"/>
          </p:cNvPr>
          <p:cNvSpPr txBox="1"/>
          <p:nvPr/>
        </p:nvSpPr>
        <p:spPr>
          <a:xfrm>
            <a:off x="881858" y="39437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5">
                  <a:extLst>
                    <a:ext uri="{A12FA001-AC4F-418D-AE19-62706E023703}">
                      <ahyp:hlinkClr val="tx"/>
                    </a:ext>
                  </a:extLst>
                </a:hlinkClick>
              </a:rPr>
              <a:t>Pana</a:t>
            </a:r>
            <a:endParaRPr b="1">
              <a:solidFill>
                <a:srgbClr val="869FB2"/>
              </a:solidFill>
            </a:endParaRPr>
          </a:p>
        </p:txBody>
      </p:sp>
      <p:sp>
        <p:nvSpPr>
          <p:cNvPr id="184" name="Google Shape;184;p30">
            <a:hlinkClick r:id="rId6"/>
          </p:cNvPr>
          <p:cNvSpPr txBox="1"/>
          <p:nvPr/>
        </p:nvSpPr>
        <p:spPr>
          <a:xfrm>
            <a:off x="2402972" y="39437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7">
                  <a:extLst>
                    <a:ext uri="{A12FA001-AC4F-418D-AE19-62706E023703}">
                      <ahyp:hlinkClr val="tx"/>
                    </a:ext>
                  </a:extLst>
                </a:hlinkClick>
              </a:rPr>
              <a:t>Amico</a:t>
            </a:r>
            <a:endParaRPr b="1">
              <a:solidFill>
                <a:srgbClr val="869FB2"/>
              </a:solidFill>
            </a:endParaRPr>
          </a:p>
        </p:txBody>
      </p:sp>
      <p:sp>
        <p:nvSpPr>
          <p:cNvPr id="185" name="Google Shape;185;p30">
            <a:hlinkClick r:id="rId8"/>
          </p:cNvPr>
          <p:cNvSpPr txBox="1"/>
          <p:nvPr/>
        </p:nvSpPr>
        <p:spPr>
          <a:xfrm>
            <a:off x="3924087" y="39437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9">
                  <a:extLst>
                    <a:ext uri="{A12FA001-AC4F-418D-AE19-62706E023703}">
                      <ahyp:hlinkClr val="tx"/>
                    </a:ext>
                  </a:extLst>
                </a:hlinkClick>
              </a:rPr>
              <a:t>Bro</a:t>
            </a:r>
            <a:endParaRPr b="1">
              <a:solidFill>
                <a:srgbClr val="869FB2"/>
              </a:solidFill>
            </a:endParaRPr>
          </a:p>
        </p:txBody>
      </p:sp>
      <p:sp>
        <p:nvSpPr>
          <p:cNvPr id="186" name="Google Shape;186;p30">
            <a:hlinkClick r:id="rId10"/>
          </p:cNvPr>
          <p:cNvSpPr txBox="1"/>
          <p:nvPr/>
        </p:nvSpPr>
        <p:spPr>
          <a:xfrm>
            <a:off x="5445202" y="39437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11">
                  <a:extLst>
                    <a:ext uri="{A12FA001-AC4F-418D-AE19-62706E023703}">
                      <ahyp:hlinkClr val="tx"/>
                    </a:ext>
                  </a:extLst>
                </a:hlinkClick>
              </a:rPr>
              <a:t>Rafiki</a:t>
            </a:r>
            <a:endParaRPr b="1">
              <a:solidFill>
                <a:srgbClr val="869FB2"/>
              </a:solidFill>
            </a:endParaRPr>
          </a:p>
        </p:txBody>
      </p:sp>
      <p:pic>
        <p:nvPicPr>
          <p:cNvPr id="187" name="Google Shape;187;p30"/>
          <p:cNvPicPr preferRelativeResize="0"/>
          <p:nvPr/>
        </p:nvPicPr>
        <p:blipFill rotWithShape="1">
          <a:blip r:embed="rId12">
            <a:alphaModFix/>
          </a:blip>
          <a:srcRect b="0" l="0" r="0" t="0"/>
          <a:stretch/>
        </p:blipFill>
        <p:spPr>
          <a:xfrm>
            <a:off x="2376355" y="2481308"/>
            <a:ext cx="1270420" cy="1270435"/>
          </a:xfrm>
          <a:prstGeom prst="rect">
            <a:avLst/>
          </a:prstGeom>
          <a:noFill/>
          <a:ln>
            <a:noFill/>
          </a:ln>
        </p:spPr>
      </p:pic>
      <p:pic>
        <p:nvPicPr>
          <p:cNvPr id="188" name="Google Shape;188;p30"/>
          <p:cNvPicPr preferRelativeResize="0"/>
          <p:nvPr/>
        </p:nvPicPr>
        <p:blipFill rotWithShape="1">
          <a:blip r:embed="rId13">
            <a:alphaModFix/>
          </a:blip>
          <a:srcRect b="6377" l="0" r="0" t="6377"/>
          <a:stretch/>
        </p:blipFill>
        <p:spPr>
          <a:xfrm>
            <a:off x="3816030" y="2517800"/>
            <a:ext cx="1372495" cy="1197450"/>
          </a:xfrm>
          <a:prstGeom prst="rect">
            <a:avLst/>
          </a:prstGeom>
          <a:noFill/>
          <a:ln>
            <a:noFill/>
          </a:ln>
        </p:spPr>
      </p:pic>
      <p:pic>
        <p:nvPicPr>
          <p:cNvPr id="189" name="Google Shape;189;p30"/>
          <p:cNvPicPr preferRelativeResize="0"/>
          <p:nvPr/>
        </p:nvPicPr>
        <p:blipFill rotWithShape="1">
          <a:blip r:embed="rId14">
            <a:alphaModFix/>
          </a:blip>
          <a:srcRect b="9256" l="0" r="0" t="9256"/>
          <a:stretch/>
        </p:blipFill>
        <p:spPr>
          <a:xfrm>
            <a:off x="5306751" y="2557330"/>
            <a:ext cx="1372475" cy="1118390"/>
          </a:xfrm>
          <a:prstGeom prst="rect">
            <a:avLst/>
          </a:prstGeom>
          <a:noFill/>
          <a:ln>
            <a:noFill/>
          </a:ln>
        </p:spPr>
      </p:pic>
      <p:pic>
        <p:nvPicPr>
          <p:cNvPr id="190" name="Google Shape;190;p30"/>
          <p:cNvPicPr preferRelativeResize="0"/>
          <p:nvPr/>
        </p:nvPicPr>
        <p:blipFill rotWithShape="1">
          <a:blip r:embed="rId15">
            <a:alphaModFix/>
          </a:blip>
          <a:srcRect b="14844" l="0" r="0" t="14837"/>
          <a:stretch/>
        </p:blipFill>
        <p:spPr>
          <a:xfrm>
            <a:off x="6717734" y="2517795"/>
            <a:ext cx="1702865" cy="1197460"/>
          </a:xfrm>
          <a:prstGeom prst="rect">
            <a:avLst/>
          </a:prstGeom>
          <a:noFill/>
          <a:ln>
            <a:noFill/>
          </a:ln>
        </p:spPr>
      </p:pic>
      <p:sp>
        <p:nvSpPr>
          <p:cNvPr id="191" name="Google Shape;191;p30">
            <a:hlinkClick r:id="rId16"/>
          </p:cNvPr>
          <p:cNvSpPr txBox="1"/>
          <p:nvPr/>
        </p:nvSpPr>
        <p:spPr>
          <a:xfrm>
            <a:off x="6966317" y="3943733"/>
            <a:ext cx="1205700" cy="3015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869FB2"/>
                </a:solidFill>
                <a:uFill>
                  <a:noFill/>
                </a:uFill>
                <a:hlinkClick r:id="rId17">
                  <a:extLst>
                    <a:ext uri="{A12FA001-AC4F-418D-AE19-62706E023703}">
                      <ahyp:hlinkClr val="tx"/>
                    </a:ext>
                  </a:extLst>
                </a:hlinkClick>
              </a:rPr>
              <a:t>Cuate</a:t>
            </a:r>
            <a:endParaRPr b="1">
              <a:solidFill>
                <a:srgbClr val="869FB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1"/>
          <p:cNvSpPr txBox="1"/>
          <p:nvPr>
            <p:ph type="title"/>
          </p:nvPr>
        </p:nvSpPr>
        <p:spPr>
          <a:xfrm>
            <a:off x="256100" y="445025"/>
            <a:ext cx="7480500" cy="4079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12700" lvl="0" marL="457200" rtl="0" algn="just">
              <a:lnSpc>
                <a:spcPct val="115000"/>
              </a:lnSpc>
              <a:spcBef>
                <a:spcPts val="0"/>
              </a:spcBef>
              <a:spcAft>
                <a:spcPts val="0"/>
              </a:spcAft>
              <a:buNone/>
            </a:pPr>
            <a:r>
              <a:rPr lang="en" sz="2200">
                <a:solidFill>
                  <a:srgbClr val="000000"/>
                </a:solidFill>
                <a:latin typeface="Arial"/>
                <a:ea typeface="Arial"/>
                <a:cs typeface="Arial"/>
                <a:sym typeface="Arial"/>
              </a:rPr>
              <a:t>IN THE BUSINESS WORLD, the most conspicuous material rewards go to those who demonstrate a capacity to </a:t>
            </a:r>
            <a:r>
              <a:rPr b="1" lang="en" sz="2200">
                <a:solidFill>
                  <a:srgbClr val="000000"/>
                </a:solidFill>
                <a:latin typeface="Arial"/>
                <a:ea typeface="Arial"/>
                <a:cs typeface="Arial"/>
                <a:sym typeface="Arial"/>
              </a:rPr>
              <a:t>exercise judgment effectively</a:t>
            </a:r>
            <a:r>
              <a:rPr lang="en" sz="2200">
                <a:solidFill>
                  <a:srgbClr val="000000"/>
                </a:solidFill>
                <a:latin typeface="Arial"/>
                <a:ea typeface="Arial"/>
                <a:cs typeface="Arial"/>
                <a:sym typeface="Arial"/>
              </a:rPr>
              <a:t> in matters involving economic gain or loss. The </a:t>
            </a:r>
            <a:r>
              <a:rPr b="1" lang="en" sz="2200">
                <a:solidFill>
                  <a:srgbClr val="000000"/>
                </a:solidFill>
                <a:latin typeface="Arial"/>
                <a:ea typeface="Arial"/>
                <a:cs typeface="Arial"/>
                <a:sym typeface="Arial"/>
              </a:rPr>
              <a:t>market economy offers</a:t>
            </a:r>
            <a:r>
              <a:rPr lang="en" sz="2200">
                <a:solidFill>
                  <a:srgbClr val="000000"/>
                </a:solidFill>
                <a:latin typeface="Arial"/>
                <a:ea typeface="Arial"/>
                <a:cs typeface="Arial"/>
                <a:sym typeface="Arial"/>
              </a:rPr>
              <a:t> ample opportunity to apply one’s judgment for profit and advancement.</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sz="2200"/>
          </a:p>
        </p:txBody>
      </p:sp>
      <p:grpSp>
        <p:nvGrpSpPr>
          <p:cNvPr id="197" name="Google Shape;197;p31"/>
          <p:cNvGrpSpPr/>
          <p:nvPr/>
        </p:nvGrpSpPr>
        <p:grpSpPr>
          <a:xfrm>
            <a:off x="8007503" y="242522"/>
            <a:ext cx="846539" cy="593952"/>
            <a:chOff x="-1564800" y="1347625"/>
            <a:chExt cx="1951900" cy="1369500"/>
          </a:xfrm>
        </p:grpSpPr>
        <p:sp>
          <p:nvSpPr>
            <p:cNvPr id="198" name="Google Shape;198;p31"/>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31"/>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 name="Google Shape;200;p31"/>
          <p:cNvGrpSpPr/>
          <p:nvPr/>
        </p:nvGrpSpPr>
        <p:grpSpPr>
          <a:xfrm flipH="1">
            <a:off x="7818249" y="4737167"/>
            <a:ext cx="834942" cy="208186"/>
            <a:chOff x="848766" y="4722131"/>
            <a:chExt cx="953239" cy="237655"/>
          </a:xfrm>
        </p:grpSpPr>
        <p:sp>
          <p:nvSpPr>
            <p:cNvPr id="201" name="Google Shape;201;p31"/>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31"/>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rgbClr val="19191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1"/>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1"/>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rgbClr val="19191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05" name="Google Shape;205;p31"/>
          <p:cNvCxnSpPr/>
          <p:nvPr/>
        </p:nvCxnSpPr>
        <p:spPr>
          <a:xfrm>
            <a:off x="984810" y="4844100"/>
            <a:ext cx="6434400" cy="0"/>
          </a:xfrm>
          <a:prstGeom prst="straightConnector1">
            <a:avLst/>
          </a:prstGeom>
          <a:noFill/>
          <a:ln cap="flat" cmpd="sng" w="9525">
            <a:solidFill>
              <a:srgbClr val="191919"/>
            </a:solidFill>
            <a:prstDash val="solid"/>
            <a:round/>
            <a:headEnd len="med" w="med" type="none"/>
            <a:tailEnd len="med" w="med" type="none"/>
          </a:ln>
        </p:spPr>
      </p:cxnSp>
      <p:sp>
        <p:nvSpPr>
          <p:cNvPr id="206" name="Google Shape;206;p31"/>
          <p:cNvSpPr/>
          <p:nvPr/>
        </p:nvSpPr>
        <p:spPr>
          <a:xfrm>
            <a:off x="589625" y="4737175"/>
            <a:ext cx="247200" cy="247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BF6F1"/>
        </a:solidFill>
      </p:bgPr>
    </p:bg>
    <p:spTree>
      <p:nvGrpSpPr>
        <p:cNvPr id="210" name="Shape 210"/>
        <p:cNvGrpSpPr/>
        <p:nvPr/>
      </p:nvGrpSpPr>
      <p:grpSpPr>
        <a:xfrm>
          <a:off x="0" y="0"/>
          <a:ext cx="0" cy="0"/>
          <a:chOff x="0" y="0"/>
          <a:chExt cx="0" cy="0"/>
        </a:xfrm>
      </p:grpSpPr>
      <p:sp>
        <p:nvSpPr>
          <p:cNvPr id="211" name="Google Shape;211;p32"/>
          <p:cNvSpPr txBox="1"/>
          <p:nvPr>
            <p:ph type="title"/>
          </p:nvPr>
        </p:nvSpPr>
        <p:spPr>
          <a:xfrm>
            <a:off x="720000" y="714975"/>
            <a:ext cx="7704000" cy="3734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How to foster development of superior judgment in business matters has been the subject of extensive and amply </a:t>
            </a:r>
            <a:r>
              <a:rPr i="1" lang="en" sz="2100">
                <a:solidFill>
                  <a:srgbClr val="000000"/>
                </a:solidFill>
                <a:latin typeface="Arial"/>
                <a:ea typeface="Arial"/>
                <a:cs typeface="Arial"/>
                <a:sym typeface="Arial"/>
              </a:rPr>
              <a:t>financed research</a:t>
            </a:r>
            <a:r>
              <a:rPr lang="en" sz="2100">
                <a:solidFill>
                  <a:srgbClr val="000000"/>
                </a:solidFill>
                <a:latin typeface="Arial"/>
                <a:ea typeface="Arial"/>
                <a:cs typeface="Arial"/>
                <a:sym typeface="Arial"/>
              </a:rPr>
              <a:t> and </a:t>
            </a:r>
            <a:r>
              <a:rPr i="1" lang="en" sz="2100">
                <a:solidFill>
                  <a:srgbClr val="000000"/>
                </a:solidFill>
                <a:latin typeface="Arial"/>
                <a:ea typeface="Arial"/>
                <a:cs typeface="Arial"/>
                <a:sym typeface="Arial"/>
              </a:rPr>
              <a:t>experimentation</a:t>
            </a:r>
            <a:r>
              <a:rPr lang="en" sz="2100">
                <a:solidFill>
                  <a:srgbClr val="000000"/>
                </a:solidFill>
                <a:latin typeface="Arial"/>
                <a:ea typeface="Arial"/>
                <a:cs typeface="Arial"/>
                <a:sym typeface="Arial"/>
              </a:rPr>
              <a:t>. The results are manifest in a </a:t>
            </a:r>
            <a:r>
              <a:rPr lang="en" sz="2100" u="sng">
                <a:solidFill>
                  <a:srgbClr val="000000"/>
                </a:solidFill>
                <a:latin typeface="Arial"/>
                <a:ea typeface="Arial"/>
                <a:cs typeface="Arial"/>
                <a:sym typeface="Arial"/>
              </a:rPr>
              <a:t>wide range of training</a:t>
            </a:r>
            <a:r>
              <a:rPr lang="en" sz="2100">
                <a:solidFill>
                  <a:srgbClr val="000000"/>
                </a:solidFill>
                <a:latin typeface="Arial"/>
                <a:ea typeface="Arial"/>
                <a:cs typeface="Arial"/>
                <a:sym typeface="Arial"/>
              </a:rPr>
              <a:t>, </a:t>
            </a:r>
            <a:r>
              <a:rPr lang="en" sz="2100" u="sng">
                <a:solidFill>
                  <a:srgbClr val="000000"/>
                </a:solidFill>
                <a:latin typeface="Arial"/>
                <a:ea typeface="Arial"/>
                <a:cs typeface="Arial"/>
                <a:sym typeface="Arial"/>
              </a:rPr>
              <a:t>education</a:t>
            </a:r>
            <a:r>
              <a:rPr lang="en" sz="2100">
                <a:solidFill>
                  <a:srgbClr val="000000"/>
                </a:solidFill>
                <a:latin typeface="Arial"/>
                <a:ea typeface="Arial"/>
                <a:cs typeface="Arial"/>
                <a:sym typeface="Arial"/>
              </a:rPr>
              <a:t>, and </a:t>
            </a:r>
            <a:r>
              <a:rPr lang="en" sz="2100" u="sng">
                <a:solidFill>
                  <a:srgbClr val="000000"/>
                </a:solidFill>
                <a:latin typeface="Arial"/>
                <a:ea typeface="Arial"/>
                <a:cs typeface="Arial"/>
                <a:sym typeface="Arial"/>
              </a:rPr>
              <a:t>planned learning experiences</a:t>
            </a:r>
            <a:r>
              <a:rPr lang="en" sz="2100">
                <a:solidFill>
                  <a:srgbClr val="000000"/>
                </a:solidFill>
                <a:latin typeface="Arial"/>
                <a:ea typeface="Arial"/>
                <a:cs typeface="Arial"/>
                <a:sym typeface="Arial"/>
              </a:rPr>
              <a:t>. And this massive developmental activity has great relevance to “critical thinking”—and vice versa.</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2100"/>
          </a:p>
        </p:txBody>
      </p:sp>
      <p:grpSp>
        <p:nvGrpSpPr>
          <p:cNvPr id="212" name="Google Shape;212;p32"/>
          <p:cNvGrpSpPr/>
          <p:nvPr/>
        </p:nvGrpSpPr>
        <p:grpSpPr>
          <a:xfrm rot="5400000">
            <a:off x="8405972" y="753962"/>
            <a:ext cx="1437574" cy="1008637"/>
            <a:chOff x="-1564800" y="1347625"/>
            <a:chExt cx="1951900" cy="1369500"/>
          </a:xfrm>
        </p:grpSpPr>
        <p:sp>
          <p:nvSpPr>
            <p:cNvPr id="213" name="Google Shape;213;p32"/>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2"/>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5" name="Google Shape;215;p32"/>
          <p:cNvSpPr/>
          <p:nvPr/>
        </p:nvSpPr>
        <p:spPr>
          <a:xfrm>
            <a:off x="-562600" y="3422450"/>
            <a:ext cx="1118700" cy="1118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19" name="Shape 219"/>
        <p:cNvGrpSpPr/>
        <p:nvPr/>
      </p:nvGrpSpPr>
      <p:grpSpPr>
        <a:xfrm>
          <a:off x="0" y="0"/>
          <a:ext cx="0" cy="0"/>
          <a:chOff x="0" y="0"/>
          <a:chExt cx="0" cy="0"/>
        </a:xfrm>
      </p:grpSpPr>
      <p:pic>
        <p:nvPicPr>
          <p:cNvPr id="220" name="Google Shape;220;p33"/>
          <p:cNvPicPr preferRelativeResize="0"/>
          <p:nvPr>
            <p:ph idx="3" type="pic"/>
          </p:nvPr>
        </p:nvPicPr>
        <p:blipFill rotWithShape="1">
          <a:blip r:embed="rId3">
            <a:alphaModFix amt="92000"/>
          </a:blip>
          <a:srcRect b="21198" l="-342" r="-332" t="48471"/>
          <a:stretch/>
        </p:blipFill>
        <p:spPr>
          <a:xfrm>
            <a:off x="0" y="0"/>
            <a:ext cx="9144000" cy="4602199"/>
          </a:xfrm>
          <a:prstGeom prst="rect">
            <a:avLst/>
          </a:prstGeom>
        </p:spPr>
      </p:pic>
      <p:sp>
        <p:nvSpPr>
          <p:cNvPr id="221" name="Google Shape;221;p33"/>
          <p:cNvSpPr/>
          <p:nvPr/>
        </p:nvSpPr>
        <p:spPr>
          <a:xfrm>
            <a:off x="613000" y="539500"/>
            <a:ext cx="7870500" cy="38244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3"/>
          <p:cNvSpPr txBox="1"/>
          <p:nvPr>
            <p:ph type="title"/>
          </p:nvPr>
        </p:nvSpPr>
        <p:spPr>
          <a:xfrm>
            <a:off x="1171900" y="747250"/>
            <a:ext cx="6752700" cy="3107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latin typeface="Arial"/>
                <a:ea typeface="Arial"/>
                <a:cs typeface="Arial"/>
                <a:sym typeface="Arial"/>
              </a:rPr>
              <a:t>Surely “critical thinking” and “sound judgment” not only are parallel in function but overlap greatly. The </a:t>
            </a:r>
            <a:r>
              <a:rPr b="1" lang="en" sz="2000">
                <a:latin typeface="Arial"/>
                <a:ea typeface="Arial"/>
                <a:cs typeface="Arial"/>
                <a:sym typeface="Arial"/>
              </a:rPr>
              <a:t>competencies</a:t>
            </a:r>
            <a:r>
              <a:rPr lang="en" sz="2000">
                <a:latin typeface="Arial"/>
                <a:ea typeface="Arial"/>
                <a:cs typeface="Arial"/>
                <a:sym typeface="Arial"/>
              </a:rPr>
              <a:t> implied by the term critical thinking have much in common with those we attribute to an effective manager. And, just as surely, the enormous methodological resources available for teaching such </a:t>
            </a:r>
            <a:r>
              <a:rPr lang="en" sz="2000" u="sng">
                <a:latin typeface="Arial"/>
                <a:ea typeface="Arial"/>
                <a:cs typeface="Arial"/>
                <a:sym typeface="Arial"/>
              </a:rPr>
              <a:t>management skills</a:t>
            </a:r>
            <a:r>
              <a:rPr lang="en" sz="2000">
                <a:latin typeface="Arial"/>
                <a:ea typeface="Arial"/>
                <a:cs typeface="Arial"/>
                <a:sym typeface="Arial"/>
              </a:rPr>
              <a:t> as </a:t>
            </a:r>
            <a:r>
              <a:rPr lang="en" sz="2000" u="sng">
                <a:latin typeface="Arial"/>
                <a:ea typeface="Arial"/>
                <a:cs typeface="Arial"/>
                <a:sym typeface="Arial"/>
              </a:rPr>
              <a:t>problem-solving</a:t>
            </a:r>
            <a:r>
              <a:rPr lang="en" sz="2000">
                <a:latin typeface="Arial"/>
                <a:ea typeface="Arial"/>
                <a:cs typeface="Arial"/>
                <a:sym typeface="Arial"/>
              </a:rPr>
              <a:t> and </a:t>
            </a:r>
            <a:r>
              <a:rPr lang="en" sz="2000" u="sng">
                <a:latin typeface="Arial"/>
                <a:ea typeface="Arial"/>
                <a:cs typeface="Arial"/>
                <a:sym typeface="Arial"/>
              </a:rPr>
              <a:t>decision-making</a:t>
            </a:r>
            <a:r>
              <a:rPr lang="en" sz="2000">
                <a:latin typeface="Arial"/>
                <a:ea typeface="Arial"/>
                <a:cs typeface="Arial"/>
                <a:sym typeface="Arial"/>
              </a:rPr>
              <a:t> can be appropriately adapted for teaching critical thinking in the schools. It is, then, not necessary for those who would teach critical thinking to reinvent the wheel.</a:t>
            </a:r>
            <a:r>
              <a:rPr lang="en" sz="1800">
                <a:latin typeface="Arial"/>
                <a:ea typeface="Arial"/>
                <a:cs typeface="Arial"/>
                <a:sym typeface="Arial"/>
              </a:rPr>
              <a:t> </a:t>
            </a:r>
            <a:endParaRPr sz="1800"/>
          </a:p>
        </p:txBody>
      </p:sp>
      <p:cxnSp>
        <p:nvCxnSpPr>
          <p:cNvPr id="223" name="Google Shape;223;p33"/>
          <p:cNvCxnSpPr/>
          <p:nvPr/>
        </p:nvCxnSpPr>
        <p:spPr>
          <a:xfrm>
            <a:off x="-7950" y="4602188"/>
            <a:ext cx="9159900" cy="3600"/>
          </a:xfrm>
          <a:prstGeom prst="straightConnector1">
            <a:avLst/>
          </a:prstGeom>
          <a:noFill/>
          <a:ln cap="flat" cmpd="sng" w="9525">
            <a:solidFill>
              <a:schemeClr val="dk1"/>
            </a:solidFill>
            <a:prstDash val="solid"/>
            <a:round/>
            <a:headEnd len="med" w="med" type="none"/>
            <a:tailEnd len="med" w="med" type="none"/>
          </a:ln>
        </p:spPr>
      </p:cxnSp>
      <p:sp>
        <p:nvSpPr>
          <p:cNvPr id="224" name="Google Shape;224;p33"/>
          <p:cNvSpPr/>
          <p:nvPr/>
        </p:nvSpPr>
        <p:spPr>
          <a:xfrm>
            <a:off x="8483624" y="4736118"/>
            <a:ext cx="169567" cy="209860"/>
          </a:xfrm>
          <a:custGeom>
            <a:rect b="b" l="l" r="r" t="t"/>
            <a:pathLst>
              <a:path extrusionOk="0" h="1125" w="909">
                <a:moveTo>
                  <a:pt x="457" y="1"/>
                </a:moveTo>
                <a:lnTo>
                  <a:pt x="398" y="497"/>
                </a:lnTo>
                <a:lnTo>
                  <a:pt x="1" y="565"/>
                </a:lnTo>
                <a:lnTo>
                  <a:pt x="398" y="628"/>
                </a:lnTo>
                <a:lnTo>
                  <a:pt x="457" y="1125"/>
                </a:lnTo>
                <a:lnTo>
                  <a:pt x="515" y="628"/>
                </a:lnTo>
                <a:lnTo>
                  <a:pt x="908" y="565"/>
                </a:lnTo>
                <a:lnTo>
                  <a:pt x="515" y="497"/>
                </a:lnTo>
                <a:lnTo>
                  <a:pt x="457" y="1"/>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5" name="Google Shape;225;p33"/>
          <p:cNvGrpSpPr/>
          <p:nvPr/>
        </p:nvGrpSpPr>
        <p:grpSpPr>
          <a:xfrm>
            <a:off x="295694" y="4737167"/>
            <a:ext cx="834942" cy="208186"/>
            <a:chOff x="848766" y="4722131"/>
            <a:chExt cx="953239" cy="237655"/>
          </a:xfrm>
        </p:grpSpPr>
        <p:sp>
          <p:nvSpPr>
            <p:cNvPr id="226" name="Google Shape;226;p33"/>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3"/>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3"/>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33"/>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30" name="Google Shape;230;p33"/>
          <p:cNvCxnSpPr/>
          <p:nvPr/>
        </p:nvCxnSpPr>
        <p:spPr>
          <a:xfrm rot="10800000">
            <a:off x="1529675" y="4844100"/>
            <a:ext cx="6434400" cy="0"/>
          </a:xfrm>
          <a:prstGeom prst="straightConnector1">
            <a:avLst/>
          </a:prstGeom>
          <a:noFill/>
          <a:ln cap="flat" cmpd="sng" w="9525">
            <a:solidFill>
              <a:schemeClr val="dk1"/>
            </a:solidFill>
            <a:prstDash val="solid"/>
            <a:round/>
            <a:headEnd len="med" w="med" type="none"/>
            <a:tailEnd len="med" w="med" type="none"/>
          </a:ln>
        </p:spPr>
      </p:cxnSp>
      <p:cxnSp>
        <p:nvCxnSpPr>
          <p:cNvPr id="231" name="Google Shape;231;p33"/>
          <p:cNvCxnSpPr/>
          <p:nvPr/>
        </p:nvCxnSpPr>
        <p:spPr>
          <a:xfrm>
            <a:off x="1878125" y="3480900"/>
            <a:ext cx="5737500" cy="19200"/>
          </a:xfrm>
          <a:prstGeom prst="straightConnector1">
            <a:avLst/>
          </a:prstGeom>
          <a:noFill/>
          <a:ln cap="flat" cmpd="sng" w="9525">
            <a:solidFill>
              <a:schemeClr val="lt1"/>
            </a:solidFill>
            <a:prstDash val="solid"/>
            <a:round/>
            <a:headEnd len="med" w="med" type="none"/>
            <a:tailEnd len="med" w="med"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35" name="Shape 235"/>
        <p:cNvGrpSpPr/>
        <p:nvPr/>
      </p:nvGrpSpPr>
      <p:grpSpPr>
        <a:xfrm>
          <a:off x="0" y="0"/>
          <a:ext cx="0" cy="0"/>
          <a:chOff x="0" y="0"/>
          <a:chExt cx="0" cy="0"/>
        </a:xfrm>
      </p:grpSpPr>
      <p:sp>
        <p:nvSpPr>
          <p:cNvPr id="236" name="Google Shape;236;p34"/>
          <p:cNvSpPr/>
          <p:nvPr/>
        </p:nvSpPr>
        <p:spPr>
          <a:xfrm>
            <a:off x="2966575" y="0"/>
            <a:ext cx="61773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34"/>
          <p:cNvSpPr txBox="1"/>
          <p:nvPr>
            <p:ph idx="3" type="subTitle"/>
          </p:nvPr>
        </p:nvSpPr>
        <p:spPr>
          <a:xfrm>
            <a:off x="3100250" y="458850"/>
            <a:ext cx="5330700" cy="4535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100"/>
              <a:t>General semantics has been taught at many universities in regular or special courses. Its potentials have been explored in more than 120 doctoral dissertations, including several that suggest that general semantics can be taught at elementary and high-school levels with positive effects on critical and creative thinking.</a:t>
            </a:r>
            <a:endParaRPr sz="2100"/>
          </a:p>
          <a:p>
            <a:pPr indent="0" lvl="0" marL="0" rtl="0" algn="ctr">
              <a:spcBef>
                <a:spcPts val="1200"/>
              </a:spcBef>
              <a:spcAft>
                <a:spcPts val="0"/>
              </a:spcAft>
              <a:buNone/>
            </a:pPr>
            <a:r>
              <a:t/>
            </a:r>
            <a:endParaRPr/>
          </a:p>
        </p:txBody>
      </p:sp>
      <p:pic>
        <p:nvPicPr>
          <p:cNvPr id="238" name="Google Shape;238;p34"/>
          <p:cNvPicPr preferRelativeResize="0"/>
          <p:nvPr>
            <p:ph idx="6" type="pic"/>
          </p:nvPr>
        </p:nvPicPr>
        <p:blipFill rotWithShape="1">
          <a:blip r:embed="rId3">
            <a:alphaModFix/>
          </a:blip>
          <a:srcRect b="14352" l="0" r="0" t="14345"/>
          <a:stretch/>
        </p:blipFill>
        <p:spPr>
          <a:xfrm>
            <a:off x="-10125" y="-12375"/>
            <a:ext cx="2976698" cy="5143501"/>
          </a:xfrm>
          <a:prstGeom prst="rect">
            <a:avLst/>
          </a:prstGeom>
        </p:spPr>
      </p:pic>
      <p:grpSp>
        <p:nvGrpSpPr>
          <p:cNvPr id="239" name="Google Shape;239;p34"/>
          <p:cNvGrpSpPr/>
          <p:nvPr/>
        </p:nvGrpSpPr>
        <p:grpSpPr>
          <a:xfrm>
            <a:off x="3100253" y="167822"/>
            <a:ext cx="846539" cy="593952"/>
            <a:chOff x="-1564800" y="1347625"/>
            <a:chExt cx="1951900" cy="1369500"/>
          </a:xfrm>
        </p:grpSpPr>
        <p:sp>
          <p:nvSpPr>
            <p:cNvPr id="240" name="Google Shape;240;p34"/>
            <p:cNvSpPr/>
            <p:nvPr/>
          </p:nvSpPr>
          <p:spPr>
            <a:xfrm>
              <a:off x="-9824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34"/>
            <p:cNvSpPr/>
            <p:nvPr/>
          </p:nvSpPr>
          <p:spPr>
            <a:xfrm>
              <a:off x="-15648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2" name="Google Shape;242;p34"/>
          <p:cNvSpPr/>
          <p:nvPr/>
        </p:nvSpPr>
        <p:spPr>
          <a:xfrm>
            <a:off x="-88050" y="4194475"/>
            <a:ext cx="1118700" cy="11187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46" name="Shape 246"/>
        <p:cNvGrpSpPr/>
        <p:nvPr/>
      </p:nvGrpSpPr>
      <p:grpSpPr>
        <a:xfrm>
          <a:off x="0" y="0"/>
          <a:ext cx="0" cy="0"/>
          <a:chOff x="0" y="0"/>
          <a:chExt cx="0" cy="0"/>
        </a:xfrm>
      </p:grpSpPr>
      <p:sp>
        <p:nvSpPr>
          <p:cNvPr id="247" name="Google Shape;247;p35"/>
          <p:cNvSpPr txBox="1"/>
          <p:nvPr>
            <p:ph idx="4" type="subTitle"/>
          </p:nvPr>
        </p:nvSpPr>
        <p:spPr>
          <a:xfrm>
            <a:off x="5026825" y="907050"/>
            <a:ext cx="29199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248" name="Google Shape;248;p3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700">
                <a:latin typeface="Arial"/>
                <a:ea typeface="Arial"/>
                <a:cs typeface="Arial"/>
                <a:sym typeface="Arial"/>
              </a:rPr>
              <a:t>Critical thinking requires</a:t>
            </a:r>
            <a:r>
              <a:rPr lang="en" sz="1700">
                <a:latin typeface="Arial"/>
                <a:ea typeface="Arial"/>
                <a:cs typeface="Arial"/>
                <a:sym typeface="Arial"/>
              </a:rPr>
              <a:t> (among other things):</a:t>
            </a:r>
            <a:endParaRPr sz="1700">
              <a:latin typeface="Arial"/>
              <a:ea typeface="Arial"/>
              <a:cs typeface="Arial"/>
              <a:sym typeface="Arial"/>
            </a:endParaRPr>
          </a:p>
          <a:p>
            <a:pPr indent="0" lvl="0" marL="0" rtl="0" algn="ctr">
              <a:spcBef>
                <a:spcPts val="1200"/>
              </a:spcBef>
              <a:spcAft>
                <a:spcPts val="0"/>
              </a:spcAft>
              <a:buNone/>
            </a:pPr>
            <a:r>
              <a:t/>
            </a:r>
            <a:endParaRPr/>
          </a:p>
        </p:txBody>
      </p:sp>
      <p:sp>
        <p:nvSpPr>
          <p:cNvPr id="249" name="Google Shape;249;p35"/>
          <p:cNvSpPr txBox="1"/>
          <p:nvPr>
            <p:ph idx="1" type="subTitle"/>
          </p:nvPr>
        </p:nvSpPr>
        <p:spPr>
          <a:xfrm>
            <a:off x="4225775" y="1237850"/>
            <a:ext cx="3720900" cy="2238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i="1" lang="en" sz="1800">
                <a:latin typeface="Arial"/>
                <a:ea typeface="Arial"/>
                <a:cs typeface="Arial"/>
                <a:sym typeface="Arial"/>
              </a:rPr>
              <a:t>Validity of the assumptions</a:t>
            </a:r>
            <a:r>
              <a:rPr lang="en" sz="1800">
                <a:latin typeface="Arial"/>
                <a:ea typeface="Arial"/>
                <a:cs typeface="Arial"/>
                <a:sym typeface="Arial"/>
              </a:rPr>
              <a:t>, both initial and sequential, based upon the available information.</a:t>
            </a:r>
            <a:endParaRPr sz="1800">
              <a:latin typeface="Arial"/>
              <a:ea typeface="Arial"/>
              <a:cs typeface="Arial"/>
              <a:sym typeface="Arial"/>
            </a:endParaRPr>
          </a:p>
          <a:p>
            <a:pPr indent="0" lvl="0" marL="0" rtl="0" algn="l">
              <a:spcBef>
                <a:spcPts val="1200"/>
              </a:spcBef>
              <a:spcAft>
                <a:spcPts val="0"/>
              </a:spcAft>
              <a:buNone/>
            </a:pPr>
            <a:r>
              <a:t/>
            </a:r>
            <a:endParaRPr/>
          </a:p>
        </p:txBody>
      </p:sp>
      <p:sp>
        <p:nvSpPr>
          <p:cNvPr id="250" name="Google Shape;250;p35"/>
          <p:cNvSpPr txBox="1"/>
          <p:nvPr>
            <p:ph idx="2" type="subTitle"/>
          </p:nvPr>
        </p:nvSpPr>
        <p:spPr>
          <a:xfrm>
            <a:off x="864375" y="1280550"/>
            <a:ext cx="3465000" cy="2195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i="1" lang="en" sz="1800">
                <a:latin typeface="Arial"/>
                <a:ea typeface="Arial"/>
                <a:cs typeface="Arial"/>
                <a:sym typeface="Arial"/>
              </a:rPr>
              <a:t>Validity of the information</a:t>
            </a:r>
            <a:r>
              <a:rPr lang="en" sz="1800">
                <a:latin typeface="Arial"/>
                <a:ea typeface="Arial"/>
                <a:cs typeface="Arial"/>
                <a:sym typeface="Arial"/>
              </a:rPr>
              <a:t> (observations or data) that underlies the assumptions to which values and logical processes are applied.</a:t>
            </a:r>
            <a:endParaRPr sz="1800">
              <a:latin typeface="Arial"/>
              <a:ea typeface="Arial"/>
              <a:cs typeface="Arial"/>
              <a:sym typeface="Arial"/>
            </a:endParaRPr>
          </a:p>
          <a:p>
            <a:pPr indent="0" lvl="0" marL="0" rtl="0" algn="l">
              <a:spcBef>
                <a:spcPts val="1200"/>
              </a:spcBef>
              <a:spcAft>
                <a:spcPts val="0"/>
              </a:spcAft>
              <a:buNone/>
            </a:pPr>
            <a:r>
              <a:t/>
            </a:r>
            <a:endParaRPr/>
          </a:p>
        </p:txBody>
      </p:sp>
      <p:sp>
        <p:nvSpPr>
          <p:cNvPr id="251" name="Google Shape;251;p35"/>
          <p:cNvSpPr txBox="1"/>
          <p:nvPr>
            <p:ph idx="3" type="subTitle"/>
          </p:nvPr>
        </p:nvSpPr>
        <p:spPr>
          <a:xfrm>
            <a:off x="1409575" y="1067128"/>
            <a:ext cx="2919900" cy="44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01</a:t>
            </a:r>
            <a:endParaRPr sz="2500"/>
          </a:p>
        </p:txBody>
      </p:sp>
      <p:pic>
        <p:nvPicPr>
          <p:cNvPr id="252" name="Google Shape;252;p35"/>
          <p:cNvPicPr preferRelativeResize="0"/>
          <p:nvPr>
            <p:ph idx="5" type="pic"/>
          </p:nvPr>
        </p:nvPicPr>
        <p:blipFill rotWithShape="1">
          <a:blip r:embed="rId3">
            <a:alphaModFix/>
          </a:blip>
          <a:srcRect b="39534" l="0" r="0" t="52010"/>
          <a:stretch/>
        </p:blipFill>
        <p:spPr>
          <a:xfrm>
            <a:off x="10450" y="3984175"/>
            <a:ext cx="9144001" cy="1159199"/>
          </a:xfrm>
          <a:prstGeom prst="rect">
            <a:avLst/>
          </a:prstGeom>
        </p:spPr>
      </p:pic>
      <p:cxnSp>
        <p:nvCxnSpPr>
          <p:cNvPr id="253" name="Google Shape;253;p35"/>
          <p:cNvCxnSpPr/>
          <p:nvPr/>
        </p:nvCxnSpPr>
        <p:spPr>
          <a:xfrm>
            <a:off x="1502725" y="3476175"/>
            <a:ext cx="6313200" cy="7800"/>
          </a:xfrm>
          <a:prstGeom prst="straightConnector1">
            <a:avLst/>
          </a:prstGeom>
          <a:noFill/>
          <a:ln cap="flat" cmpd="sng" w="9525">
            <a:solidFill>
              <a:schemeClr val="lt1"/>
            </a:solidFill>
            <a:prstDash val="solid"/>
            <a:round/>
            <a:headEnd len="med" w="med" type="none"/>
            <a:tailEnd len="med" w="med" type="none"/>
          </a:ln>
        </p:spPr>
      </p:cxnSp>
      <p:grpSp>
        <p:nvGrpSpPr>
          <p:cNvPr id="254" name="Google Shape;254;p35"/>
          <p:cNvGrpSpPr/>
          <p:nvPr/>
        </p:nvGrpSpPr>
        <p:grpSpPr>
          <a:xfrm>
            <a:off x="528030" y="1741094"/>
            <a:ext cx="184196" cy="1481223"/>
            <a:chOff x="315455" y="1986544"/>
            <a:chExt cx="184196" cy="1481223"/>
          </a:xfrm>
        </p:grpSpPr>
        <p:sp>
          <p:nvSpPr>
            <p:cNvPr id="255" name="Google Shape;255;p35"/>
            <p:cNvSpPr/>
            <p:nvPr/>
          </p:nvSpPr>
          <p:spPr>
            <a:xfrm rot="5400000">
              <a:off x="343519" y="1958480"/>
              <a:ext cx="128068" cy="184196"/>
            </a:xfrm>
            <a:custGeom>
              <a:rect b="b" l="l" r="r" t="t"/>
              <a:pathLst>
                <a:path extrusionOk="0" fill="none" h="751" w="493">
                  <a:moveTo>
                    <a:pt x="493"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5"/>
            <p:cNvSpPr/>
            <p:nvPr/>
          </p:nvSpPr>
          <p:spPr>
            <a:xfrm rot="5400000">
              <a:off x="342350" y="2108758"/>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5"/>
            <p:cNvSpPr/>
            <p:nvPr/>
          </p:nvSpPr>
          <p:spPr>
            <a:xfrm rot="5400000">
              <a:off x="342999" y="2259297"/>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5"/>
            <p:cNvSpPr/>
            <p:nvPr/>
          </p:nvSpPr>
          <p:spPr>
            <a:xfrm rot="5400000">
              <a:off x="341700" y="2409445"/>
              <a:ext cx="131705" cy="184196"/>
            </a:xfrm>
            <a:custGeom>
              <a:rect b="b" l="l" r="r" t="t"/>
              <a:pathLst>
                <a:path extrusionOk="0" fill="none" h="751" w="507">
                  <a:moveTo>
                    <a:pt x="506"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5"/>
            <p:cNvSpPr/>
            <p:nvPr/>
          </p:nvSpPr>
          <p:spPr>
            <a:xfrm rot="5400000">
              <a:off x="342869" y="2559464"/>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5"/>
            <p:cNvSpPr/>
            <p:nvPr/>
          </p:nvSpPr>
          <p:spPr>
            <a:xfrm rot="5400000">
              <a:off x="341830" y="2709612"/>
              <a:ext cx="131445" cy="184196"/>
            </a:xfrm>
            <a:custGeom>
              <a:rect b="b" l="l" r="r" t="t"/>
              <a:pathLst>
                <a:path extrusionOk="0" fill="none" h="751" w="506">
                  <a:moveTo>
                    <a:pt x="506"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5"/>
            <p:cNvSpPr/>
            <p:nvPr/>
          </p:nvSpPr>
          <p:spPr>
            <a:xfrm rot="5400000">
              <a:off x="342999" y="2859631"/>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5"/>
            <p:cNvSpPr/>
            <p:nvPr/>
          </p:nvSpPr>
          <p:spPr>
            <a:xfrm rot="5400000">
              <a:off x="342869" y="3010948"/>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35"/>
            <p:cNvSpPr/>
            <p:nvPr/>
          </p:nvSpPr>
          <p:spPr>
            <a:xfrm rot="5400000">
              <a:off x="342350" y="3161616"/>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5"/>
            <p:cNvSpPr/>
            <p:nvPr/>
          </p:nvSpPr>
          <p:spPr>
            <a:xfrm rot="5400000">
              <a:off x="342999" y="3311115"/>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5" name="Google Shape;265;p35"/>
          <p:cNvSpPr/>
          <p:nvPr/>
        </p:nvSpPr>
        <p:spPr>
          <a:xfrm>
            <a:off x="8144425" y="253150"/>
            <a:ext cx="572700" cy="5727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69" name="Shape 269"/>
        <p:cNvGrpSpPr/>
        <p:nvPr/>
      </p:nvGrpSpPr>
      <p:grpSpPr>
        <a:xfrm>
          <a:off x="0" y="0"/>
          <a:ext cx="0" cy="0"/>
          <a:chOff x="0" y="0"/>
          <a:chExt cx="0" cy="0"/>
        </a:xfrm>
      </p:grpSpPr>
      <p:sp>
        <p:nvSpPr>
          <p:cNvPr id="270" name="Google Shape;270;p36"/>
          <p:cNvSpPr txBox="1"/>
          <p:nvPr>
            <p:ph idx="4" type="subTitle"/>
          </p:nvPr>
        </p:nvSpPr>
        <p:spPr>
          <a:xfrm>
            <a:off x="5026825" y="1017725"/>
            <a:ext cx="2919900" cy="493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271" name="Google Shape;271;p3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700">
                <a:latin typeface="Arial"/>
                <a:ea typeface="Arial"/>
                <a:cs typeface="Arial"/>
                <a:sym typeface="Arial"/>
              </a:rPr>
              <a:t>Critical thinking requires</a:t>
            </a:r>
            <a:r>
              <a:rPr lang="en" sz="1700">
                <a:latin typeface="Arial"/>
                <a:ea typeface="Arial"/>
                <a:cs typeface="Arial"/>
                <a:sym typeface="Arial"/>
              </a:rPr>
              <a:t> (among other things):</a:t>
            </a:r>
            <a:endParaRPr sz="1700">
              <a:latin typeface="Arial"/>
              <a:ea typeface="Arial"/>
              <a:cs typeface="Arial"/>
              <a:sym typeface="Arial"/>
            </a:endParaRPr>
          </a:p>
          <a:p>
            <a:pPr indent="0" lvl="0" marL="0" rtl="0" algn="ctr">
              <a:spcBef>
                <a:spcPts val="1200"/>
              </a:spcBef>
              <a:spcAft>
                <a:spcPts val="0"/>
              </a:spcAft>
              <a:buNone/>
            </a:pPr>
            <a:r>
              <a:t/>
            </a:r>
            <a:endParaRPr sz="2500"/>
          </a:p>
        </p:txBody>
      </p:sp>
      <p:sp>
        <p:nvSpPr>
          <p:cNvPr id="272" name="Google Shape;272;p36"/>
          <p:cNvSpPr txBox="1"/>
          <p:nvPr>
            <p:ph idx="1" type="subTitle"/>
          </p:nvPr>
        </p:nvSpPr>
        <p:spPr>
          <a:xfrm>
            <a:off x="4503225" y="1344825"/>
            <a:ext cx="3443400" cy="2131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i="1" lang="en" sz="1800">
                <a:latin typeface="Arial"/>
                <a:ea typeface="Arial"/>
                <a:cs typeface="Arial"/>
                <a:sym typeface="Arial"/>
              </a:rPr>
              <a:t>Validity of the logic of processes</a:t>
            </a:r>
            <a:r>
              <a:rPr lang="en" sz="1800">
                <a:latin typeface="Arial"/>
                <a:ea typeface="Arial"/>
                <a:cs typeface="Arial"/>
                <a:sym typeface="Arial"/>
              </a:rPr>
              <a:t> involved in inference, generalization, deduction, extrapolation, etc.</a:t>
            </a:r>
            <a:endParaRPr sz="1800">
              <a:latin typeface="Arial"/>
              <a:ea typeface="Arial"/>
              <a:cs typeface="Arial"/>
              <a:sym typeface="Arial"/>
            </a:endParaRPr>
          </a:p>
          <a:p>
            <a:pPr indent="0" lvl="0" marL="0" rtl="0" algn="l">
              <a:spcBef>
                <a:spcPts val="1200"/>
              </a:spcBef>
              <a:spcAft>
                <a:spcPts val="0"/>
              </a:spcAft>
              <a:buNone/>
            </a:pPr>
            <a:r>
              <a:t/>
            </a:r>
            <a:endParaRPr/>
          </a:p>
        </p:txBody>
      </p:sp>
      <p:sp>
        <p:nvSpPr>
          <p:cNvPr id="273" name="Google Shape;273;p36"/>
          <p:cNvSpPr txBox="1"/>
          <p:nvPr>
            <p:ph idx="2" type="subTitle"/>
          </p:nvPr>
        </p:nvSpPr>
        <p:spPr>
          <a:xfrm>
            <a:off x="720000" y="1344575"/>
            <a:ext cx="3609600" cy="2131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i="1" lang="en" sz="1800">
                <a:latin typeface="Arial"/>
                <a:ea typeface="Arial"/>
                <a:cs typeface="Arial"/>
                <a:sym typeface="Arial"/>
              </a:rPr>
              <a:t>Validity of the values</a:t>
            </a:r>
            <a:r>
              <a:rPr lang="en" sz="1800">
                <a:latin typeface="Arial"/>
                <a:ea typeface="Arial"/>
                <a:cs typeface="Arial"/>
                <a:sym typeface="Arial"/>
              </a:rPr>
              <a:t> applied in the exercise of evaluative judgment.</a:t>
            </a:r>
            <a:endParaRPr sz="1800">
              <a:latin typeface="Arial"/>
              <a:ea typeface="Arial"/>
              <a:cs typeface="Arial"/>
              <a:sym typeface="Arial"/>
            </a:endParaRPr>
          </a:p>
          <a:p>
            <a:pPr indent="0" lvl="0" marL="0" rtl="0" algn="l">
              <a:spcBef>
                <a:spcPts val="1200"/>
              </a:spcBef>
              <a:spcAft>
                <a:spcPts val="0"/>
              </a:spcAft>
              <a:buNone/>
            </a:pPr>
            <a:r>
              <a:t/>
            </a:r>
            <a:endParaRPr/>
          </a:p>
        </p:txBody>
      </p:sp>
      <p:sp>
        <p:nvSpPr>
          <p:cNvPr id="274" name="Google Shape;274;p36"/>
          <p:cNvSpPr txBox="1"/>
          <p:nvPr>
            <p:ph idx="3" type="subTitle"/>
          </p:nvPr>
        </p:nvSpPr>
        <p:spPr>
          <a:xfrm>
            <a:off x="1409575" y="1017728"/>
            <a:ext cx="29199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03</a:t>
            </a:r>
            <a:endParaRPr sz="2500"/>
          </a:p>
        </p:txBody>
      </p:sp>
      <p:pic>
        <p:nvPicPr>
          <p:cNvPr id="275" name="Google Shape;275;p36"/>
          <p:cNvPicPr preferRelativeResize="0"/>
          <p:nvPr>
            <p:ph idx="5" type="pic"/>
          </p:nvPr>
        </p:nvPicPr>
        <p:blipFill rotWithShape="1">
          <a:blip r:embed="rId3">
            <a:alphaModFix/>
          </a:blip>
          <a:srcRect b="39534" l="0" r="0" t="52010"/>
          <a:stretch/>
        </p:blipFill>
        <p:spPr>
          <a:xfrm>
            <a:off x="10450" y="3984175"/>
            <a:ext cx="9144001" cy="1159199"/>
          </a:xfrm>
          <a:prstGeom prst="rect">
            <a:avLst/>
          </a:prstGeom>
        </p:spPr>
      </p:pic>
      <p:cxnSp>
        <p:nvCxnSpPr>
          <p:cNvPr id="276" name="Google Shape;276;p36"/>
          <p:cNvCxnSpPr/>
          <p:nvPr/>
        </p:nvCxnSpPr>
        <p:spPr>
          <a:xfrm>
            <a:off x="1502725" y="3476175"/>
            <a:ext cx="6313200" cy="7800"/>
          </a:xfrm>
          <a:prstGeom prst="straightConnector1">
            <a:avLst/>
          </a:prstGeom>
          <a:noFill/>
          <a:ln cap="flat" cmpd="sng" w="9525">
            <a:solidFill>
              <a:schemeClr val="lt1"/>
            </a:solidFill>
            <a:prstDash val="solid"/>
            <a:round/>
            <a:headEnd len="med" w="med" type="none"/>
            <a:tailEnd len="med" w="med" type="none"/>
          </a:ln>
        </p:spPr>
      </p:cxnSp>
      <p:grpSp>
        <p:nvGrpSpPr>
          <p:cNvPr id="277" name="Google Shape;277;p36"/>
          <p:cNvGrpSpPr/>
          <p:nvPr/>
        </p:nvGrpSpPr>
        <p:grpSpPr>
          <a:xfrm>
            <a:off x="528030" y="1741094"/>
            <a:ext cx="184196" cy="1481223"/>
            <a:chOff x="315455" y="1986544"/>
            <a:chExt cx="184196" cy="1481223"/>
          </a:xfrm>
        </p:grpSpPr>
        <p:sp>
          <p:nvSpPr>
            <p:cNvPr id="278" name="Google Shape;278;p36"/>
            <p:cNvSpPr/>
            <p:nvPr/>
          </p:nvSpPr>
          <p:spPr>
            <a:xfrm rot="5400000">
              <a:off x="343519" y="1958480"/>
              <a:ext cx="128068" cy="184196"/>
            </a:xfrm>
            <a:custGeom>
              <a:rect b="b" l="l" r="r" t="t"/>
              <a:pathLst>
                <a:path extrusionOk="0" fill="none" h="751" w="493">
                  <a:moveTo>
                    <a:pt x="493"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6"/>
            <p:cNvSpPr/>
            <p:nvPr/>
          </p:nvSpPr>
          <p:spPr>
            <a:xfrm rot="5400000">
              <a:off x="342350" y="2108758"/>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6"/>
            <p:cNvSpPr/>
            <p:nvPr/>
          </p:nvSpPr>
          <p:spPr>
            <a:xfrm rot="5400000">
              <a:off x="342999" y="2259297"/>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6"/>
            <p:cNvSpPr/>
            <p:nvPr/>
          </p:nvSpPr>
          <p:spPr>
            <a:xfrm rot="5400000">
              <a:off x="341700" y="2409445"/>
              <a:ext cx="131705" cy="184196"/>
            </a:xfrm>
            <a:custGeom>
              <a:rect b="b" l="l" r="r" t="t"/>
              <a:pathLst>
                <a:path extrusionOk="0" fill="none" h="751" w="507">
                  <a:moveTo>
                    <a:pt x="506"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6"/>
            <p:cNvSpPr/>
            <p:nvPr/>
          </p:nvSpPr>
          <p:spPr>
            <a:xfrm rot="5400000">
              <a:off x="342869" y="2559464"/>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6"/>
            <p:cNvSpPr/>
            <p:nvPr/>
          </p:nvSpPr>
          <p:spPr>
            <a:xfrm rot="5400000">
              <a:off x="341830" y="2709612"/>
              <a:ext cx="131445" cy="184196"/>
            </a:xfrm>
            <a:custGeom>
              <a:rect b="b" l="l" r="r" t="t"/>
              <a:pathLst>
                <a:path extrusionOk="0" fill="none" h="751" w="506">
                  <a:moveTo>
                    <a:pt x="506"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6"/>
            <p:cNvSpPr/>
            <p:nvPr/>
          </p:nvSpPr>
          <p:spPr>
            <a:xfrm rot="5400000">
              <a:off x="342999" y="2859631"/>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6"/>
            <p:cNvSpPr/>
            <p:nvPr/>
          </p:nvSpPr>
          <p:spPr>
            <a:xfrm rot="5400000">
              <a:off x="342869" y="3010948"/>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6"/>
            <p:cNvSpPr/>
            <p:nvPr/>
          </p:nvSpPr>
          <p:spPr>
            <a:xfrm rot="5400000">
              <a:off x="342350" y="3161616"/>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6"/>
            <p:cNvSpPr/>
            <p:nvPr/>
          </p:nvSpPr>
          <p:spPr>
            <a:xfrm rot="5400000">
              <a:off x="342999" y="3311115"/>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8" name="Google Shape;288;p36"/>
          <p:cNvSpPr/>
          <p:nvPr/>
        </p:nvSpPr>
        <p:spPr>
          <a:xfrm>
            <a:off x="8144425" y="253150"/>
            <a:ext cx="572700" cy="5727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92" name="Shape 292"/>
        <p:cNvGrpSpPr/>
        <p:nvPr/>
      </p:nvGrpSpPr>
      <p:grpSpPr>
        <a:xfrm>
          <a:off x="0" y="0"/>
          <a:ext cx="0" cy="0"/>
          <a:chOff x="0" y="0"/>
          <a:chExt cx="0" cy="0"/>
        </a:xfrm>
      </p:grpSpPr>
      <p:sp>
        <p:nvSpPr>
          <p:cNvPr id="293" name="Google Shape;293;p3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700">
                <a:latin typeface="Arial"/>
                <a:ea typeface="Arial"/>
                <a:cs typeface="Arial"/>
                <a:sym typeface="Arial"/>
              </a:rPr>
              <a:t>Critical thinking requires</a:t>
            </a:r>
            <a:r>
              <a:rPr lang="en" sz="1700">
                <a:latin typeface="Arial"/>
                <a:ea typeface="Arial"/>
                <a:cs typeface="Arial"/>
                <a:sym typeface="Arial"/>
              </a:rPr>
              <a:t> (among other things):</a:t>
            </a:r>
            <a:endParaRPr sz="1700">
              <a:latin typeface="Arial"/>
              <a:ea typeface="Arial"/>
              <a:cs typeface="Arial"/>
              <a:sym typeface="Arial"/>
            </a:endParaRPr>
          </a:p>
          <a:p>
            <a:pPr indent="0" lvl="0" marL="0" rtl="0" algn="ctr">
              <a:spcBef>
                <a:spcPts val="1200"/>
              </a:spcBef>
              <a:spcAft>
                <a:spcPts val="0"/>
              </a:spcAft>
              <a:buNone/>
            </a:pPr>
            <a:r>
              <a:t/>
            </a:r>
            <a:endParaRPr/>
          </a:p>
        </p:txBody>
      </p:sp>
      <p:sp>
        <p:nvSpPr>
          <p:cNvPr id="294" name="Google Shape;294;p37"/>
          <p:cNvSpPr txBox="1"/>
          <p:nvPr>
            <p:ph idx="2" type="subTitle"/>
          </p:nvPr>
        </p:nvSpPr>
        <p:spPr>
          <a:xfrm>
            <a:off x="1409575" y="1227175"/>
            <a:ext cx="5099700" cy="22491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i="1" lang="en" sz="1800">
                <a:latin typeface="Arial"/>
                <a:ea typeface="Arial"/>
                <a:cs typeface="Arial"/>
                <a:sym typeface="Arial"/>
              </a:rPr>
              <a:t>Recognition of hidden assumptions</a:t>
            </a:r>
            <a:r>
              <a:rPr lang="en" sz="1800">
                <a:latin typeface="Arial"/>
                <a:ea typeface="Arial"/>
                <a:cs typeface="Arial"/>
                <a:sym typeface="Arial"/>
              </a:rPr>
              <a:t>, unfounded implications, dubious inferences, subjective orientations, prejudice, bias, slanting, questionable perspectives, etc., both in one’s own evaluative process and in the communications of others.</a:t>
            </a:r>
            <a:endParaRPr sz="1800">
              <a:latin typeface="Arial"/>
              <a:ea typeface="Arial"/>
              <a:cs typeface="Arial"/>
              <a:sym typeface="Arial"/>
            </a:endParaRPr>
          </a:p>
          <a:p>
            <a:pPr indent="0" lvl="0" marL="0" rtl="0" algn="l">
              <a:spcBef>
                <a:spcPts val="1200"/>
              </a:spcBef>
              <a:spcAft>
                <a:spcPts val="0"/>
              </a:spcAft>
              <a:buNone/>
            </a:pPr>
            <a:r>
              <a:t/>
            </a:r>
            <a:endParaRPr/>
          </a:p>
        </p:txBody>
      </p:sp>
      <p:sp>
        <p:nvSpPr>
          <p:cNvPr id="295" name="Google Shape;295;p37"/>
          <p:cNvSpPr txBox="1"/>
          <p:nvPr>
            <p:ph idx="3" type="subTitle"/>
          </p:nvPr>
        </p:nvSpPr>
        <p:spPr>
          <a:xfrm>
            <a:off x="1409575" y="1017728"/>
            <a:ext cx="29199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05</a:t>
            </a:r>
            <a:endParaRPr sz="2500"/>
          </a:p>
        </p:txBody>
      </p:sp>
      <p:pic>
        <p:nvPicPr>
          <p:cNvPr id="296" name="Google Shape;296;p37"/>
          <p:cNvPicPr preferRelativeResize="0"/>
          <p:nvPr>
            <p:ph idx="5" type="pic"/>
          </p:nvPr>
        </p:nvPicPr>
        <p:blipFill rotWithShape="1">
          <a:blip r:embed="rId3">
            <a:alphaModFix/>
          </a:blip>
          <a:srcRect b="39534" l="0" r="0" t="52010"/>
          <a:stretch/>
        </p:blipFill>
        <p:spPr>
          <a:xfrm>
            <a:off x="10450" y="3984175"/>
            <a:ext cx="9144001" cy="1159199"/>
          </a:xfrm>
          <a:prstGeom prst="rect">
            <a:avLst/>
          </a:prstGeom>
        </p:spPr>
      </p:pic>
      <p:cxnSp>
        <p:nvCxnSpPr>
          <p:cNvPr id="297" name="Google Shape;297;p37"/>
          <p:cNvCxnSpPr/>
          <p:nvPr/>
        </p:nvCxnSpPr>
        <p:spPr>
          <a:xfrm>
            <a:off x="1502725" y="3476175"/>
            <a:ext cx="6313200" cy="7800"/>
          </a:xfrm>
          <a:prstGeom prst="straightConnector1">
            <a:avLst/>
          </a:prstGeom>
          <a:noFill/>
          <a:ln cap="flat" cmpd="sng" w="9525">
            <a:solidFill>
              <a:schemeClr val="lt1"/>
            </a:solidFill>
            <a:prstDash val="solid"/>
            <a:round/>
            <a:headEnd len="med" w="med" type="none"/>
            <a:tailEnd len="med" w="med" type="none"/>
          </a:ln>
        </p:spPr>
      </p:cxnSp>
      <p:grpSp>
        <p:nvGrpSpPr>
          <p:cNvPr id="298" name="Google Shape;298;p37"/>
          <p:cNvGrpSpPr/>
          <p:nvPr/>
        </p:nvGrpSpPr>
        <p:grpSpPr>
          <a:xfrm>
            <a:off x="528030" y="1741094"/>
            <a:ext cx="184196" cy="1481223"/>
            <a:chOff x="315455" y="1986544"/>
            <a:chExt cx="184196" cy="1481223"/>
          </a:xfrm>
        </p:grpSpPr>
        <p:sp>
          <p:nvSpPr>
            <p:cNvPr id="299" name="Google Shape;299;p37"/>
            <p:cNvSpPr/>
            <p:nvPr/>
          </p:nvSpPr>
          <p:spPr>
            <a:xfrm rot="5400000">
              <a:off x="343519" y="1958480"/>
              <a:ext cx="128068" cy="184196"/>
            </a:xfrm>
            <a:custGeom>
              <a:rect b="b" l="l" r="r" t="t"/>
              <a:pathLst>
                <a:path extrusionOk="0" fill="none" h="751" w="493">
                  <a:moveTo>
                    <a:pt x="493"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7"/>
            <p:cNvSpPr/>
            <p:nvPr/>
          </p:nvSpPr>
          <p:spPr>
            <a:xfrm rot="5400000">
              <a:off x="342350" y="2108758"/>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7"/>
            <p:cNvSpPr/>
            <p:nvPr/>
          </p:nvSpPr>
          <p:spPr>
            <a:xfrm rot="5400000">
              <a:off x="342999" y="2259297"/>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7"/>
            <p:cNvSpPr/>
            <p:nvPr/>
          </p:nvSpPr>
          <p:spPr>
            <a:xfrm rot="5400000">
              <a:off x="341700" y="2409445"/>
              <a:ext cx="131705" cy="184196"/>
            </a:xfrm>
            <a:custGeom>
              <a:rect b="b" l="l" r="r" t="t"/>
              <a:pathLst>
                <a:path extrusionOk="0" fill="none" h="751" w="507">
                  <a:moveTo>
                    <a:pt x="506"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7"/>
            <p:cNvSpPr/>
            <p:nvPr/>
          </p:nvSpPr>
          <p:spPr>
            <a:xfrm rot="5400000">
              <a:off x="342869" y="2559464"/>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7"/>
            <p:cNvSpPr/>
            <p:nvPr/>
          </p:nvSpPr>
          <p:spPr>
            <a:xfrm rot="5400000">
              <a:off x="341830" y="2709612"/>
              <a:ext cx="131445" cy="184196"/>
            </a:xfrm>
            <a:custGeom>
              <a:rect b="b" l="l" r="r" t="t"/>
              <a:pathLst>
                <a:path extrusionOk="0" fill="none" h="751" w="506">
                  <a:moveTo>
                    <a:pt x="506"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7"/>
            <p:cNvSpPr/>
            <p:nvPr/>
          </p:nvSpPr>
          <p:spPr>
            <a:xfrm rot="5400000">
              <a:off x="342999" y="2859631"/>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7"/>
            <p:cNvSpPr/>
            <p:nvPr/>
          </p:nvSpPr>
          <p:spPr>
            <a:xfrm rot="5400000">
              <a:off x="342869" y="3010948"/>
              <a:ext cx="129367" cy="184196"/>
            </a:xfrm>
            <a:custGeom>
              <a:rect b="b" l="l" r="r" t="t"/>
              <a:pathLst>
                <a:path extrusionOk="0" fill="none" h="751" w="498">
                  <a:moveTo>
                    <a:pt x="497" y="1"/>
                  </a:moveTo>
                  <a:lnTo>
                    <a:pt x="1"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7"/>
            <p:cNvSpPr/>
            <p:nvPr/>
          </p:nvSpPr>
          <p:spPr>
            <a:xfrm rot="5400000">
              <a:off x="342350" y="3161616"/>
              <a:ext cx="130406" cy="184196"/>
            </a:xfrm>
            <a:custGeom>
              <a:rect b="b" l="l" r="r" t="t"/>
              <a:pathLst>
                <a:path extrusionOk="0" fill="none" h="751" w="502">
                  <a:moveTo>
                    <a:pt x="501"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7"/>
            <p:cNvSpPr/>
            <p:nvPr/>
          </p:nvSpPr>
          <p:spPr>
            <a:xfrm rot="5400000">
              <a:off x="342999" y="3311115"/>
              <a:ext cx="129107" cy="184196"/>
            </a:xfrm>
            <a:custGeom>
              <a:rect b="b" l="l" r="r" t="t"/>
              <a:pathLst>
                <a:path extrusionOk="0" fill="none" h="751" w="497">
                  <a:moveTo>
                    <a:pt x="497" y="1"/>
                  </a:moveTo>
                  <a:lnTo>
                    <a:pt x="0" y="750"/>
                  </a:lnTo>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9" name="Google Shape;309;p37"/>
          <p:cNvSpPr/>
          <p:nvPr/>
        </p:nvSpPr>
        <p:spPr>
          <a:xfrm>
            <a:off x="8144425" y="253150"/>
            <a:ext cx="572700" cy="5727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313" name="Shape 313"/>
        <p:cNvGrpSpPr/>
        <p:nvPr/>
      </p:nvGrpSpPr>
      <p:grpSpPr>
        <a:xfrm>
          <a:off x="0" y="0"/>
          <a:ext cx="0" cy="0"/>
          <a:chOff x="0" y="0"/>
          <a:chExt cx="0" cy="0"/>
        </a:xfrm>
      </p:grpSpPr>
      <p:pic>
        <p:nvPicPr>
          <p:cNvPr id="314" name="Google Shape;314;p38"/>
          <p:cNvPicPr preferRelativeResize="0"/>
          <p:nvPr>
            <p:ph idx="2" type="pic"/>
          </p:nvPr>
        </p:nvPicPr>
        <p:blipFill rotWithShape="1">
          <a:blip r:embed="rId3">
            <a:alphaModFix/>
          </a:blip>
          <a:srcRect b="19015" l="0" r="0" t="47413"/>
          <a:stretch/>
        </p:blipFill>
        <p:spPr>
          <a:xfrm>
            <a:off x="25" y="-1825"/>
            <a:ext cx="9144002" cy="4605824"/>
          </a:xfrm>
          <a:prstGeom prst="rect">
            <a:avLst/>
          </a:prstGeom>
        </p:spPr>
      </p:pic>
      <p:sp>
        <p:nvSpPr>
          <p:cNvPr id="315" name="Google Shape;315;p38"/>
          <p:cNvSpPr/>
          <p:nvPr/>
        </p:nvSpPr>
        <p:spPr>
          <a:xfrm>
            <a:off x="309475" y="821675"/>
            <a:ext cx="7741800" cy="38757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8"/>
          <p:cNvSpPr txBox="1"/>
          <p:nvPr>
            <p:ph idx="1" type="subTitle"/>
          </p:nvPr>
        </p:nvSpPr>
        <p:spPr>
          <a:xfrm>
            <a:off x="885700" y="1237850"/>
            <a:ext cx="6690900" cy="23262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b="1" sz="2100">
              <a:latin typeface="Arial"/>
              <a:ea typeface="Arial"/>
              <a:cs typeface="Arial"/>
              <a:sym typeface="Arial"/>
            </a:endParaRPr>
          </a:p>
          <a:p>
            <a:pPr indent="12700" lvl="0" marL="0" rtl="0" algn="just">
              <a:lnSpc>
                <a:spcPct val="115000"/>
              </a:lnSpc>
              <a:spcBef>
                <a:spcPts val="1200"/>
              </a:spcBef>
              <a:spcAft>
                <a:spcPts val="0"/>
              </a:spcAft>
              <a:buNone/>
            </a:pPr>
            <a:r>
              <a:rPr b="1" lang="en" sz="2100">
                <a:latin typeface="Arial"/>
                <a:ea typeface="Arial"/>
                <a:cs typeface="Arial"/>
                <a:sym typeface="Arial"/>
              </a:rPr>
              <a:t>General semantics</a:t>
            </a:r>
            <a:r>
              <a:rPr lang="en" sz="2100">
                <a:latin typeface="Arial"/>
                <a:ea typeface="Arial"/>
                <a:cs typeface="Arial"/>
                <a:sym typeface="Arial"/>
              </a:rPr>
              <a:t> training aims at developing optimum consciousness of assumptions—as well as consciousness of abstracting.</a:t>
            </a:r>
            <a:endParaRPr sz="2100">
              <a:latin typeface="Arial"/>
              <a:ea typeface="Arial"/>
              <a:cs typeface="Arial"/>
              <a:sym typeface="Arial"/>
            </a:endParaRPr>
          </a:p>
          <a:p>
            <a:pPr indent="0" lvl="0" marL="0" rtl="0" algn="ctr">
              <a:spcBef>
                <a:spcPts val="1200"/>
              </a:spcBef>
              <a:spcAft>
                <a:spcPts val="0"/>
              </a:spcAft>
              <a:buNone/>
            </a:pPr>
            <a:r>
              <a:t/>
            </a:r>
            <a:endParaRPr/>
          </a:p>
        </p:txBody>
      </p:sp>
      <p:cxnSp>
        <p:nvCxnSpPr>
          <p:cNvPr id="317" name="Google Shape;317;p38"/>
          <p:cNvCxnSpPr/>
          <p:nvPr/>
        </p:nvCxnSpPr>
        <p:spPr>
          <a:xfrm>
            <a:off x="1311625" y="4304650"/>
            <a:ext cx="5737500" cy="19200"/>
          </a:xfrm>
          <a:prstGeom prst="straightConnector1">
            <a:avLst/>
          </a:prstGeom>
          <a:noFill/>
          <a:ln cap="flat" cmpd="sng" w="9525">
            <a:solidFill>
              <a:schemeClr val="lt1"/>
            </a:solidFill>
            <a:prstDash val="solid"/>
            <a:round/>
            <a:headEnd len="med" w="med" type="none"/>
            <a:tailEnd len="med" w="med" type="none"/>
          </a:ln>
        </p:spPr>
      </p:cxnSp>
      <p:grpSp>
        <p:nvGrpSpPr>
          <p:cNvPr id="318" name="Google Shape;318;p38"/>
          <p:cNvGrpSpPr/>
          <p:nvPr/>
        </p:nvGrpSpPr>
        <p:grpSpPr>
          <a:xfrm>
            <a:off x="136426" y="113225"/>
            <a:ext cx="1244146" cy="1211312"/>
            <a:chOff x="-3172312" y="-396875"/>
            <a:chExt cx="1244146" cy="1211312"/>
          </a:xfrm>
        </p:grpSpPr>
        <p:sp>
          <p:nvSpPr>
            <p:cNvPr id="319" name="Google Shape;319;p38"/>
            <p:cNvSpPr/>
            <p:nvPr/>
          </p:nvSpPr>
          <p:spPr>
            <a:xfrm>
              <a:off x="-3172312" y="-396875"/>
              <a:ext cx="1022086" cy="973164"/>
            </a:xfrm>
            <a:custGeom>
              <a:rect b="b" l="l" r="r" t="t"/>
              <a:pathLst>
                <a:path extrusionOk="0" fill="none" h="7380" w="7751">
                  <a:moveTo>
                    <a:pt x="7286" y="497"/>
                  </a:moveTo>
                  <a:cubicBezTo>
                    <a:pt x="7751" y="993"/>
                    <a:pt x="6604" y="2830"/>
                    <a:pt x="4722" y="4591"/>
                  </a:cubicBezTo>
                  <a:cubicBezTo>
                    <a:pt x="2835" y="6355"/>
                    <a:pt x="931" y="7380"/>
                    <a:pt x="466" y="6883"/>
                  </a:cubicBezTo>
                  <a:cubicBezTo>
                    <a:pt x="1" y="6382"/>
                    <a:pt x="1147" y="4550"/>
                    <a:pt x="3030" y="2790"/>
                  </a:cubicBezTo>
                  <a:cubicBezTo>
                    <a:pt x="4916" y="1025"/>
                    <a:pt x="6821" y="0"/>
                    <a:pt x="7286"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8"/>
            <p:cNvSpPr/>
            <p:nvPr/>
          </p:nvSpPr>
          <p:spPr>
            <a:xfrm>
              <a:off x="-3062204" y="-278461"/>
              <a:ext cx="1022745" cy="973823"/>
            </a:xfrm>
            <a:custGeom>
              <a:rect b="b" l="l" r="r" t="t"/>
              <a:pathLst>
                <a:path extrusionOk="0" fill="none" h="7385" w="7756">
                  <a:moveTo>
                    <a:pt x="7290" y="497"/>
                  </a:moveTo>
                  <a:cubicBezTo>
                    <a:pt x="7755" y="998"/>
                    <a:pt x="6609" y="2830"/>
                    <a:pt x="4722" y="4595"/>
                  </a:cubicBezTo>
                  <a:cubicBezTo>
                    <a:pt x="2840" y="6356"/>
                    <a:pt x="935" y="7385"/>
                    <a:pt x="470" y="6884"/>
                  </a:cubicBezTo>
                  <a:cubicBezTo>
                    <a:pt x="1" y="6387"/>
                    <a:pt x="1152" y="4555"/>
                    <a:pt x="3034" y="2790"/>
                  </a:cubicBezTo>
                  <a:cubicBezTo>
                    <a:pt x="4921" y="1025"/>
                    <a:pt x="6826" y="0"/>
                    <a:pt x="7290"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8"/>
            <p:cNvSpPr/>
            <p:nvPr/>
          </p:nvSpPr>
          <p:spPr>
            <a:xfrm>
              <a:off x="-2950910" y="-159387"/>
              <a:ext cx="1022745" cy="973823"/>
            </a:xfrm>
            <a:custGeom>
              <a:rect b="b" l="l" r="r" t="t"/>
              <a:pathLst>
                <a:path extrusionOk="0" fill="none" h="7385" w="7756">
                  <a:moveTo>
                    <a:pt x="7291" y="501"/>
                  </a:moveTo>
                  <a:cubicBezTo>
                    <a:pt x="7755" y="998"/>
                    <a:pt x="6604" y="2830"/>
                    <a:pt x="4722" y="4595"/>
                  </a:cubicBezTo>
                  <a:cubicBezTo>
                    <a:pt x="2840" y="6360"/>
                    <a:pt x="935" y="7384"/>
                    <a:pt x="470" y="6883"/>
                  </a:cubicBezTo>
                  <a:cubicBezTo>
                    <a:pt x="1" y="6387"/>
                    <a:pt x="1152" y="4554"/>
                    <a:pt x="3034" y="2790"/>
                  </a:cubicBezTo>
                  <a:cubicBezTo>
                    <a:pt x="4916" y="1025"/>
                    <a:pt x="6821" y="0"/>
                    <a:pt x="7291" y="501"/>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2" name="Google Shape;322;p38"/>
          <p:cNvGrpSpPr/>
          <p:nvPr/>
        </p:nvGrpSpPr>
        <p:grpSpPr>
          <a:xfrm>
            <a:off x="514765" y="4807591"/>
            <a:ext cx="8114468" cy="142876"/>
            <a:chOff x="3531500" y="1960900"/>
            <a:chExt cx="1020675" cy="18775"/>
          </a:xfrm>
        </p:grpSpPr>
        <p:sp>
          <p:nvSpPr>
            <p:cNvPr id="323" name="Google Shape;323;p38"/>
            <p:cNvSpPr/>
            <p:nvPr/>
          </p:nvSpPr>
          <p:spPr>
            <a:xfrm>
              <a:off x="3717125" y="1970400"/>
              <a:ext cx="835050" cy="25"/>
            </a:xfrm>
            <a:custGeom>
              <a:rect b="b" l="l" r="r" t="t"/>
              <a:pathLst>
                <a:path extrusionOk="0" fill="none" h="1" w="33402">
                  <a:moveTo>
                    <a:pt x="33401" y="0"/>
                  </a:moveTo>
                  <a:lnTo>
                    <a:pt x="0" y="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4" name="Google Shape;324;p38"/>
            <p:cNvGrpSpPr/>
            <p:nvPr/>
          </p:nvGrpSpPr>
          <p:grpSpPr>
            <a:xfrm>
              <a:off x="3531500" y="1960900"/>
              <a:ext cx="142775" cy="18775"/>
              <a:chOff x="3531500" y="1960900"/>
              <a:chExt cx="142775" cy="18775"/>
            </a:xfrm>
          </p:grpSpPr>
          <p:sp>
            <p:nvSpPr>
              <p:cNvPr id="325" name="Google Shape;325;p38"/>
              <p:cNvSpPr/>
              <p:nvPr/>
            </p:nvSpPr>
            <p:spPr>
              <a:xfrm>
                <a:off x="3531500" y="1960900"/>
                <a:ext cx="12650" cy="18775"/>
              </a:xfrm>
              <a:custGeom>
                <a:rect b="b" l="l" r="r" t="t"/>
                <a:pathLst>
                  <a:path extrusionOk="0" fill="none" h="751" w="506">
                    <a:moveTo>
                      <a:pt x="506"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8"/>
              <p:cNvSpPr/>
              <p:nvPr/>
            </p:nvSpPr>
            <p:spPr>
              <a:xfrm>
                <a:off x="3546050"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8"/>
              <p:cNvSpPr/>
              <p:nvPr/>
            </p:nvSpPr>
            <p:spPr>
              <a:xfrm>
                <a:off x="3560375" y="1960900"/>
                <a:ext cx="12675" cy="18775"/>
              </a:xfrm>
              <a:custGeom>
                <a:rect b="b" l="l" r="r" t="t"/>
                <a:pathLst>
                  <a:path extrusionOk="0" fill="none" h="751" w="507">
                    <a:moveTo>
                      <a:pt x="506"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8"/>
              <p:cNvSpPr/>
              <p:nvPr/>
            </p:nvSpPr>
            <p:spPr>
              <a:xfrm>
                <a:off x="3574950" y="1960900"/>
                <a:ext cx="12425" cy="18775"/>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8"/>
              <p:cNvSpPr/>
              <p:nvPr/>
            </p:nvSpPr>
            <p:spPr>
              <a:xfrm>
                <a:off x="3589500" y="1960900"/>
                <a:ext cx="12425" cy="18775"/>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8"/>
              <p:cNvSpPr/>
              <p:nvPr/>
            </p:nvSpPr>
            <p:spPr>
              <a:xfrm>
                <a:off x="3603825" y="1960900"/>
                <a:ext cx="12675" cy="18775"/>
              </a:xfrm>
              <a:custGeom>
                <a:rect b="b" l="l" r="r" t="t"/>
                <a:pathLst>
                  <a:path extrusionOk="0" fill="none" h="751" w="507">
                    <a:moveTo>
                      <a:pt x="506"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8"/>
              <p:cNvSpPr/>
              <p:nvPr/>
            </p:nvSpPr>
            <p:spPr>
              <a:xfrm>
                <a:off x="3618375"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8"/>
              <p:cNvSpPr/>
              <p:nvPr/>
            </p:nvSpPr>
            <p:spPr>
              <a:xfrm>
                <a:off x="3632825" y="1960900"/>
                <a:ext cx="12550" cy="18775"/>
              </a:xfrm>
              <a:custGeom>
                <a:rect b="b" l="l" r="r" t="t"/>
                <a:pathLst>
                  <a:path extrusionOk="0" fill="none" h="751" w="502">
                    <a:moveTo>
                      <a:pt x="502"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8"/>
              <p:cNvSpPr/>
              <p:nvPr/>
            </p:nvSpPr>
            <p:spPr>
              <a:xfrm>
                <a:off x="3647375"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38"/>
              <p:cNvSpPr/>
              <p:nvPr/>
            </p:nvSpPr>
            <p:spPr>
              <a:xfrm>
                <a:off x="3661725" y="1960900"/>
                <a:ext cx="12550" cy="18775"/>
              </a:xfrm>
              <a:custGeom>
                <a:rect b="b" l="l" r="r" t="t"/>
                <a:pathLst>
                  <a:path extrusionOk="0" fill="none" h="751" w="502">
                    <a:moveTo>
                      <a:pt x="501"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cxnSp>
        <p:nvCxnSpPr>
          <p:cNvPr id="335" name="Google Shape;335;p38"/>
          <p:cNvCxnSpPr/>
          <p:nvPr/>
        </p:nvCxnSpPr>
        <p:spPr>
          <a:xfrm>
            <a:off x="-2700" y="4598500"/>
            <a:ext cx="9173700" cy="11100"/>
          </a:xfrm>
          <a:prstGeom prst="straightConnector1">
            <a:avLst/>
          </a:prstGeom>
          <a:noFill/>
          <a:ln cap="flat" cmpd="sng" w="9525">
            <a:solidFill>
              <a:schemeClr val="dk1"/>
            </a:solidFill>
            <a:prstDash val="solid"/>
            <a:round/>
            <a:headEnd len="med" w="med" type="none"/>
            <a:tailEnd len="med" w="med" type="none"/>
          </a:ln>
        </p:spPr>
      </p:cxnSp>
      <p:sp>
        <p:nvSpPr>
          <p:cNvPr id="336" name="Google Shape;336;p38"/>
          <p:cNvSpPr/>
          <p:nvPr/>
        </p:nvSpPr>
        <p:spPr>
          <a:xfrm>
            <a:off x="8100975" y="3653700"/>
            <a:ext cx="791700" cy="791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9"/>
          <p:cNvSpPr txBox="1"/>
          <p:nvPr>
            <p:ph type="title"/>
          </p:nvPr>
        </p:nvSpPr>
        <p:spPr>
          <a:xfrm>
            <a:off x="1003100" y="445100"/>
            <a:ext cx="6466800" cy="4158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Critical thinking</a:t>
            </a:r>
            <a:r>
              <a:rPr lang="en" sz="2100">
                <a:solidFill>
                  <a:srgbClr val="000000"/>
                </a:solidFill>
                <a:latin typeface="Arial"/>
                <a:ea typeface="Arial"/>
                <a:cs typeface="Arial"/>
                <a:sym typeface="Arial"/>
              </a:rPr>
              <a:t> should help us to identify those values most likely to foster valid understanding and to guide our decisions along lines that are best suited to our own long term—rather than short-term—interests.</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342" name="Google Shape;342;p39"/>
          <p:cNvGrpSpPr/>
          <p:nvPr/>
        </p:nvGrpSpPr>
        <p:grpSpPr>
          <a:xfrm>
            <a:off x="137683" y="539512"/>
            <a:ext cx="1151075" cy="166872"/>
            <a:chOff x="-3996754" y="657212"/>
            <a:chExt cx="1151075" cy="166872"/>
          </a:xfrm>
        </p:grpSpPr>
        <p:sp>
          <p:nvSpPr>
            <p:cNvPr id="343" name="Google Shape;343;p39"/>
            <p:cNvSpPr/>
            <p:nvPr/>
          </p:nvSpPr>
          <p:spPr>
            <a:xfrm>
              <a:off x="-3996754" y="657525"/>
              <a:ext cx="26250" cy="26250"/>
            </a:xfrm>
            <a:custGeom>
              <a:rect b="b" l="l" r="r" t="t"/>
              <a:pathLst>
                <a:path extrusionOk="0" h="168" w="168">
                  <a:moveTo>
                    <a:pt x="86" y="0"/>
                  </a:moveTo>
                  <a:cubicBezTo>
                    <a:pt x="41" y="0"/>
                    <a:pt x="0" y="32"/>
                    <a:pt x="0" y="81"/>
                  </a:cubicBezTo>
                  <a:cubicBezTo>
                    <a:pt x="0" y="127"/>
                    <a:pt x="41" y="167"/>
                    <a:pt x="86" y="167"/>
                  </a:cubicBezTo>
                  <a:cubicBezTo>
                    <a:pt x="131" y="167"/>
                    <a:pt x="167" y="136"/>
                    <a:pt x="167" y="81"/>
                  </a:cubicBezTo>
                  <a:cubicBezTo>
                    <a:pt x="167" y="32"/>
                    <a:pt x="131" y="0"/>
                    <a:pt x="86"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4" name="Google Shape;344;p39"/>
            <p:cNvSpPr/>
            <p:nvPr/>
          </p:nvSpPr>
          <p:spPr>
            <a:xfrm>
              <a:off x="-3848632" y="657212"/>
              <a:ext cx="26250" cy="26562"/>
            </a:xfrm>
            <a:custGeom>
              <a:rect b="b" l="l" r="r" t="t"/>
              <a:pathLst>
                <a:path extrusionOk="0" h="170" w="168">
                  <a:moveTo>
                    <a:pt x="99" y="1"/>
                  </a:moveTo>
                  <a:cubicBezTo>
                    <a:pt x="94" y="1"/>
                    <a:pt x="90" y="1"/>
                    <a:pt x="86" y="2"/>
                  </a:cubicBezTo>
                  <a:cubicBezTo>
                    <a:pt x="41" y="2"/>
                    <a:pt x="0" y="34"/>
                    <a:pt x="0" y="83"/>
                  </a:cubicBezTo>
                  <a:cubicBezTo>
                    <a:pt x="0" y="129"/>
                    <a:pt x="32" y="169"/>
                    <a:pt x="86" y="169"/>
                  </a:cubicBezTo>
                  <a:cubicBezTo>
                    <a:pt x="131" y="169"/>
                    <a:pt x="167" y="138"/>
                    <a:pt x="167" y="83"/>
                  </a:cubicBezTo>
                  <a:cubicBezTo>
                    <a:pt x="167" y="38"/>
                    <a:pt x="138" y="1"/>
                    <a:pt x="99"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5" name="Google Shape;345;p39"/>
            <p:cNvSpPr/>
            <p:nvPr/>
          </p:nvSpPr>
          <p:spPr>
            <a:xfrm>
              <a:off x="-3700509" y="657212"/>
              <a:ext cx="26250" cy="26562"/>
            </a:xfrm>
            <a:custGeom>
              <a:rect b="b" l="l" r="r" t="t"/>
              <a:pathLst>
                <a:path extrusionOk="0" h="170" w="168">
                  <a:moveTo>
                    <a:pt x="98" y="1"/>
                  </a:moveTo>
                  <a:cubicBezTo>
                    <a:pt x="94" y="1"/>
                    <a:pt x="90" y="1"/>
                    <a:pt x="86" y="2"/>
                  </a:cubicBezTo>
                  <a:cubicBezTo>
                    <a:pt x="41" y="2"/>
                    <a:pt x="0" y="34"/>
                    <a:pt x="0" y="83"/>
                  </a:cubicBezTo>
                  <a:cubicBezTo>
                    <a:pt x="0" y="129"/>
                    <a:pt x="32" y="169"/>
                    <a:pt x="86" y="169"/>
                  </a:cubicBezTo>
                  <a:cubicBezTo>
                    <a:pt x="131" y="169"/>
                    <a:pt x="167" y="138"/>
                    <a:pt x="167" y="83"/>
                  </a:cubicBezTo>
                  <a:cubicBezTo>
                    <a:pt x="167" y="38"/>
                    <a:pt x="137" y="1"/>
                    <a:pt x="98"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6" name="Google Shape;346;p39"/>
            <p:cNvSpPr/>
            <p:nvPr/>
          </p:nvSpPr>
          <p:spPr>
            <a:xfrm>
              <a:off x="-3552543" y="657525"/>
              <a:ext cx="26250" cy="26250"/>
            </a:xfrm>
            <a:custGeom>
              <a:rect b="b" l="l" r="r" t="t"/>
              <a:pathLst>
                <a:path extrusionOk="0" h="168" w="168">
                  <a:moveTo>
                    <a:pt x="87" y="0"/>
                  </a:moveTo>
                  <a:cubicBezTo>
                    <a:pt x="42" y="0"/>
                    <a:pt x="1" y="32"/>
                    <a:pt x="1" y="81"/>
                  </a:cubicBezTo>
                  <a:cubicBezTo>
                    <a:pt x="1" y="127"/>
                    <a:pt x="42" y="167"/>
                    <a:pt x="87" y="167"/>
                  </a:cubicBezTo>
                  <a:cubicBezTo>
                    <a:pt x="132" y="167"/>
                    <a:pt x="168" y="136"/>
                    <a:pt x="168" y="81"/>
                  </a:cubicBezTo>
                  <a:cubicBezTo>
                    <a:pt x="168" y="32"/>
                    <a:pt x="132" y="0"/>
                    <a:pt x="87"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7" name="Google Shape;347;p39"/>
            <p:cNvSpPr/>
            <p:nvPr/>
          </p:nvSpPr>
          <p:spPr>
            <a:xfrm>
              <a:off x="-3404420" y="657525"/>
              <a:ext cx="26250" cy="26250"/>
            </a:xfrm>
            <a:custGeom>
              <a:rect b="b" l="l" r="r" t="t"/>
              <a:pathLst>
                <a:path extrusionOk="0" h="168" w="168">
                  <a:moveTo>
                    <a:pt x="87" y="0"/>
                  </a:moveTo>
                  <a:cubicBezTo>
                    <a:pt x="41" y="0"/>
                    <a:pt x="1" y="32"/>
                    <a:pt x="1" y="81"/>
                  </a:cubicBezTo>
                  <a:cubicBezTo>
                    <a:pt x="1" y="127"/>
                    <a:pt x="41" y="167"/>
                    <a:pt x="87" y="167"/>
                  </a:cubicBezTo>
                  <a:cubicBezTo>
                    <a:pt x="132" y="167"/>
                    <a:pt x="168" y="136"/>
                    <a:pt x="168" y="81"/>
                  </a:cubicBezTo>
                  <a:cubicBezTo>
                    <a:pt x="168" y="32"/>
                    <a:pt x="132" y="0"/>
                    <a:pt x="87"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8" name="Google Shape;348;p39"/>
            <p:cNvSpPr/>
            <p:nvPr/>
          </p:nvSpPr>
          <p:spPr>
            <a:xfrm>
              <a:off x="-3255516" y="657212"/>
              <a:ext cx="26875" cy="26562"/>
            </a:xfrm>
            <a:custGeom>
              <a:rect b="b" l="l" r="r" t="t"/>
              <a:pathLst>
                <a:path extrusionOk="0" h="170" w="172">
                  <a:moveTo>
                    <a:pt x="99" y="1"/>
                  </a:moveTo>
                  <a:cubicBezTo>
                    <a:pt x="94" y="1"/>
                    <a:pt x="90" y="1"/>
                    <a:pt x="86" y="2"/>
                  </a:cubicBezTo>
                  <a:cubicBezTo>
                    <a:pt x="41" y="2"/>
                    <a:pt x="0" y="34"/>
                    <a:pt x="0" y="83"/>
                  </a:cubicBezTo>
                  <a:cubicBezTo>
                    <a:pt x="0" y="129"/>
                    <a:pt x="36" y="169"/>
                    <a:pt x="86" y="169"/>
                  </a:cubicBezTo>
                  <a:cubicBezTo>
                    <a:pt x="131" y="169"/>
                    <a:pt x="172" y="138"/>
                    <a:pt x="172" y="83"/>
                  </a:cubicBezTo>
                  <a:cubicBezTo>
                    <a:pt x="172" y="38"/>
                    <a:pt x="138" y="1"/>
                    <a:pt x="99"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49" name="Google Shape;349;p39"/>
            <p:cNvSpPr/>
            <p:nvPr/>
          </p:nvSpPr>
          <p:spPr>
            <a:xfrm>
              <a:off x="-3107393" y="657212"/>
              <a:ext cx="26875" cy="26562"/>
            </a:xfrm>
            <a:custGeom>
              <a:rect b="b" l="l" r="r" t="t"/>
              <a:pathLst>
                <a:path extrusionOk="0" h="170" w="172">
                  <a:moveTo>
                    <a:pt x="98" y="1"/>
                  </a:moveTo>
                  <a:cubicBezTo>
                    <a:pt x="94" y="1"/>
                    <a:pt x="90" y="1"/>
                    <a:pt x="86" y="2"/>
                  </a:cubicBezTo>
                  <a:cubicBezTo>
                    <a:pt x="41" y="2"/>
                    <a:pt x="0" y="34"/>
                    <a:pt x="0" y="83"/>
                  </a:cubicBezTo>
                  <a:cubicBezTo>
                    <a:pt x="0" y="129"/>
                    <a:pt x="32" y="169"/>
                    <a:pt x="86" y="169"/>
                  </a:cubicBezTo>
                  <a:cubicBezTo>
                    <a:pt x="131" y="169"/>
                    <a:pt x="172" y="138"/>
                    <a:pt x="172" y="83"/>
                  </a:cubicBezTo>
                  <a:cubicBezTo>
                    <a:pt x="172" y="38"/>
                    <a:pt x="138" y="1"/>
                    <a:pt x="98"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0" name="Google Shape;350;p39"/>
            <p:cNvSpPr/>
            <p:nvPr/>
          </p:nvSpPr>
          <p:spPr>
            <a:xfrm>
              <a:off x="-2959427" y="657525"/>
              <a:ext cx="27031" cy="26250"/>
            </a:xfrm>
            <a:custGeom>
              <a:rect b="b" l="l" r="r" t="t"/>
              <a:pathLst>
                <a:path extrusionOk="0" h="168" w="173">
                  <a:moveTo>
                    <a:pt x="87" y="0"/>
                  </a:moveTo>
                  <a:cubicBezTo>
                    <a:pt x="42" y="0"/>
                    <a:pt x="1" y="32"/>
                    <a:pt x="1" y="81"/>
                  </a:cubicBezTo>
                  <a:cubicBezTo>
                    <a:pt x="1" y="127"/>
                    <a:pt x="42" y="167"/>
                    <a:pt x="87" y="167"/>
                  </a:cubicBezTo>
                  <a:cubicBezTo>
                    <a:pt x="132" y="167"/>
                    <a:pt x="172" y="136"/>
                    <a:pt x="172" y="81"/>
                  </a:cubicBezTo>
                  <a:cubicBezTo>
                    <a:pt x="172" y="32"/>
                    <a:pt x="132" y="0"/>
                    <a:pt x="87"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1" name="Google Shape;351;p39"/>
            <p:cNvSpPr/>
            <p:nvPr/>
          </p:nvSpPr>
          <p:spPr>
            <a:xfrm>
              <a:off x="-3910037" y="797054"/>
              <a:ext cx="27031" cy="27031"/>
            </a:xfrm>
            <a:custGeom>
              <a:rect b="b" l="l" r="r" t="t"/>
              <a:pathLst>
                <a:path extrusionOk="0" h="173" w="173">
                  <a:moveTo>
                    <a:pt x="86" y="1"/>
                  </a:moveTo>
                  <a:cubicBezTo>
                    <a:pt x="41" y="1"/>
                    <a:pt x="1" y="41"/>
                    <a:pt x="1" y="87"/>
                  </a:cubicBezTo>
                  <a:cubicBezTo>
                    <a:pt x="1" y="132"/>
                    <a:pt x="41" y="172"/>
                    <a:pt x="86" y="172"/>
                  </a:cubicBezTo>
                  <a:cubicBezTo>
                    <a:pt x="136" y="172"/>
                    <a:pt x="172" y="132"/>
                    <a:pt x="172" y="87"/>
                  </a:cubicBezTo>
                  <a:cubicBezTo>
                    <a:pt x="172" y="41"/>
                    <a:pt x="136" y="1"/>
                    <a:pt x="86"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2" name="Google Shape;352;p39"/>
            <p:cNvSpPr/>
            <p:nvPr/>
          </p:nvSpPr>
          <p:spPr>
            <a:xfrm>
              <a:off x="-3761289" y="797054"/>
              <a:ext cx="26250" cy="27031"/>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3" name="Google Shape;353;p39"/>
            <p:cNvSpPr/>
            <p:nvPr/>
          </p:nvSpPr>
          <p:spPr>
            <a:xfrm>
              <a:off x="-3613792" y="797054"/>
              <a:ext cx="26875" cy="27031"/>
            </a:xfrm>
            <a:custGeom>
              <a:rect b="b" l="l" r="r" t="t"/>
              <a:pathLst>
                <a:path extrusionOk="0" h="173" w="172">
                  <a:moveTo>
                    <a:pt x="86" y="1"/>
                  </a:moveTo>
                  <a:cubicBezTo>
                    <a:pt x="41" y="1"/>
                    <a:pt x="0" y="41"/>
                    <a:pt x="0" y="87"/>
                  </a:cubicBezTo>
                  <a:cubicBezTo>
                    <a:pt x="0" y="132"/>
                    <a:pt x="41" y="172"/>
                    <a:pt x="86" y="172"/>
                  </a:cubicBezTo>
                  <a:cubicBezTo>
                    <a:pt x="136" y="172"/>
                    <a:pt x="172" y="132"/>
                    <a:pt x="172" y="87"/>
                  </a:cubicBezTo>
                  <a:cubicBezTo>
                    <a:pt x="172" y="41"/>
                    <a:pt x="136" y="1"/>
                    <a:pt x="86"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4" name="Google Shape;354;p39"/>
            <p:cNvSpPr/>
            <p:nvPr/>
          </p:nvSpPr>
          <p:spPr>
            <a:xfrm>
              <a:off x="-3465044" y="797054"/>
              <a:ext cx="26250" cy="27031"/>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5" name="Google Shape;355;p39"/>
            <p:cNvSpPr/>
            <p:nvPr/>
          </p:nvSpPr>
          <p:spPr>
            <a:xfrm>
              <a:off x="-3316140" y="797054"/>
              <a:ext cx="26250" cy="27031"/>
            </a:xfrm>
            <a:custGeom>
              <a:rect b="b" l="l" r="r" t="t"/>
              <a:pathLst>
                <a:path extrusionOk="0" h="173" w="168">
                  <a:moveTo>
                    <a:pt x="86" y="1"/>
                  </a:moveTo>
                  <a:cubicBezTo>
                    <a:pt x="36" y="1"/>
                    <a:pt x="0" y="41"/>
                    <a:pt x="0" y="87"/>
                  </a:cubicBezTo>
                  <a:cubicBezTo>
                    <a:pt x="0" y="132"/>
                    <a:pt x="36" y="172"/>
                    <a:pt x="86" y="172"/>
                  </a:cubicBezTo>
                  <a:cubicBezTo>
                    <a:pt x="131" y="172"/>
                    <a:pt x="167" y="132"/>
                    <a:pt x="167" y="87"/>
                  </a:cubicBezTo>
                  <a:cubicBezTo>
                    <a:pt x="167" y="41"/>
                    <a:pt x="131" y="1"/>
                    <a:pt x="86"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6" name="Google Shape;356;p39"/>
            <p:cNvSpPr/>
            <p:nvPr/>
          </p:nvSpPr>
          <p:spPr>
            <a:xfrm>
              <a:off x="-3168174" y="797054"/>
              <a:ext cx="26250" cy="27031"/>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7" name="Google Shape;357;p39"/>
            <p:cNvSpPr/>
            <p:nvPr/>
          </p:nvSpPr>
          <p:spPr>
            <a:xfrm>
              <a:off x="-3020051" y="797054"/>
              <a:ext cx="26250" cy="27031"/>
            </a:xfrm>
            <a:custGeom>
              <a:rect b="b" l="l" r="r" t="t"/>
              <a:pathLst>
                <a:path extrusionOk="0" h="173" w="168">
                  <a:moveTo>
                    <a:pt x="87" y="1"/>
                  </a:moveTo>
                  <a:cubicBezTo>
                    <a:pt x="41" y="1"/>
                    <a:pt x="1" y="37"/>
                    <a:pt x="1" y="87"/>
                  </a:cubicBezTo>
                  <a:cubicBezTo>
                    <a:pt x="1" y="132"/>
                    <a:pt x="41" y="172"/>
                    <a:pt x="87" y="172"/>
                  </a:cubicBezTo>
                  <a:cubicBezTo>
                    <a:pt x="132" y="172"/>
                    <a:pt x="168" y="136"/>
                    <a:pt x="168" y="87"/>
                  </a:cubicBezTo>
                  <a:cubicBezTo>
                    <a:pt x="168" y="37"/>
                    <a:pt x="132" y="1"/>
                    <a:pt x="8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sp>
          <p:nvSpPr>
            <p:cNvPr id="358" name="Google Shape;358;p39"/>
            <p:cNvSpPr/>
            <p:nvPr/>
          </p:nvSpPr>
          <p:spPr>
            <a:xfrm>
              <a:off x="-2871928" y="797054"/>
              <a:ext cx="26250" cy="27031"/>
            </a:xfrm>
            <a:custGeom>
              <a:rect b="b" l="l" r="r" t="t"/>
              <a:pathLst>
                <a:path extrusionOk="0" h="173" w="168">
                  <a:moveTo>
                    <a:pt x="86" y="1"/>
                  </a:moveTo>
                  <a:cubicBezTo>
                    <a:pt x="37" y="1"/>
                    <a:pt x="1" y="41"/>
                    <a:pt x="1" y="87"/>
                  </a:cubicBezTo>
                  <a:cubicBezTo>
                    <a:pt x="1" y="132"/>
                    <a:pt x="37" y="172"/>
                    <a:pt x="86" y="172"/>
                  </a:cubicBezTo>
                  <a:cubicBezTo>
                    <a:pt x="132" y="172"/>
                    <a:pt x="168" y="132"/>
                    <a:pt x="168" y="87"/>
                  </a:cubicBezTo>
                  <a:cubicBezTo>
                    <a:pt x="168" y="41"/>
                    <a:pt x="132" y="1"/>
                    <a:pt x="86"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191919"/>
                </a:solidFill>
              </a:endParaRPr>
            </a:p>
          </p:txBody>
        </p:sp>
      </p:grpSp>
      <p:sp>
        <p:nvSpPr>
          <p:cNvPr id="359" name="Google Shape;359;p39"/>
          <p:cNvSpPr/>
          <p:nvPr/>
        </p:nvSpPr>
        <p:spPr>
          <a:xfrm flipH="1">
            <a:off x="8511825" y="0"/>
            <a:ext cx="120675" cy="4068379"/>
          </a:xfrm>
          <a:custGeom>
            <a:rect b="b" l="l" r="r" t="t"/>
            <a:pathLst>
              <a:path extrusionOk="0" fill="none" h="28211" w="1">
                <a:moveTo>
                  <a:pt x="0" y="1"/>
                </a:moveTo>
                <a:lnTo>
                  <a:pt x="0" y="28211"/>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9"/>
          <p:cNvSpPr/>
          <p:nvPr/>
        </p:nvSpPr>
        <p:spPr>
          <a:xfrm>
            <a:off x="8511825" y="4282700"/>
            <a:ext cx="247200" cy="247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64" name="Shape 364"/>
        <p:cNvGrpSpPr/>
        <p:nvPr/>
      </p:nvGrpSpPr>
      <p:grpSpPr>
        <a:xfrm>
          <a:off x="0" y="0"/>
          <a:ext cx="0" cy="0"/>
          <a:chOff x="0" y="0"/>
          <a:chExt cx="0" cy="0"/>
        </a:xfrm>
      </p:grpSpPr>
      <p:pic>
        <p:nvPicPr>
          <p:cNvPr id="365" name="Google Shape;365;p40"/>
          <p:cNvPicPr preferRelativeResize="0"/>
          <p:nvPr>
            <p:ph idx="16" type="pic"/>
          </p:nvPr>
        </p:nvPicPr>
        <p:blipFill rotWithShape="1">
          <a:blip r:embed="rId3">
            <a:alphaModFix/>
          </a:blip>
          <a:srcRect b="0" l="15396" r="15403" t="0"/>
          <a:stretch/>
        </p:blipFill>
        <p:spPr>
          <a:xfrm>
            <a:off x="0" y="-6150"/>
            <a:ext cx="2379750" cy="5155799"/>
          </a:xfrm>
          <a:prstGeom prst="rect">
            <a:avLst/>
          </a:prstGeom>
        </p:spPr>
      </p:pic>
      <p:sp>
        <p:nvSpPr>
          <p:cNvPr id="366" name="Google Shape;366;p40"/>
          <p:cNvSpPr txBox="1"/>
          <p:nvPr>
            <p:ph type="title"/>
          </p:nvPr>
        </p:nvSpPr>
        <p:spPr>
          <a:xfrm>
            <a:off x="2379562" y="242525"/>
            <a:ext cx="5239500" cy="435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chemeClr val="lt1"/>
                </a:solidFill>
                <a:latin typeface="Arial"/>
                <a:ea typeface="Arial"/>
                <a:cs typeface="Arial"/>
                <a:sym typeface="Arial"/>
              </a:rPr>
              <a:t>As we experience the world around us, it is the inevitable tendency of our perceptual function to evaluate our perceptions by association with past experience, and thus, inevitably, in terms of the more-or-less familiar. This process often leads us to notice similarities of a new perception to an old perception—and to disregard significant differences. Once we label the new perception on the basis of similarities alone, we have taken a first step toward uncritical thinking. </a:t>
            </a:r>
            <a:endParaRPr sz="2100">
              <a:solidFill>
                <a:schemeClr val="lt1"/>
              </a:solidFill>
            </a:endParaRPr>
          </a:p>
        </p:txBody>
      </p:sp>
      <p:cxnSp>
        <p:nvCxnSpPr>
          <p:cNvPr id="367" name="Google Shape;367;p40"/>
          <p:cNvCxnSpPr/>
          <p:nvPr/>
        </p:nvCxnSpPr>
        <p:spPr>
          <a:xfrm>
            <a:off x="2852500" y="4600100"/>
            <a:ext cx="5578200" cy="7800"/>
          </a:xfrm>
          <a:prstGeom prst="straightConnector1">
            <a:avLst/>
          </a:prstGeom>
          <a:noFill/>
          <a:ln cap="flat" cmpd="sng" w="9525">
            <a:solidFill>
              <a:schemeClr val="lt1"/>
            </a:solidFill>
            <a:prstDash val="solid"/>
            <a:round/>
            <a:headEnd len="med" w="med" type="none"/>
            <a:tailEnd len="med" w="med" type="none"/>
          </a:ln>
        </p:spPr>
      </p:cxnSp>
      <p:grpSp>
        <p:nvGrpSpPr>
          <p:cNvPr id="368" name="Google Shape;368;p40"/>
          <p:cNvGrpSpPr/>
          <p:nvPr/>
        </p:nvGrpSpPr>
        <p:grpSpPr>
          <a:xfrm>
            <a:off x="1708715" y="242522"/>
            <a:ext cx="846539" cy="593952"/>
            <a:chOff x="-1564800" y="1347625"/>
            <a:chExt cx="1951900" cy="1369500"/>
          </a:xfrm>
        </p:grpSpPr>
        <p:sp>
          <p:nvSpPr>
            <p:cNvPr id="369" name="Google Shape;369;p40"/>
            <p:cNvSpPr/>
            <p:nvPr/>
          </p:nvSpPr>
          <p:spPr>
            <a:xfrm>
              <a:off x="-9824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40"/>
            <p:cNvSpPr/>
            <p:nvPr/>
          </p:nvSpPr>
          <p:spPr>
            <a:xfrm>
              <a:off x="-15648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1"/>
          <p:cNvSpPr txBox="1"/>
          <p:nvPr>
            <p:ph type="title"/>
          </p:nvPr>
        </p:nvSpPr>
        <p:spPr>
          <a:xfrm>
            <a:off x="476000" y="755150"/>
            <a:ext cx="7132500" cy="4068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latin typeface="Arial"/>
                <a:ea typeface="Arial"/>
                <a:cs typeface="Arial"/>
                <a:sym typeface="Arial"/>
              </a:rPr>
              <a:t>But the kind of critical thinking that we apply to direct experience will not serve us adequately when we evaluate the communicated experience we derive from the words we hear or read. We must take into account the unique nervous system (mapmaker) that produced those words, the mapmakers' values and perspectives, and the nature of language as a symbolic process.</a:t>
            </a:r>
            <a:endParaRPr sz="2200">
              <a:latin typeface="Arial"/>
              <a:ea typeface="Arial"/>
              <a:cs typeface="Arial"/>
              <a:sym typeface="Arial"/>
            </a:endParaRPr>
          </a:p>
          <a:p>
            <a:pPr indent="0" lvl="0" marL="0" rtl="0" algn="ctr">
              <a:spcBef>
                <a:spcPts val="1200"/>
              </a:spcBef>
              <a:spcAft>
                <a:spcPts val="0"/>
              </a:spcAft>
              <a:buNone/>
            </a:pPr>
            <a:r>
              <a:t/>
            </a:r>
            <a:endParaRPr/>
          </a:p>
        </p:txBody>
      </p:sp>
      <p:grpSp>
        <p:nvGrpSpPr>
          <p:cNvPr id="376" name="Google Shape;376;p41"/>
          <p:cNvGrpSpPr/>
          <p:nvPr/>
        </p:nvGrpSpPr>
        <p:grpSpPr>
          <a:xfrm>
            <a:off x="8577434" y="-3"/>
            <a:ext cx="1227212" cy="821127"/>
            <a:chOff x="-2000266" y="3678497"/>
            <a:chExt cx="1227212" cy="821127"/>
          </a:xfrm>
        </p:grpSpPr>
        <p:sp>
          <p:nvSpPr>
            <p:cNvPr id="377" name="Google Shape;377;p41"/>
            <p:cNvSpPr/>
            <p:nvPr/>
          </p:nvSpPr>
          <p:spPr>
            <a:xfrm>
              <a:off x="-2000266" y="3839736"/>
              <a:ext cx="1217865" cy="339875"/>
            </a:xfrm>
            <a:custGeom>
              <a:rect b="b" l="l" r="r" t="t"/>
              <a:pathLst>
                <a:path extrusionOk="0" fill="none" h="2618" w="9381">
                  <a:moveTo>
                    <a:pt x="9358" y="1174"/>
                  </a:moveTo>
                  <a:cubicBezTo>
                    <a:pt x="9380" y="1855"/>
                    <a:pt x="7304" y="2469"/>
                    <a:pt x="4727" y="2546"/>
                  </a:cubicBezTo>
                  <a:cubicBezTo>
                    <a:pt x="2145" y="2618"/>
                    <a:pt x="42" y="2126"/>
                    <a:pt x="19" y="1444"/>
                  </a:cubicBezTo>
                  <a:cubicBezTo>
                    <a:pt x="1" y="763"/>
                    <a:pt x="2077" y="149"/>
                    <a:pt x="4655" y="72"/>
                  </a:cubicBezTo>
                  <a:cubicBezTo>
                    <a:pt x="7232" y="0"/>
                    <a:pt x="9340" y="492"/>
                    <a:pt x="9358" y="1174"/>
                  </a:cubicBezTo>
                  <a:close/>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1"/>
            <p:cNvSpPr/>
            <p:nvPr/>
          </p:nvSpPr>
          <p:spPr>
            <a:xfrm>
              <a:off x="-2000266" y="3678497"/>
              <a:ext cx="1217865" cy="340005"/>
            </a:xfrm>
            <a:custGeom>
              <a:rect b="b" l="l" r="r" t="t"/>
              <a:pathLst>
                <a:path extrusionOk="0" fill="none" h="2619" w="9381">
                  <a:moveTo>
                    <a:pt x="9358" y="1174"/>
                  </a:moveTo>
                  <a:cubicBezTo>
                    <a:pt x="9380" y="1856"/>
                    <a:pt x="7304" y="2470"/>
                    <a:pt x="4727" y="2546"/>
                  </a:cubicBezTo>
                  <a:cubicBezTo>
                    <a:pt x="2145" y="2619"/>
                    <a:pt x="42" y="2127"/>
                    <a:pt x="19" y="1445"/>
                  </a:cubicBezTo>
                  <a:cubicBezTo>
                    <a:pt x="1" y="764"/>
                    <a:pt x="2073" y="150"/>
                    <a:pt x="4655" y="73"/>
                  </a:cubicBezTo>
                  <a:cubicBezTo>
                    <a:pt x="7232" y="1"/>
                    <a:pt x="9340" y="493"/>
                    <a:pt x="9358" y="1174"/>
                  </a:cubicBezTo>
                  <a:close/>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1"/>
            <p:cNvSpPr/>
            <p:nvPr/>
          </p:nvSpPr>
          <p:spPr>
            <a:xfrm>
              <a:off x="-1996112" y="3999029"/>
              <a:ext cx="1217735" cy="340654"/>
            </a:xfrm>
            <a:custGeom>
              <a:rect b="b" l="l" r="r" t="t"/>
              <a:pathLst>
                <a:path extrusionOk="0" fill="none" h="2624" w="9380">
                  <a:moveTo>
                    <a:pt x="9362" y="1179"/>
                  </a:moveTo>
                  <a:cubicBezTo>
                    <a:pt x="9380" y="1860"/>
                    <a:pt x="7308" y="2474"/>
                    <a:pt x="4726" y="2546"/>
                  </a:cubicBezTo>
                  <a:cubicBezTo>
                    <a:pt x="2149" y="2623"/>
                    <a:pt x="41" y="2131"/>
                    <a:pt x="23" y="1445"/>
                  </a:cubicBezTo>
                  <a:cubicBezTo>
                    <a:pt x="1" y="764"/>
                    <a:pt x="2077" y="150"/>
                    <a:pt x="4654" y="77"/>
                  </a:cubicBezTo>
                  <a:cubicBezTo>
                    <a:pt x="7236" y="1"/>
                    <a:pt x="9344" y="493"/>
                    <a:pt x="9362" y="1179"/>
                  </a:cubicBezTo>
                  <a:close/>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1"/>
            <p:cNvSpPr/>
            <p:nvPr/>
          </p:nvSpPr>
          <p:spPr>
            <a:xfrm>
              <a:off x="-1990789" y="4159619"/>
              <a:ext cx="1217735" cy="340005"/>
            </a:xfrm>
            <a:custGeom>
              <a:rect b="b" l="l" r="r" t="t"/>
              <a:pathLst>
                <a:path extrusionOk="0" fill="none" h="2619" w="9380">
                  <a:moveTo>
                    <a:pt x="9361" y="1174"/>
                  </a:moveTo>
                  <a:cubicBezTo>
                    <a:pt x="9380" y="1856"/>
                    <a:pt x="7303" y="2469"/>
                    <a:pt x="4726" y="2546"/>
                  </a:cubicBezTo>
                  <a:cubicBezTo>
                    <a:pt x="2149" y="2618"/>
                    <a:pt x="41" y="2126"/>
                    <a:pt x="18" y="1445"/>
                  </a:cubicBezTo>
                  <a:cubicBezTo>
                    <a:pt x="0" y="763"/>
                    <a:pt x="2076" y="149"/>
                    <a:pt x="4654" y="77"/>
                  </a:cubicBezTo>
                  <a:cubicBezTo>
                    <a:pt x="7236" y="0"/>
                    <a:pt x="9339" y="492"/>
                    <a:pt x="9361" y="1174"/>
                  </a:cubicBezTo>
                  <a:close/>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1" name="Google Shape;381;p41"/>
          <p:cNvGrpSpPr/>
          <p:nvPr/>
        </p:nvGrpSpPr>
        <p:grpSpPr>
          <a:xfrm>
            <a:off x="8794519" y="4015370"/>
            <a:ext cx="138391" cy="588485"/>
            <a:chOff x="3803319" y="5901058"/>
            <a:chExt cx="138391" cy="588485"/>
          </a:xfrm>
        </p:grpSpPr>
        <p:sp>
          <p:nvSpPr>
            <p:cNvPr id="382" name="Google Shape;382;p41"/>
            <p:cNvSpPr/>
            <p:nvPr/>
          </p:nvSpPr>
          <p:spPr>
            <a:xfrm>
              <a:off x="3803319" y="6467733"/>
              <a:ext cx="21810" cy="21810"/>
            </a:xfrm>
            <a:custGeom>
              <a:rect b="b" l="l" r="r" t="t"/>
              <a:pathLst>
                <a:path extrusionOk="0" h="168" w="168">
                  <a:moveTo>
                    <a:pt x="81" y="1"/>
                  </a:moveTo>
                  <a:cubicBezTo>
                    <a:pt x="36" y="1"/>
                    <a:pt x="0" y="37"/>
                    <a:pt x="0" y="86"/>
                  </a:cubicBezTo>
                  <a:cubicBezTo>
                    <a:pt x="0" y="132"/>
                    <a:pt x="36" y="168"/>
                    <a:pt x="81" y="168"/>
                  </a:cubicBezTo>
                  <a:cubicBezTo>
                    <a:pt x="131" y="168"/>
                    <a:pt x="167" y="132"/>
                    <a:pt x="167" y="86"/>
                  </a:cubicBezTo>
                  <a:cubicBezTo>
                    <a:pt x="167" y="37"/>
                    <a:pt x="131" y="1"/>
                    <a:pt x="81"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41"/>
            <p:cNvSpPr/>
            <p:nvPr/>
          </p:nvSpPr>
          <p:spPr>
            <a:xfrm>
              <a:off x="3803319" y="6344661"/>
              <a:ext cx="21810" cy="21810"/>
            </a:xfrm>
            <a:custGeom>
              <a:rect b="b" l="l" r="r" t="t"/>
              <a:pathLst>
                <a:path extrusionOk="0" h="168" w="168">
                  <a:moveTo>
                    <a:pt x="81" y="1"/>
                  </a:moveTo>
                  <a:cubicBezTo>
                    <a:pt x="36" y="1"/>
                    <a:pt x="0" y="37"/>
                    <a:pt x="0" y="82"/>
                  </a:cubicBezTo>
                  <a:cubicBezTo>
                    <a:pt x="0" y="132"/>
                    <a:pt x="36" y="168"/>
                    <a:pt x="81" y="168"/>
                  </a:cubicBezTo>
                  <a:cubicBezTo>
                    <a:pt x="131" y="168"/>
                    <a:pt x="167" y="132"/>
                    <a:pt x="167" y="82"/>
                  </a:cubicBezTo>
                  <a:cubicBezTo>
                    <a:pt x="167" y="37"/>
                    <a:pt x="131" y="1"/>
                    <a:pt x="81"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1"/>
            <p:cNvSpPr/>
            <p:nvPr/>
          </p:nvSpPr>
          <p:spPr>
            <a:xfrm>
              <a:off x="3803319" y="6221590"/>
              <a:ext cx="21810" cy="21810"/>
            </a:xfrm>
            <a:custGeom>
              <a:rect b="b" l="l" r="r" t="t"/>
              <a:pathLst>
                <a:path extrusionOk="0" h="168" w="168">
                  <a:moveTo>
                    <a:pt x="81" y="1"/>
                  </a:moveTo>
                  <a:cubicBezTo>
                    <a:pt x="36" y="1"/>
                    <a:pt x="0" y="37"/>
                    <a:pt x="0" y="87"/>
                  </a:cubicBezTo>
                  <a:cubicBezTo>
                    <a:pt x="0" y="132"/>
                    <a:pt x="36" y="168"/>
                    <a:pt x="81" y="168"/>
                  </a:cubicBezTo>
                  <a:cubicBezTo>
                    <a:pt x="131" y="168"/>
                    <a:pt x="167" y="132"/>
                    <a:pt x="167" y="87"/>
                  </a:cubicBezTo>
                  <a:cubicBezTo>
                    <a:pt x="167" y="37"/>
                    <a:pt x="131" y="1"/>
                    <a:pt x="81"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1"/>
            <p:cNvSpPr/>
            <p:nvPr/>
          </p:nvSpPr>
          <p:spPr>
            <a:xfrm>
              <a:off x="3803319" y="6097999"/>
              <a:ext cx="21810" cy="21810"/>
            </a:xfrm>
            <a:custGeom>
              <a:rect b="b" l="l" r="r" t="t"/>
              <a:pathLst>
                <a:path extrusionOk="0" h="168" w="168">
                  <a:moveTo>
                    <a:pt x="81" y="1"/>
                  </a:moveTo>
                  <a:cubicBezTo>
                    <a:pt x="36" y="1"/>
                    <a:pt x="0" y="37"/>
                    <a:pt x="0" y="82"/>
                  </a:cubicBezTo>
                  <a:cubicBezTo>
                    <a:pt x="0" y="131"/>
                    <a:pt x="36" y="168"/>
                    <a:pt x="81" y="168"/>
                  </a:cubicBezTo>
                  <a:cubicBezTo>
                    <a:pt x="131" y="168"/>
                    <a:pt x="167" y="131"/>
                    <a:pt x="167" y="82"/>
                  </a:cubicBezTo>
                  <a:cubicBezTo>
                    <a:pt x="167" y="37"/>
                    <a:pt x="131" y="1"/>
                    <a:pt x="81"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41"/>
            <p:cNvSpPr/>
            <p:nvPr/>
          </p:nvSpPr>
          <p:spPr>
            <a:xfrm>
              <a:off x="3803319" y="5974408"/>
              <a:ext cx="21810" cy="22329"/>
            </a:xfrm>
            <a:custGeom>
              <a:rect b="b" l="l" r="r" t="t"/>
              <a:pathLst>
                <a:path extrusionOk="0" h="172" w="168">
                  <a:moveTo>
                    <a:pt x="81" y="0"/>
                  </a:moveTo>
                  <a:cubicBezTo>
                    <a:pt x="36" y="0"/>
                    <a:pt x="0" y="41"/>
                    <a:pt x="0" y="86"/>
                  </a:cubicBezTo>
                  <a:cubicBezTo>
                    <a:pt x="0" y="136"/>
                    <a:pt x="36" y="172"/>
                    <a:pt x="81" y="172"/>
                  </a:cubicBezTo>
                  <a:cubicBezTo>
                    <a:pt x="131" y="172"/>
                    <a:pt x="167" y="136"/>
                    <a:pt x="167" y="86"/>
                  </a:cubicBezTo>
                  <a:cubicBezTo>
                    <a:pt x="167" y="41"/>
                    <a:pt x="131" y="0"/>
                    <a:pt x="8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1"/>
            <p:cNvSpPr/>
            <p:nvPr/>
          </p:nvSpPr>
          <p:spPr>
            <a:xfrm>
              <a:off x="3919251" y="6394513"/>
              <a:ext cx="22459" cy="21810"/>
            </a:xfrm>
            <a:custGeom>
              <a:rect b="b" l="l" r="r" t="t"/>
              <a:pathLst>
                <a:path extrusionOk="0" h="168" w="173">
                  <a:moveTo>
                    <a:pt x="87" y="0"/>
                  </a:moveTo>
                  <a:cubicBezTo>
                    <a:pt x="37" y="0"/>
                    <a:pt x="1" y="41"/>
                    <a:pt x="1" y="86"/>
                  </a:cubicBezTo>
                  <a:cubicBezTo>
                    <a:pt x="1" y="131"/>
                    <a:pt x="41" y="167"/>
                    <a:pt x="87" y="167"/>
                  </a:cubicBezTo>
                  <a:cubicBezTo>
                    <a:pt x="132" y="167"/>
                    <a:pt x="172" y="131"/>
                    <a:pt x="172" y="86"/>
                  </a:cubicBezTo>
                  <a:cubicBezTo>
                    <a:pt x="172" y="41"/>
                    <a:pt x="136" y="0"/>
                    <a:pt x="87"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1"/>
            <p:cNvSpPr/>
            <p:nvPr/>
          </p:nvSpPr>
          <p:spPr>
            <a:xfrm>
              <a:off x="3919251" y="6271442"/>
              <a:ext cx="22459" cy="21810"/>
            </a:xfrm>
            <a:custGeom>
              <a:rect b="b" l="l" r="r" t="t"/>
              <a:pathLst>
                <a:path extrusionOk="0" h="168" w="173">
                  <a:moveTo>
                    <a:pt x="87" y="1"/>
                  </a:moveTo>
                  <a:cubicBezTo>
                    <a:pt x="37" y="1"/>
                    <a:pt x="1" y="41"/>
                    <a:pt x="1" y="86"/>
                  </a:cubicBezTo>
                  <a:cubicBezTo>
                    <a:pt x="1" y="131"/>
                    <a:pt x="41" y="168"/>
                    <a:pt x="87" y="168"/>
                  </a:cubicBezTo>
                  <a:cubicBezTo>
                    <a:pt x="132" y="168"/>
                    <a:pt x="172" y="131"/>
                    <a:pt x="172" y="86"/>
                  </a:cubicBezTo>
                  <a:cubicBezTo>
                    <a:pt x="172" y="41"/>
                    <a:pt x="136" y="1"/>
                    <a:pt x="8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1"/>
            <p:cNvSpPr/>
            <p:nvPr/>
          </p:nvSpPr>
          <p:spPr>
            <a:xfrm>
              <a:off x="3919251" y="6148370"/>
              <a:ext cx="22459" cy="21810"/>
            </a:xfrm>
            <a:custGeom>
              <a:rect b="b" l="l" r="r" t="t"/>
              <a:pathLst>
                <a:path extrusionOk="0" h="168" w="173">
                  <a:moveTo>
                    <a:pt x="87" y="1"/>
                  </a:moveTo>
                  <a:cubicBezTo>
                    <a:pt x="37" y="1"/>
                    <a:pt x="1" y="41"/>
                    <a:pt x="1" y="86"/>
                  </a:cubicBezTo>
                  <a:cubicBezTo>
                    <a:pt x="1" y="127"/>
                    <a:pt x="41" y="168"/>
                    <a:pt x="87" y="168"/>
                  </a:cubicBezTo>
                  <a:cubicBezTo>
                    <a:pt x="132" y="168"/>
                    <a:pt x="172" y="127"/>
                    <a:pt x="172" y="86"/>
                  </a:cubicBezTo>
                  <a:cubicBezTo>
                    <a:pt x="172" y="41"/>
                    <a:pt x="136" y="1"/>
                    <a:pt x="8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41"/>
            <p:cNvSpPr/>
            <p:nvPr/>
          </p:nvSpPr>
          <p:spPr>
            <a:xfrm>
              <a:off x="3918731" y="6024779"/>
              <a:ext cx="22979" cy="21810"/>
            </a:xfrm>
            <a:custGeom>
              <a:rect b="b" l="l" r="r" t="t"/>
              <a:pathLst>
                <a:path extrusionOk="0" h="168" w="177">
                  <a:moveTo>
                    <a:pt x="91" y="0"/>
                  </a:moveTo>
                  <a:cubicBezTo>
                    <a:pt x="41" y="0"/>
                    <a:pt x="0" y="36"/>
                    <a:pt x="5" y="82"/>
                  </a:cubicBezTo>
                  <a:cubicBezTo>
                    <a:pt x="5" y="127"/>
                    <a:pt x="45" y="167"/>
                    <a:pt x="91" y="167"/>
                  </a:cubicBezTo>
                  <a:cubicBezTo>
                    <a:pt x="136" y="167"/>
                    <a:pt x="176" y="136"/>
                    <a:pt x="176" y="82"/>
                  </a:cubicBezTo>
                  <a:cubicBezTo>
                    <a:pt x="176" y="36"/>
                    <a:pt x="140" y="0"/>
                    <a:pt x="9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1"/>
            <p:cNvSpPr/>
            <p:nvPr/>
          </p:nvSpPr>
          <p:spPr>
            <a:xfrm>
              <a:off x="3919251" y="5901058"/>
              <a:ext cx="22459" cy="22459"/>
            </a:xfrm>
            <a:custGeom>
              <a:rect b="b" l="l" r="r" t="t"/>
              <a:pathLst>
                <a:path extrusionOk="0" h="173" w="173">
                  <a:moveTo>
                    <a:pt x="87" y="1"/>
                  </a:moveTo>
                  <a:cubicBezTo>
                    <a:pt x="37" y="1"/>
                    <a:pt x="1" y="42"/>
                    <a:pt x="1" y="87"/>
                  </a:cubicBezTo>
                  <a:cubicBezTo>
                    <a:pt x="1" y="132"/>
                    <a:pt x="41" y="172"/>
                    <a:pt x="87" y="172"/>
                  </a:cubicBezTo>
                  <a:cubicBezTo>
                    <a:pt x="132" y="172"/>
                    <a:pt x="172" y="132"/>
                    <a:pt x="172" y="87"/>
                  </a:cubicBezTo>
                  <a:cubicBezTo>
                    <a:pt x="172" y="42"/>
                    <a:pt x="136" y="1"/>
                    <a:pt x="8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2" name="Google Shape;392;p41"/>
          <p:cNvSpPr/>
          <p:nvPr/>
        </p:nvSpPr>
        <p:spPr>
          <a:xfrm flipH="1">
            <a:off x="228800" y="0"/>
            <a:ext cx="120675" cy="4068379"/>
          </a:xfrm>
          <a:custGeom>
            <a:rect b="b" l="l" r="r" t="t"/>
            <a:pathLst>
              <a:path extrusionOk="0" fill="none" h="28211" w="1">
                <a:moveTo>
                  <a:pt x="0" y="1"/>
                </a:moveTo>
                <a:lnTo>
                  <a:pt x="0" y="28211"/>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41"/>
          <p:cNvSpPr/>
          <p:nvPr/>
        </p:nvSpPr>
        <p:spPr>
          <a:xfrm>
            <a:off x="228800" y="4282700"/>
            <a:ext cx="247200" cy="247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97" name="Shape 397"/>
        <p:cNvGrpSpPr/>
        <p:nvPr/>
      </p:nvGrpSpPr>
      <p:grpSpPr>
        <a:xfrm>
          <a:off x="0" y="0"/>
          <a:ext cx="0" cy="0"/>
          <a:chOff x="0" y="0"/>
          <a:chExt cx="0" cy="0"/>
        </a:xfrm>
      </p:grpSpPr>
      <p:sp>
        <p:nvSpPr>
          <p:cNvPr id="398" name="Google Shape;398;p42"/>
          <p:cNvSpPr txBox="1"/>
          <p:nvPr>
            <p:ph type="title"/>
          </p:nvPr>
        </p:nvSpPr>
        <p:spPr>
          <a:xfrm>
            <a:off x="629600" y="917725"/>
            <a:ext cx="7128300" cy="387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latin typeface="Arial"/>
                <a:ea typeface="Arial"/>
                <a:cs typeface="Arial"/>
                <a:sym typeface="Arial"/>
              </a:rPr>
              <a:t>We must learn to understand the limitations of language and the ways in which the very structure of language distorts communication from the intent of its originator, as well as the ways that communication is subject to distortion through individual poverty of expression, unfamiliar terminology, equivocal vocabulary, misapprehension, etc.</a:t>
            </a:r>
            <a:r>
              <a:rPr lang="en" sz="1200">
                <a:solidFill>
                  <a:srgbClr val="000000"/>
                </a:solidFill>
                <a:latin typeface="Arial"/>
                <a:ea typeface="Arial"/>
                <a:cs typeface="Arial"/>
                <a:sym typeface="Arial"/>
              </a:rPr>
              <a:t> </a:t>
            </a:r>
            <a:endParaRPr>
              <a:solidFill>
                <a:schemeClr val="lt1"/>
              </a:solidFill>
              <a:latin typeface="Darker Grotesque"/>
              <a:ea typeface="Darker Grotesque"/>
              <a:cs typeface="Darker Grotesque"/>
              <a:sym typeface="Darker Grotesque"/>
            </a:endParaRPr>
          </a:p>
        </p:txBody>
      </p:sp>
      <p:sp>
        <p:nvSpPr>
          <p:cNvPr id="399" name="Google Shape;399;p42"/>
          <p:cNvSpPr/>
          <p:nvPr/>
        </p:nvSpPr>
        <p:spPr>
          <a:xfrm>
            <a:off x="8107375" y="216100"/>
            <a:ext cx="646800" cy="6468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0" name="Google Shape;400;p42"/>
          <p:cNvGrpSpPr/>
          <p:nvPr/>
        </p:nvGrpSpPr>
        <p:grpSpPr>
          <a:xfrm>
            <a:off x="289953" y="376122"/>
            <a:ext cx="846539" cy="593952"/>
            <a:chOff x="-1564800" y="1347625"/>
            <a:chExt cx="1951900" cy="1369500"/>
          </a:xfrm>
        </p:grpSpPr>
        <p:sp>
          <p:nvSpPr>
            <p:cNvPr id="401" name="Google Shape;401;p42"/>
            <p:cNvSpPr/>
            <p:nvPr/>
          </p:nvSpPr>
          <p:spPr>
            <a:xfrm>
              <a:off x="-9824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42"/>
            <p:cNvSpPr/>
            <p:nvPr/>
          </p:nvSpPr>
          <p:spPr>
            <a:xfrm>
              <a:off x="-15648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06" name="Shape 406"/>
        <p:cNvGrpSpPr/>
        <p:nvPr/>
      </p:nvGrpSpPr>
      <p:grpSpPr>
        <a:xfrm>
          <a:off x="0" y="0"/>
          <a:ext cx="0" cy="0"/>
          <a:chOff x="0" y="0"/>
          <a:chExt cx="0" cy="0"/>
        </a:xfrm>
      </p:grpSpPr>
      <p:sp>
        <p:nvSpPr>
          <p:cNvPr id="407" name="Google Shape;407;p43"/>
          <p:cNvSpPr/>
          <p:nvPr/>
        </p:nvSpPr>
        <p:spPr>
          <a:xfrm>
            <a:off x="1768139" y="205923"/>
            <a:ext cx="6548400" cy="4146000"/>
          </a:xfrm>
          <a:prstGeom prst="roundRect">
            <a:avLst>
              <a:gd fmla="val 16667"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3"/>
          <p:cNvSpPr txBox="1"/>
          <p:nvPr>
            <p:ph idx="1" type="subTitle"/>
          </p:nvPr>
        </p:nvSpPr>
        <p:spPr>
          <a:xfrm>
            <a:off x="1529675" y="181400"/>
            <a:ext cx="6548400" cy="3955500"/>
          </a:xfrm>
          <a:prstGeom prst="rect">
            <a:avLst/>
          </a:prstGeom>
        </p:spPr>
        <p:txBody>
          <a:bodyPr anchorCtr="0" anchor="t" bIns="91425" lIns="91425" spcFirstLastPara="1" rIns="91425" wrap="square" tIns="91425">
            <a:noAutofit/>
          </a:bodyPr>
          <a:lstStyle/>
          <a:p>
            <a:pPr indent="0" lvl="0" marL="457200" rtl="0" algn="just">
              <a:lnSpc>
                <a:spcPct val="115000"/>
              </a:lnSpc>
              <a:spcBef>
                <a:spcPts val="1200"/>
              </a:spcBef>
              <a:spcAft>
                <a:spcPts val="0"/>
              </a:spcAft>
              <a:buNone/>
            </a:pPr>
            <a:r>
              <a:rPr lang="en" sz="2100">
                <a:latin typeface="Arial"/>
                <a:ea typeface="Arial"/>
                <a:cs typeface="Arial"/>
                <a:sym typeface="Arial"/>
              </a:rPr>
              <a:t>We also require a workable notion of </a:t>
            </a:r>
            <a:r>
              <a:rPr b="1" lang="en" sz="2100">
                <a:latin typeface="Arial"/>
                <a:ea typeface="Arial"/>
                <a:cs typeface="Arial"/>
                <a:sym typeface="Arial"/>
              </a:rPr>
              <a:t>epistemology</a:t>
            </a:r>
            <a:r>
              <a:rPr lang="en" sz="2100">
                <a:latin typeface="Arial"/>
                <a:ea typeface="Arial"/>
                <a:cs typeface="Arial"/>
                <a:sym typeface="Arial"/>
              </a:rPr>
              <a:t>—how we “know” what we claim to “know.” And we need an adequate appreciation of the extraordinary neuro-linguistic processes that enable us to translate our perceptions into words—and to translate the words of others into something meaningful and, we hope, having some correspondence to the intended message. We must learn to “perceive ourselves in the process of perceiving.”</a:t>
            </a:r>
            <a:endParaRPr sz="2100">
              <a:latin typeface="Arial"/>
              <a:ea typeface="Arial"/>
              <a:cs typeface="Arial"/>
              <a:sym typeface="Arial"/>
            </a:endParaRPr>
          </a:p>
          <a:p>
            <a:pPr indent="0" lvl="0" marL="457200" rtl="0" algn="l">
              <a:spcBef>
                <a:spcPts val="0"/>
              </a:spcBef>
              <a:spcAft>
                <a:spcPts val="0"/>
              </a:spcAft>
              <a:buNone/>
            </a:pPr>
            <a:r>
              <a:t/>
            </a:r>
            <a:endParaRPr/>
          </a:p>
        </p:txBody>
      </p:sp>
      <p:sp>
        <p:nvSpPr>
          <p:cNvPr id="409" name="Google Shape;409;p43"/>
          <p:cNvSpPr/>
          <p:nvPr/>
        </p:nvSpPr>
        <p:spPr>
          <a:xfrm>
            <a:off x="181308" y="891975"/>
            <a:ext cx="1579431" cy="3176204"/>
          </a:xfrm>
          <a:custGeom>
            <a:rect b="b" l="l" r="r" t="t"/>
            <a:pathLst>
              <a:path extrusionOk="0" h="161331" w="84552">
                <a:moveTo>
                  <a:pt x="1" y="1"/>
                </a:moveTo>
                <a:lnTo>
                  <a:pt x="1" y="161331"/>
                </a:lnTo>
                <a:lnTo>
                  <a:pt x="84551" y="161331"/>
                </a:lnTo>
                <a:lnTo>
                  <a:pt x="84551" y="1"/>
                </a:lnTo>
                <a:close/>
              </a:path>
            </a:pathLst>
          </a:custGeom>
          <a:solidFill>
            <a:srgbClr val="9090F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0" name="Google Shape;410;p43"/>
          <p:cNvGrpSpPr/>
          <p:nvPr/>
        </p:nvGrpSpPr>
        <p:grpSpPr>
          <a:xfrm>
            <a:off x="181556" y="709450"/>
            <a:ext cx="1462107" cy="3724678"/>
            <a:chOff x="5186401" y="494525"/>
            <a:chExt cx="1834973" cy="3724678"/>
          </a:xfrm>
        </p:grpSpPr>
        <p:sp>
          <p:nvSpPr>
            <p:cNvPr id="411" name="Google Shape;411;p43"/>
            <p:cNvSpPr/>
            <p:nvPr/>
          </p:nvSpPr>
          <p:spPr>
            <a:xfrm>
              <a:off x="5186401" y="494525"/>
              <a:ext cx="1834973" cy="3724678"/>
            </a:xfrm>
            <a:custGeom>
              <a:rect b="b" l="l" r="r" t="t"/>
              <a:pathLst>
                <a:path extrusionOk="0" h="189190" w="93205">
                  <a:moveTo>
                    <a:pt x="2870" y="0"/>
                  </a:moveTo>
                  <a:cubicBezTo>
                    <a:pt x="1280" y="0"/>
                    <a:pt x="0" y="1280"/>
                    <a:pt x="0" y="2914"/>
                  </a:cubicBezTo>
                  <a:lnTo>
                    <a:pt x="0" y="186320"/>
                  </a:lnTo>
                  <a:cubicBezTo>
                    <a:pt x="0" y="187909"/>
                    <a:pt x="1280" y="189190"/>
                    <a:pt x="2870" y="189190"/>
                  </a:cubicBezTo>
                  <a:lnTo>
                    <a:pt x="90334" y="189190"/>
                  </a:lnTo>
                  <a:cubicBezTo>
                    <a:pt x="91924" y="189190"/>
                    <a:pt x="93204" y="187909"/>
                    <a:pt x="93204" y="186320"/>
                  </a:cubicBezTo>
                  <a:lnTo>
                    <a:pt x="93204" y="2914"/>
                  </a:lnTo>
                  <a:cubicBezTo>
                    <a:pt x="93204" y="1280"/>
                    <a:pt x="91924" y="0"/>
                    <a:pt x="903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3"/>
            <p:cNvSpPr/>
            <p:nvPr/>
          </p:nvSpPr>
          <p:spPr>
            <a:xfrm>
              <a:off x="5890455" y="3969678"/>
              <a:ext cx="458108" cy="154724"/>
            </a:xfrm>
            <a:custGeom>
              <a:rect b="b" l="l" r="r" t="t"/>
              <a:pathLst>
                <a:path extrusionOk="0" h="7859" w="23269">
                  <a:moveTo>
                    <a:pt x="796" y="0"/>
                  </a:moveTo>
                  <a:cubicBezTo>
                    <a:pt x="354" y="0"/>
                    <a:pt x="1" y="353"/>
                    <a:pt x="1" y="751"/>
                  </a:cubicBezTo>
                  <a:lnTo>
                    <a:pt x="1" y="7064"/>
                  </a:lnTo>
                  <a:cubicBezTo>
                    <a:pt x="1" y="7506"/>
                    <a:pt x="354" y="7859"/>
                    <a:pt x="796" y="7859"/>
                  </a:cubicBezTo>
                  <a:lnTo>
                    <a:pt x="22474" y="7859"/>
                  </a:lnTo>
                  <a:cubicBezTo>
                    <a:pt x="22916" y="7859"/>
                    <a:pt x="23269" y="7506"/>
                    <a:pt x="23269" y="7064"/>
                  </a:cubicBezTo>
                  <a:lnTo>
                    <a:pt x="23269" y="751"/>
                  </a:lnTo>
                  <a:cubicBezTo>
                    <a:pt x="23269" y="353"/>
                    <a:pt x="22916" y="0"/>
                    <a:pt x="224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13" name="Google Shape;413;p43"/>
          <p:cNvPicPr preferRelativeResize="0"/>
          <p:nvPr/>
        </p:nvPicPr>
        <p:blipFill rotWithShape="1">
          <a:blip r:embed="rId3">
            <a:alphaModFix/>
          </a:blip>
          <a:srcRect b="0" l="10686" r="10678" t="0"/>
          <a:stretch/>
        </p:blipFill>
        <p:spPr>
          <a:xfrm>
            <a:off x="224097" y="891975"/>
            <a:ext cx="1305575" cy="3176202"/>
          </a:xfrm>
          <a:prstGeom prst="rect">
            <a:avLst/>
          </a:prstGeom>
          <a:noFill/>
          <a:ln>
            <a:noFill/>
          </a:ln>
        </p:spPr>
      </p:pic>
      <p:grpSp>
        <p:nvGrpSpPr>
          <p:cNvPr id="414" name="Google Shape;414;p43"/>
          <p:cNvGrpSpPr/>
          <p:nvPr/>
        </p:nvGrpSpPr>
        <p:grpSpPr>
          <a:xfrm>
            <a:off x="472305" y="709394"/>
            <a:ext cx="184196" cy="1481223"/>
            <a:chOff x="315455" y="1986544"/>
            <a:chExt cx="184196" cy="1481223"/>
          </a:xfrm>
        </p:grpSpPr>
        <p:sp>
          <p:nvSpPr>
            <p:cNvPr id="415" name="Google Shape;415;p43"/>
            <p:cNvSpPr/>
            <p:nvPr/>
          </p:nvSpPr>
          <p:spPr>
            <a:xfrm rot="5400000">
              <a:off x="343519" y="1958480"/>
              <a:ext cx="128068" cy="184196"/>
            </a:xfrm>
            <a:custGeom>
              <a:rect b="b" l="l" r="r" t="t"/>
              <a:pathLst>
                <a:path extrusionOk="0" fill="none" h="751" w="493">
                  <a:moveTo>
                    <a:pt x="493" y="1"/>
                  </a:moveTo>
                  <a:lnTo>
                    <a:pt x="1"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3"/>
            <p:cNvSpPr/>
            <p:nvPr/>
          </p:nvSpPr>
          <p:spPr>
            <a:xfrm rot="5400000">
              <a:off x="342350" y="2108758"/>
              <a:ext cx="130406" cy="184196"/>
            </a:xfrm>
            <a:custGeom>
              <a:rect b="b" l="l" r="r" t="t"/>
              <a:pathLst>
                <a:path extrusionOk="0" fill="none" h="751" w="502">
                  <a:moveTo>
                    <a:pt x="501"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43"/>
            <p:cNvSpPr/>
            <p:nvPr/>
          </p:nvSpPr>
          <p:spPr>
            <a:xfrm rot="5400000">
              <a:off x="342999" y="2259297"/>
              <a:ext cx="129107" cy="184196"/>
            </a:xfrm>
            <a:custGeom>
              <a:rect b="b" l="l" r="r" t="t"/>
              <a:pathLst>
                <a:path extrusionOk="0" fill="none" h="751" w="497">
                  <a:moveTo>
                    <a:pt x="497"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43"/>
            <p:cNvSpPr/>
            <p:nvPr/>
          </p:nvSpPr>
          <p:spPr>
            <a:xfrm rot="5400000">
              <a:off x="341700" y="2409445"/>
              <a:ext cx="131705" cy="184196"/>
            </a:xfrm>
            <a:custGeom>
              <a:rect b="b" l="l" r="r" t="t"/>
              <a:pathLst>
                <a:path extrusionOk="0" fill="none" h="751" w="507">
                  <a:moveTo>
                    <a:pt x="506" y="1"/>
                  </a:moveTo>
                  <a:lnTo>
                    <a:pt x="1"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3"/>
            <p:cNvSpPr/>
            <p:nvPr/>
          </p:nvSpPr>
          <p:spPr>
            <a:xfrm rot="5400000">
              <a:off x="342869" y="2559464"/>
              <a:ext cx="129367" cy="184196"/>
            </a:xfrm>
            <a:custGeom>
              <a:rect b="b" l="l" r="r" t="t"/>
              <a:pathLst>
                <a:path extrusionOk="0" fill="none" h="751" w="498">
                  <a:moveTo>
                    <a:pt x="497" y="1"/>
                  </a:moveTo>
                  <a:lnTo>
                    <a:pt x="1"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3"/>
            <p:cNvSpPr/>
            <p:nvPr/>
          </p:nvSpPr>
          <p:spPr>
            <a:xfrm rot="5400000">
              <a:off x="341830" y="2709612"/>
              <a:ext cx="131445" cy="184196"/>
            </a:xfrm>
            <a:custGeom>
              <a:rect b="b" l="l" r="r" t="t"/>
              <a:pathLst>
                <a:path extrusionOk="0" fill="none" h="751" w="506">
                  <a:moveTo>
                    <a:pt x="506"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3"/>
            <p:cNvSpPr/>
            <p:nvPr/>
          </p:nvSpPr>
          <p:spPr>
            <a:xfrm rot="5400000">
              <a:off x="342999" y="2859631"/>
              <a:ext cx="129107" cy="184196"/>
            </a:xfrm>
            <a:custGeom>
              <a:rect b="b" l="l" r="r" t="t"/>
              <a:pathLst>
                <a:path extrusionOk="0" fill="none" h="751" w="497">
                  <a:moveTo>
                    <a:pt x="497"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3"/>
            <p:cNvSpPr/>
            <p:nvPr/>
          </p:nvSpPr>
          <p:spPr>
            <a:xfrm rot="5400000">
              <a:off x="342869" y="3010948"/>
              <a:ext cx="129367" cy="184196"/>
            </a:xfrm>
            <a:custGeom>
              <a:rect b="b" l="l" r="r" t="t"/>
              <a:pathLst>
                <a:path extrusionOk="0" fill="none" h="751" w="498">
                  <a:moveTo>
                    <a:pt x="497" y="1"/>
                  </a:moveTo>
                  <a:lnTo>
                    <a:pt x="1"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3"/>
            <p:cNvSpPr/>
            <p:nvPr/>
          </p:nvSpPr>
          <p:spPr>
            <a:xfrm rot="5400000">
              <a:off x="342350" y="3161616"/>
              <a:ext cx="130406" cy="184196"/>
            </a:xfrm>
            <a:custGeom>
              <a:rect b="b" l="l" r="r" t="t"/>
              <a:pathLst>
                <a:path extrusionOk="0" fill="none" h="751" w="502">
                  <a:moveTo>
                    <a:pt x="501"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43"/>
            <p:cNvSpPr/>
            <p:nvPr/>
          </p:nvSpPr>
          <p:spPr>
            <a:xfrm rot="5400000">
              <a:off x="342999" y="3311115"/>
              <a:ext cx="129107" cy="184196"/>
            </a:xfrm>
            <a:custGeom>
              <a:rect b="b" l="l" r="r" t="t"/>
              <a:pathLst>
                <a:path extrusionOk="0" fill="none" h="751" w="497">
                  <a:moveTo>
                    <a:pt x="497" y="1"/>
                  </a:moveTo>
                  <a:lnTo>
                    <a:pt x="0" y="750"/>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5" name="Google Shape;425;p43"/>
          <p:cNvGrpSpPr/>
          <p:nvPr/>
        </p:nvGrpSpPr>
        <p:grpSpPr>
          <a:xfrm>
            <a:off x="295694" y="4737167"/>
            <a:ext cx="834942" cy="208186"/>
            <a:chOff x="848766" y="4722131"/>
            <a:chExt cx="953239" cy="237655"/>
          </a:xfrm>
        </p:grpSpPr>
        <p:sp>
          <p:nvSpPr>
            <p:cNvPr id="426" name="Google Shape;426;p43"/>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3"/>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3"/>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3"/>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30" name="Google Shape;430;p43"/>
          <p:cNvCxnSpPr/>
          <p:nvPr/>
        </p:nvCxnSpPr>
        <p:spPr>
          <a:xfrm rot="10800000">
            <a:off x="1529675" y="4844100"/>
            <a:ext cx="6434400" cy="0"/>
          </a:xfrm>
          <a:prstGeom prst="straightConnector1">
            <a:avLst/>
          </a:prstGeom>
          <a:noFill/>
          <a:ln cap="flat" cmpd="sng" w="9525">
            <a:solidFill>
              <a:schemeClr val="dk1"/>
            </a:solidFill>
            <a:prstDash val="solid"/>
            <a:round/>
            <a:headEnd len="med" w="med" type="none"/>
            <a:tailEnd len="med" w="med" type="none"/>
          </a:ln>
        </p:spPr>
      </p:cxnSp>
      <p:sp>
        <p:nvSpPr>
          <p:cNvPr id="431" name="Google Shape;431;p43"/>
          <p:cNvSpPr/>
          <p:nvPr/>
        </p:nvSpPr>
        <p:spPr>
          <a:xfrm>
            <a:off x="8183575" y="4717663"/>
            <a:ext cx="247200" cy="247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44"/>
          <p:cNvSpPr txBox="1"/>
          <p:nvPr>
            <p:ph type="title"/>
          </p:nvPr>
        </p:nvSpPr>
        <p:spPr>
          <a:xfrm>
            <a:off x="1088450" y="1077775"/>
            <a:ext cx="6498900" cy="36282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400"/>
              <a:t>The most useful and effective pedagogical device for illustrating how language relates to what it is intended to represent is found in the map-territory analogy.</a:t>
            </a:r>
            <a:endParaRPr sz="2400"/>
          </a:p>
          <a:p>
            <a:pPr indent="12700" lvl="0" marL="0" rtl="0" algn="just">
              <a:lnSpc>
                <a:spcPct val="115000"/>
              </a:lnSpc>
              <a:spcBef>
                <a:spcPts val="1200"/>
              </a:spcBef>
              <a:spcAft>
                <a:spcPts val="0"/>
              </a:spcAft>
              <a:buNone/>
            </a:pPr>
            <a:r>
              <a:t/>
            </a:r>
            <a:endParaRPr sz="2400"/>
          </a:p>
          <a:p>
            <a:pPr indent="12700" lvl="0" marL="0" rtl="0" algn="just">
              <a:lnSpc>
                <a:spcPct val="115000"/>
              </a:lnSpc>
              <a:spcBef>
                <a:spcPts val="1200"/>
              </a:spcBef>
              <a:spcAft>
                <a:spcPts val="0"/>
              </a:spcAft>
              <a:buNone/>
            </a:pPr>
            <a:r>
              <a:t/>
            </a:r>
            <a:endParaRPr sz="2400"/>
          </a:p>
          <a:p>
            <a:pPr indent="0" lvl="0" marL="0" rtl="0" algn="ctr">
              <a:spcBef>
                <a:spcPts val="0"/>
              </a:spcBef>
              <a:spcAft>
                <a:spcPts val="0"/>
              </a:spcAft>
              <a:buNone/>
            </a:pPr>
            <a:r>
              <a:t/>
            </a:r>
            <a:endParaRPr/>
          </a:p>
        </p:txBody>
      </p:sp>
      <p:sp>
        <p:nvSpPr>
          <p:cNvPr id="437" name="Google Shape;437;p44"/>
          <p:cNvSpPr/>
          <p:nvPr/>
        </p:nvSpPr>
        <p:spPr>
          <a:xfrm>
            <a:off x="8423988" y="1403400"/>
            <a:ext cx="183300" cy="183300"/>
          </a:xfrm>
          <a:prstGeom prst="rect">
            <a:avLst/>
          </a:prstGeom>
          <a:solidFill>
            <a:schemeClr val="dk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44"/>
          <p:cNvSpPr/>
          <p:nvPr/>
        </p:nvSpPr>
        <p:spPr>
          <a:xfrm>
            <a:off x="8423988" y="1923816"/>
            <a:ext cx="183300" cy="183300"/>
          </a:xfrm>
          <a:prstGeom prst="rect">
            <a:avLst/>
          </a:prstGeom>
          <a:solidFill>
            <a:schemeClr val="l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44"/>
          <p:cNvSpPr/>
          <p:nvPr/>
        </p:nvSpPr>
        <p:spPr>
          <a:xfrm>
            <a:off x="8423988" y="2444256"/>
            <a:ext cx="183300" cy="183300"/>
          </a:xfrm>
          <a:prstGeom prst="rect">
            <a:avLst/>
          </a:prstGeom>
          <a:solidFill>
            <a:schemeClr val="accen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44"/>
          <p:cNvSpPr/>
          <p:nvPr/>
        </p:nvSpPr>
        <p:spPr>
          <a:xfrm>
            <a:off x="8423988" y="3004372"/>
            <a:ext cx="183300" cy="183300"/>
          </a:xfrm>
          <a:prstGeom prst="rect">
            <a:avLst/>
          </a:prstGeom>
          <a:solidFill>
            <a:schemeClr val="accent2"/>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1" name="Google Shape;441;p44"/>
          <p:cNvGrpSpPr/>
          <p:nvPr/>
        </p:nvGrpSpPr>
        <p:grpSpPr>
          <a:xfrm>
            <a:off x="205180" y="1706444"/>
            <a:ext cx="184196" cy="1481223"/>
            <a:chOff x="315455" y="1986544"/>
            <a:chExt cx="184196" cy="1481223"/>
          </a:xfrm>
        </p:grpSpPr>
        <p:sp>
          <p:nvSpPr>
            <p:cNvPr id="442" name="Google Shape;442;p44"/>
            <p:cNvSpPr/>
            <p:nvPr/>
          </p:nvSpPr>
          <p:spPr>
            <a:xfrm rot="5400000">
              <a:off x="343519" y="1958480"/>
              <a:ext cx="128068" cy="184196"/>
            </a:xfrm>
            <a:custGeom>
              <a:rect b="b" l="l" r="r" t="t"/>
              <a:pathLst>
                <a:path extrusionOk="0" fill="none" h="751" w="493">
                  <a:moveTo>
                    <a:pt x="493"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4"/>
            <p:cNvSpPr/>
            <p:nvPr/>
          </p:nvSpPr>
          <p:spPr>
            <a:xfrm rot="5400000">
              <a:off x="342350" y="2108758"/>
              <a:ext cx="130406" cy="184196"/>
            </a:xfrm>
            <a:custGeom>
              <a:rect b="b" l="l" r="r" t="t"/>
              <a:pathLst>
                <a:path extrusionOk="0" fill="none" h="751" w="502">
                  <a:moveTo>
                    <a:pt x="501"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4"/>
            <p:cNvSpPr/>
            <p:nvPr/>
          </p:nvSpPr>
          <p:spPr>
            <a:xfrm rot="5400000">
              <a:off x="342999" y="2259297"/>
              <a:ext cx="129107" cy="184196"/>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44"/>
            <p:cNvSpPr/>
            <p:nvPr/>
          </p:nvSpPr>
          <p:spPr>
            <a:xfrm rot="5400000">
              <a:off x="341700" y="2409445"/>
              <a:ext cx="131705" cy="184196"/>
            </a:xfrm>
            <a:custGeom>
              <a:rect b="b" l="l" r="r" t="t"/>
              <a:pathLst>
                <a:path extrusionOk="0" fill="none" h="751" w="507">
                  <a:moveTo>
                    <a:pt x="506"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44"/>
            <p:cNvSpPr/>
            <p:nvPr/>
          </p:nvSpPr>
          <p:spPr>
            <a:xfrm rot="5400000">
              <a:off x="342869" y="2559464"/>
              <a:ext cx="129367" cy="184196"/>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4"/>
            <p:cNvSpPr/>
            <p:nvPr/>
          </p:nvSpPr>
          <p:spPr>
            <a:xfrm rot="5400000">
              <a:off x="341830" y="2709612"/>
              <a:ext cx="131445" cy="184196"/>
            </a:xfrm>
            <a:custGeom>
              <a:rect b="b" l="l" r="r" t="t"/>
              <a:pathLst>
                <a:path extrusionOk="0" fill="none" h="751" w="506">
                  <a:moveTo>
                    <a:pt x="506"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44"/>
            <p:cNvSpPr/>
            <p:nvPr/>
          </p:nvSpPr>
          <p:spPr>
            <a:xfrm rot="5400000">
              <a:off x="342999" y="2859631"/>
              <a:ext cx="129107" cy="184196"/>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44"/>
            <p:cNvSpPr/>
            <p:nvPr/>
          </p:nvSpPr>
          <p:spPr>
            <a:xfrm rot="5400000">
              <a:off x="342869" y="3010948"/>
              <a:ext cx="129367" cy="184196"/>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44"/>
            <p:cNvSpPr/>
            <p:nvPr/>
          </p:nvSpPr>
          <p:spPr>
            <a:xfrm rot="5400000">
              <a:off x="342350" y="3161616"/>
              <a:ext cx="130406" cy="184196"/>
            </a:xfrm>
            <a:custGeom>
              <a:rect b="b" l="l" r="r" t="t"/>
              <a:pathLst>
                <a:path extrusionOk="0" fill="none" h="751" w="502">
                  <a:moveTo>
                    <a:pt x="501"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44"/>
            <p:cNvSpPr/>
            <p:nvPr/>
          </p:nvSpPr>
          <p:spPr>
            <a:xfrm rot="5400000">
              <a:off x="342999" y="3311115"/>
              <a:ext cx="129107" cy="184196"/>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2" name="Google Shape;452;p44"/>
          <p:cNvSpPr/>
          <p:nvPr/>
        </p:nvSpPr>
        <p:spPr>
          <a:xfrm>
            <a:off x="8144425" y="253150"/>
            <a:ext cx="572700" cy="572700"/>
          </a:xfrm>
          <a:prstGeom prst="star8">
            <a:avLst>
              <a:gd fmla="val 0" name="adj"/>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56" name="Shape 456"/>
        <p:cNvGrpSpPr/>
        <p:nvPr/>
      </p:nvGrpSpPr>
      <p:grpSpPr>
        <a:xfrm>
          <a:off x="0" y="0"/>
          <a:ext cx="0" cy="0"/>
          <a:chOff x="0" y="0"/>
          <a:chExt cx="0" cy="0"/>
        </a:xfrm>
      </p:grpSpPr>
      <p:sp>
        <p:nvSpPr>
          <p:cNvPr id="457" name="Google Shape;457;p45"/>
          <p:cNvSpPr/>
          <p:nvPr/>
        </p:nvSpPr>
        <p:spPr>
          <a:xfrm>
            <a:off x="4609950" y="216100"/>
            <a:ext cx="3882000" cy="4575300"/>
          </a:xfrm>
          <a:prstGeom prst="roundRect">
            <a:avLst>
              <a:gd fmla="val 16667" name="adj"/>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58" name="Google Shape;458;p45"/>
          <p:cNvPicPr preferRelativeResize="0"/>
          <p:nvPr/>
        </p:nvPicPr>
        <p:blipFill rotWithShape="1">
          <a:blip r:embed="rId3">
            <a:alphaModFix/>
          </a:blip>
          <a:srcRect b="16861" l="0" r="0" t="16861"/>
          <a:stretch/>
        </p:blipFill>
        <p:spPr>
          <a:xfrm>
            <a:off x="2226025" y="539500"/>
            <a:ext cx="2213176" cy="2271299"/>
          </a:xfrm>
          <a:prstGeom prst="rect">
            <a:avLst/>
          </a:prstGeom>
          <a:noFill/>
          <a:ln cap="flat" cmpd="sng" w="9525">
            <a:solidFill>
              <a:schemeClr val="dk1"/>
            </a:solidFill>
            <a:prstDash val="solid"/>
            <a:round/>
            <a:headEnd len="sm" w="sm" type="none"/>
            <a:tailEnd len="sm" w="sm" type="none"/>
          </a:ln>
        </p:spPr>
      </p:pic>
      <p:pic>
        <p:nvPicPr>
          <p:cNvPr id="459" name="Google Shape;459;p45"/>
          <p:cNvPicPr preferRelativeResize="0"/>
          <p:nvPr/>
        </p:nvPicPr>
        <p:blipFill rotWithShape="1">
          <a:blip r:embed="rId4">
            <a:alphaModFix/>
          </a:blip>
          <a:srcRect b="1793" l="0" r="0" t="1783"/>
          <a:stretch/>
        </p:blipFill>
        <p:spPr>
          <a:xfrm>
            <a:off x="267850" y="539500"/>
            <a:ext cx="1706325" cy="4049398"/>
          </a:xfrm>
          <a:prstGeom prst="rect">
            <a:avLst/>
          </a:prstGeom>
          <a:noFill/>
          <a:ln cap="flat" cmpd="sng" w="9525">
            <a:solidFill>
              <a:schemeClr val="dk1"/>
            </a:solidFill>
            <a:prstDash val="solid"/>
            <a:round/>
            <a:headEnd len="sm" w="sm" type="none"/>
            <a:tailEnd len="sm" w="sm" type="none"/>
          </a:ln>
        </p:spPr>
      </p:pic>
      <p:pic>
        <p:nvPicPr>
          <p:cNvPr id="460" name="Google Shape;460;p45"/>
          <p:cNvPicPr preferRelativeResize="0"/>
          <p:nvPr/>
        </p:nvPicPr>
        <p:blipFill rotWithShape="1">
          <a:blip r:embed="rId5">
            <a:alphaModFix/>
          </a:blip>
          <a:srcRect b="14576" l="0" r="0" t="37300"/>
          <a:stretch/>
        </p:blipFill>
        <p:spPr>
          <a:xfrm>
            <a:off x="2226025" y="2953650"/>
            <a:ext cx="2213173" cy="1650350"/>
          </a:xfrm>
          <a:prstGeom prst="rect">
            <a:avLst/>
          </a:prstGeom>
          <a:noFill/>
          <a:ln cap="flat" cmpd="sng" w="9525">
            <a:solidFill>
              <a:schemeClr val="dk1"/>
            </a:solidFill>
            <a:prstDash val="solid"/>
            <a:round/>
            <a:headEnd len="sm" w="sm" type="none"/>
            <a:tailEnd len="sm" w="sm" type="none"/>
          </a:ln>
        </p:spPr>
      </p:pic>
      <p:sp>
        <p:nvSpPr>
          <p:cNvPr id="461" name="Google Shape;461;p45"/>
          <p:cNvSpPr txBox="1"/>
          <p:nvPr>
            <p:ph idx="1" type="subTitle"/>
          </p:nvPr>
        </p:nvSpPr>
        <p:spPr>
          <a:xfrm>
            <a:off x="4691050" y="725650"/>
            <a:ext cx="3501000" cy="2915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800"/>
              <a:t>Now consider a map of the United States, as complete and detailed as any map can be.</a:t>
            </a:r>
            <a:endParaRPr sz="1800"/>
          </a:p>
          <a:p>
            <a:pPr indent="12700" lvl="0" marL="0" rtl="0" algn="just">
              <a:lnSpc>
                <a:spcPct val="115000"/>
              </a:lnSpc>
              <a:spcBef>
                <a:spcPts val="1200"/>
              </a:spcBef>
              <a:spcAft>
                <a:spcPts val="0"/>
              </a:spcAft>
              <a:buNone/>
            </a:pPr>
            <a:r>
              <a:rPr lang="en" sz="1800"/>
              <a:t>The relationship between that “map” and that “territory” can best be summarized in these statements:</a:t>
            </a:r>
            <a:endParaRPr sz="1800"/>
          </a:p>
          <a:p>
            <a:pPr indent="0" lvl="0" marL="0" rtl="0" algn="l">
              <a:spcBef>
                <a:spcPts val="0"/>
              </a:spcBef>
              <a:spcAft>
                <a:spcPts val="0"/>
              </a:spcAft>
              <a:buNone/>
            </a:pPr>
            <a:r>
              <a:t/>
            </a:r>
            <a:endParaRPr sz="1800"/>
          </a:p>
        </p:txBody>
      </p:sp>
      <p:cxnSp>
        <p:nvCxnSpPr>
          <p:cNvPr id="462" name="Google Shape;462;p45"/>
          <p:cNvCxnSpPr/>
          <p:nvPr/>
        </p:nvCxnSpPr>
        <p:spPr>
          <a:xfrm>
            <a:off x="5678350" y="4528075"/>
            <a:ext cx="1914900" cy="0"/>
          </a:xfrm>
          <a:prstGeom prst="straightConnector1">
            <a:avLst/>
          </a:prstGeom>
          <a:noFill/>
          <a:ln cap="flat" cmpd="sng" w="9525">
            <a:solidFill>
              <a:schemeClr val="lt1"/>
            </a:solidFill>
            <a:prstDash val="solid"/>
            <a:round/>
            <a:headEnd len="med" w="med" type="none"/>
            <a:tailEnd len="med" w="med" type="none"/>
          </a:ln>
        </p:spPr>
      </p:cxnSp>
      <p:sp>
        <p:nvSpPr>
          <p:cNvPr id="463" name="Google Shape;463;p45"/>
          <p:cNvSpPr/>
          <p:nvPr/>
        </p:nvSpPr>
        <p:spPr>
          <a:xfrm>
            <a:off x="267850" y="216100"/>
            <a:ext cx="646800" cy="6468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4" name="Google Shape;464;p45"/>
          <p:cNvGrpSpPr/>
          <p:nvPr/>
        </p:nvGrpSpPr>
        <p:grpSpPr>
          <a:xfrm>
            <a:off x="295694" y="4737167"/>
            <a:ext cx="834942" cy="208186"/>
            <a:chOff x="848766" y="4722131"/>
            <a:chExt cx="953239" cy="237655"/>
          </a:xfrm>
        </p:grpSpPr>
        <p:sp>
          <p:nvSpPr>
            <p:cNvPr id="465" name="Google Shape;465;p45"/>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45"/>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rgbClr val="19191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45"/>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5"/>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rgbClr val="19191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69" name="Google Shape;469;p45"/>
          <p:cNvCxnSpPr/>
          <p:nvPr/>
        </p:nvCxnSpPr>
        <p:spPr>
          <a:xfrm rot="10800000">
            <a:off x="1529675" y="4844100"/>
            <a:ext cx="6434400" cy="0"/>
          </a:xfrm>
          <a:prstGeom prst="straightConnector1">
            <a:avLst/>
          </a:prstGeom>
          <a:noFill/>
          <a:ln cap="flat" cmpd="sng" w="9525">
            <a:solidFill>
              <a:srgbClr val="191919"/>
            </a:solidFill>
            <a:prstDash val="solid"/>
            <a:round/>
            <a:headEnd len="med" w="med" type="none"/>
            <a:tailEnd len="med" w="med" type="none"/>
          </a:ln>
        </p:spPr>
      </p:cxnSp>
      <p:sp>
        <p:nvSpPr>
          <p:cNvPr id="470" name="Google Shape;470;p45"/>
          <p:cNvSpPr/>
          <p:nvPr/>
        </p:nvSpPr>
        <p:spPr>
          <a:xfrm>
            <a:off x="8192100" y="4717663"/>
            <a:ext cx="247200" cy="247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46"/>
          <p:cNvSpPr txBox="1"/>
          <p:nvPr>
            <p:ph type="title"/>
          </p:nvPr>
        </p:nvSpPr>
        <p:spPr>
          <a:xfrm>
            <a:off x="149400" y="939050"/>
            <a:ext cx="7790100" cy="3436200"/>
          </a:xfrm>
          <a:prstGeom prst="rect">
            <a:avLst/>
          </a:prstGeom>
        </p:spPr>
        <p:txBody>
          <a:bodyPr anchorCtr="0" anchor="t" bIns="91425" lIns="91425" spcFirstLastPara="1" rIns="91425" wrap="square" tIns="91425">
            <a:noAutofit/>
          </a:bodyPr>
          <a:lstStyle/>
          <a:p>
            <a:pPr indent="0" lvl="0" marL="685800" rtl="0" algn="just">
              <a:lnSpc>
                <a:spcPct val="115000"/>
              </a:lnSpc>
              <a:spcBef>
                <a:spcPts val="0"/>
              </a:spcBef>
              <a:spcAft>
                <a:spcPts val="0"/>
              </a:spcAft>
              <a:buNone/>
            </a:pPr>
            <a:r>
              <a:rPr lang="en" sz="2300">
                <a:solidFill>
                  <a:srgbClr val="000000"/>
                </a:solidFill>
                <a:latin typeface="Arial"/>
                <a:ea typeface="Arial"/>
                <a:cs typeface="Arial"/>
                <a:sym typeface="Arial"/>
              </a:rPr>
              <a:t>1.    The map is not the territory. By analogy, words are not the things they represent. This may seem obvious. But we do, far more often than we realize, act as {the word we have used (or heard) is the thing itself, the words on paper are the situation.</a:t>
            </a:r>
            <a:endParaRPr sz="2300">
              <a:solidFill>
                <a:srgbClr val="000000"/>
              </a:solidFill>
              <a:latin typeface="Arial"/>
              <a:ea typeface="Arial"/>
              <a:cs typeface="Arial"/>
              <a:sym typeface="Arial"/>
            </a:endParaRPr>
          </a:p>
          <a:p>
            <a:pPr indent="0" lvl="0" marL="685800" rtl="0" algn="just">
              <a:lnSpc>
                <a:spcPct val="115000"/>
              </a:lnSpc>
              <a:spcBef>
                <a:spcPts val="0"/>
              </a:spcBef>
              <a:spcAft>
                <a:spcPts val="0"/>
              </a:spcAft>
              <a:buNone/>
            </a:pPr>
            <a:r>
              <a:rPr lang="en" sz="2300">
                <a:solidFill>
                  <a:srgbClr val="000000"/>
                </a:solidFill>
                <a:latin typeface="Arial"/>
                <a:ea typeface="Arial"/>
                <a:cs typeface="Arial"/>
                <a:sym typeface="Arial"/>
              </a:rPr>
              <a:t> </a:t>
            </a:r>
            <a:endParaRPr sz="23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grpSp>
        <p:nvGrpSpPr>
          <p:cNvPr id="476" name="Google Shape;476;p46"/>
          <p:cNvGrpSpPr/>
          <p:nvPr/>
        </p:nvGrpSpPr>
        <p:grpSpPr>
          <a:xfrm flipH="1">
            <a:off x="7843874" y="4499905"/>
            <a:ext cx="834942" cy="208186"/>
            <a:chOff x="848766" y="4722131"/>
            <a:chExt cx="953239" cy="237655"/>
          </a:xfrm>
        </p:grpSpPr>
        <p:sp>
          <p:nvSpPr>
            <p:cNvPr id="477" name="Google Shape;477;p46"/>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6"/>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6"/>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46"/>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81" name="Google Shape;481;p46"/>
          <p:cNvCxnSpPr/>
          <p:nvPr/>
        </p:nvCxnSpPr>
        <p:spPr>
          <a:xfrm rot="10800000">
            <a:off x="1121225" y="4608375"/>
            <a:ext cx="6509700" cy="0"/>
          </a:xfrm>
          <a:prstGeom prst="straightConnector1">
            <a:avLst/>
          </a:prstGeom>
          <a:noFill/>
          <a:ln cap="flat" cmpd="sng" w="9525">
            <a:solidFill>
              <a:schemeClr val="dk1"/>
            </a:solidFill>
            <a:prstDash val="solid"/>
            <a:round/>
            <a:headEnd len="med" w="med" type="none"/>
            <a:tailEnd len="med" w="med" type="none"/>
          </a:ln>
        </p:spPr>
      </p:cxnSp>
      <p:grpSp>
        <p:nvGrpSpPr>
          <p:cNvPr id="482" name="Google Shape;482;p46"/>
          <p:cNvGrpSpPr/>
          <p:nvPr/>
        </p:nvGrpSpPr>
        <p:grpSpPr>
          <a:xfrm>
            <a:off x="-312599" y="4256600"/>
            <a:ext cx="1244146" cy="1211312"/>
            <a:chOff x="-312599" y="4256600"/>
            <a:chExt cx="1244146" cy="1211312"/>
          </a:xfrm>
        </p:grpSpPr>
        <p:grpSp>
          <p:nvGrpSpPr>
            <p:cNvPr id="483" name="Google Shape;483;p46"/>
            <p:cNvGrpSpPr/>
            <p:nvPr/>
          </p:nvGrpSpPr>
          <p:grpSpPr>
            <a:xfrm>
              <a:off x="-312599" y="4256600"/>
              <a:ext cx="1244146" cy="1211312"/>
              <a:chOff x="-3172312" y="-396875"/>
              <a:chExt cx="1244146" cy="1211312"/>
            </a:xfrm>
          </p:grpSpPr>
          <p:sp>
            <p:nvSpPr>
              <p:cNvPr id="484" name="Google Shape;484;p46"/>
              <p:cNvSpPr/>
              <p:nvPr/>
            </p:nvSpPr>
            <p:spPr>
              <a:xfrm>
                <a:off x="-3172312" y="-396875"/>
                <a:ext cx="1022086" cy="973164"/>
              </a:xfrm>
              <a:custGeom>
                <a:rect b="b" l="l" r="r" t="t"/>
                <a:pathLst>
                  <a:path extrusionOk="0" fill="none" h="7380" w="7751">
                    <a:moveTo>
                      <a:pt x="7286" y="497"/>
                    </a:moveTo>
                    <a:cubicBezTo>
                      <a:pt x="7751" y="993"/>
                      <a:pt x="6604" y="2830"/>
                      <a:pt x="4722" y="4591"/>
                    </a:cubicBezTo>
                    <a:cubicBezTo>
                      <a:pt x="2835" y="6355"/>
                      <a:pt x="931" y="7380"/>
                      <a:pt x="466" y="6883"/>
                    </a:cubicBezTo>
                    <a:cubicBezTo>
                      <a:pt x="1" y="6382"/>
                      <a:pt x="1147" y="4550"/>
                      <a:pt x="3030" y="2790"/>
                    </a:cubicBezTo>
                    <a:cubicBezTo>
                      <a:pt x="4916" y="1025"/>
                      <a:pt x="6821" y="0"/>
                      <a:pt x="7286"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6"/>
              <p:cNvSpPr/>
              <p:nvPr/>
            </p:nvSpPr>
            <p:spPr>
              <a:xfrm>
                <a:off x="-3062204" y="-278461"/>
                <a:ext cx="1022745" cy="973823"/>
              </a:xfrm>
              <a:custGeom>
                <a:rect b="b" l="l" r="r" t="t"/>
                <a:pathLst>
                  <a:path extrusionOk="0" fill="none" h="7385" w="7756">
                    <a:moveTo>
                      <a:pt x="7290" y="497"/>
                    </a:moveTo>
                    <a:cubicBezTo>
                      <a:pt x="7755" y="998"/>
                      <a:pt x="6609" y="2830"/>
                      <a:pt x="4722" y="4595"/>
                    </a:cubicBezTo>
                    <a:cubicBezTo>
                      <a:pt x="2840" y="6356"/>
                      <a:pt x="935" y="7385"/>
                      <a:pt x="470" y="6884"/>
                    </a:cubicBezTo>
                    <a:cubicBezTo>
                      <a:pt x="1" y="6387"/>
                      <a:pt x="1152" y="4555"/>
                      <a:pt x="3034" y="2790"/>
                    </a:cubicBezTo>
                    <a:cubicBezTo>
                      <a:pt x="4921" y="1025"/>
                      <a:pt x="6826" y="0"/>
                      <a:pt x="7290"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46"/>
              <p:cNvSpPr/>
              <p:nvPr/>
            </p:nvSpPr>
            <p:spPr>
              <a:xfrm>
                <a:off x="-2950910" y="-159387"/>
                <a:ext cx="1022745" cy="973823"/>
              </a:xfrm>
              <a:custGeom>
                <a:rect b="b" l="l" r="r" t="t"/>
                <a:pathLst>
                  <a:path extrusionOk="0" fill="none" h="7385" w="7756">
                    <a:moveTo>
                      <a:pt x="7291" y="501"/>
                    </a:moveTo>
                    <a:cubicBezTo>
                      <a:pt x="7755" y="998"/>
                      <a:pt x="6604" y="2830"/>
                      <a:pt x="4722" y="4595"/>
                    </a:cubicBezTo>
                    <a:cubicBezTo>
                      <a:pt x="2840" y="6360"/>
                      <a:pt x="935" y="7384"/>
                      <a:pt x="470" y="6883"/>
                    </a:cubicBezTo>
                    <a:cubicBezTo>
                      <a:pt x="1" y="6387"/>
                      <a:pt x="1152" y="4554"/>
                      <a:pt x="3034" y="2790"/>
                    </a:cubicBezTo>
                    <a:cubicBezTo>
                      <a:pt x="4916" y="1025"/>
                      <a:pt x="6821" y="0"/>
                      <a:pt x="7291" y="501"/>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87" name="Google Shape;487;p46"/>
            <p:cNvCxnSpPr/>
            <p:nvPr/>
          </p:nvCxnSpPr>
          <p:spPr>
            <a:xfrm>
              <a:off x="-298275" y="4345700"/>
              <a:ext cx="1061400" cy="939000"/>
            </a:xfrm>
            <a:prstGeom prst="straightConnector1">
              <a:avLst/>
            </a:prstGeom>
            <a:noFill/>
            <a:ln cap="flat" cmpd="sng" w="9525">
              <a:solidFill>
                <a:srgbClr val="191919"/>
              </a:solidFill>
              <a:prstDash val="solid"/>
              <a:round/>
              <a:headEnd len="med" w="med" type="none"/>
              <a:tailEnd len="med" w="med" type="none"/>
            </a:ln>
          </p:spPr>
        </p:cxnSp>
      </p:grpSp>
      <p:sp>
        <p:nvSpPr>
          <p:cNvPr id="488" name="Google Shape;488;p46"/>
          <p:cNvSpPr/>
          <p:nvPr/>
        </p:nvSpPr>
        <p:spPr>
          <a:xfrm>
            <a:off x="8144425" y="253150"/>
            <a:ext cx="572700" cy="572700"/>
          </a:xfrm>
          <a:prstGeom prst="star8">
            <a:avLst>
              <a:gd fmla="val 0"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47"/>
          <p:cNvSpPr txBox="1"/>
          <p:nvPr>
            <p:ph type="title"/>
          </p:nvPr>
        </p:nvSpPr>
        <p:spPr>
          <a:xfrm>
            <a:off x="713225" y="1152475"/>
            <a:ext cx="7717500" cy="2251800"/>
          </a:xfrm>
          <a:prstGeom prst="rect">
            <a:avLst/>
          </a:prstGeom>
        </p:spPr>
        <p:txBody>
          <a:bodyPr anchorCtr="0" anchor="t" bIns="91425" lIns="91425" spcFirstLastPara="1" rIns="91425" wrap="square" tIns="91425">
            <a:noAutofit/>
          </a:bodyPr>
          <a:lstStyle/>
          <a:p>
            <a:pPr indent="0" lvl="0" marL="685800" rtl="0" algn="just">
              <a:lnSpc>
                <a:spcPct val="115000"/>
              </a:lnSpc>
              <a:spcBef>
                <a:spcPts val="0"/>
              </a:spcBef>
              <a:spcAft>
                <a:spcPts val="0"/>
              </a:spcAft>
              <a:buNone/>
            </a:pPr>
            <a:r>
              <a:rPr lang="en" sz="2200">
                <a:latin typeface="Arial"/>
                <a:ea typeface="Arial"/>
                <a:cs typeface="Arial"/>
                <a:sym typeface="Arial"/>
              </a:rPr>
              <a:t>2.</a:t>
            </a:r>
            <a:r>
              <a:rPr lang="en" sz="2200">
                <a:latin typeface="Times New Roman"/>
                <a:ea typeface="Times New Roman"/>
                <a:cs typeface="Times New Roman"/>
                <a:sym typeface="Times New Roman"/>
              </a:rPr>
              <a:t>    </a:t>
            </a:r>
            <a:r>
              <a:rPr lang="en" sz="2200">
                <a:latin typeface="Arial"/>
                <a:ea typeface="Arial"/>
                <a:cs typeface="Arial"/>
                <a:sym typeface="Arial"/>
              </a:rPr>
              <a:t>The map is not all the territory. Even the most detailed map cannot represent all aspects of the territory. Words, no matter how many, can never tell us all about anything.</a:t>
            </a:r>
            <a:endParaRPr sz="2200">
              <a:latin typeface="Arial"/>
              <a:ea typeface="Arial"/>
              <a:cs typeface="Arial"/>
              <a:sym typeface="Arial"/>
            </a:endParaRPr>
          </a:p>
          <a:p>
            <a:pPr indent="0" lvl="0" marL="0" rtl="0" algn="ctr">
              <a:spcBef>
                <a:spcPts val="0"/>
              </a:spcBef>
              <a:spcAft>
                <a:spcPts val="0"/>
              </a:spcAft>
              <a:buNone/>
            </a:pPr>
            <a:r>
              <a:t/>
            </a:r>
            <a:endParaRPr/>
          </a:p>
        </p:txBody>
      </p:sp>
      <p:cxnSp>
        <p:nvCxnSpPr>
          <p:cNvPr id="494" name="Google Shape;494;p47"/>
          <p:cNvCxnSpPr/>
          <p:nvPr/>
        </p:nvCxnSpPr>
        <p:spPr>
          <a:xfrm flipH="1">
            <a:off x="697775" y="4876825"/>
            <a:ext cx="7259700" cy="11700"/>
          </a:xfrm>
          <a:prstGeom prst="straightConnector1">
            <a:avLst/>
          </a:prstGeom>
          <a:noFill/>
          <a:ln cap="flat" cmpd="sng" w="9525">
            <a:solidFill>
              <a:schemeClr val="lt1"/>
            </a:solidFill>
            <a:prstDash val="solid"/>
            <a:round/>
            <a:headEnd len="med" w="med" type="none"/>
            <a:tailEnd len="med" w="med" type="none"/>
          </a:ln>
        </p:spPr>
      </p:cxnSp>
      <p:sp>
        <p:nvSpPr>
          <p:cNvPr id="495" name="Google Shape;495;p47"/>
          <p:cNvSpPr/>
          <p:nvPr/>
        </p:nvSpPr>
        <p:spPr>
          <a:xfrm>
            <a:off x="8307175" y="4759075"/>
            <a:ext cx="247200" cy="247200"/>
          </a:xfrm>
          <a:prstGeom prst="star4">
            <a:avLst>
              <a:gd fmla="val 12500" name="adj"/>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7"/>
          <p:cNvSpPr/>
          <p:nvPr/>
        </p:nvSpPr>
        <p:spPr>
          <a:xfrm>
            <a:off x="267850" y="216100"/>
            <a:ext cx="646800" cy="646800"/>
          </a:xfrm>
          <a:prstGeom prst="star8">
            <a:avLst>
              <a:gd fmla="val 0" name="adj"/>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48"/>
          <p:cNvSpPr txBox="1"/>
          <p:nvPr>
            <p:ph type="title"/>
          </p:nvPr>
        </p:nvSpPr>
        <p:spPr>
          <a:xfrm>
            <a:off x="720000" y="885700"/>
            <a:ext cx="7283400" cy="2486400"/>
          </a:xfrm>
          <a:prstGeom prst="rect">
            <a:avLst/>
          </a:prstGeom>
        </p:spPr>
        <p:txBody>
          <a:bodyPr anchorCtr="0" anchor="t" bIns="91425" lIns="91425" spcFirstLastPara="1" rIns="91425" wrap="square" tIns="91425">
            <a:noAutofit/>
          </a:bodyPr>
          <a:lstStyle/>
          <a:p>
            <a:pPr indent="0" lvl="0" marL="685800" rtl="0" algn="just">
              <a:lnSpc>
                <a:spcPct val="115000"/>
              </a:lnSpc>
              <a:spcBef>
                <a:spcPts val="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The map is self-reflexive. Every map reflects the map- maker. Words reflect—and tell us something about—the person who speaks or writes them.</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grpSp>
        <p:nvGrpSpPr>
          <p:cNvPr id="502" name="Google Shape;502;p48"/>
          <p:cNvGrpSpPr/>
          <p:nvPr/>
        </p:nvGrpSpPr>
        <p:grpSpPr>
          <a:xfrm>
            <a:off x="5284070" y="2744754"/>
            <a:ext cx="2880862" cy="1754033"/>
            <a:chOff x="1037675" y="1960893"/>
            <a:chExt cx="3514533" cy="2139848"/>
          </a:xfrm>
        </p:grpSpPr>
        <p:sp>
          <p:nvSpPr>
            <p:cNvPr id="503" name="Google Shape;503;p48"/>
            <p:cNvSpPr/>
            <p:nvPr/>
          </p:nvSpPr>
          <p:spPr>
            <a:xfrm>
              <a:off x="1420438" y="2503732"/>
              <a:ext cx="2748955" cy="1060996"/>
            </a:xfrm>
            <a:custGeom>
              <a:rect b="b" l="l" r="r" t="t"/>
              <a:pathLst>
                <a:path extrusionOk="0" fill="none" h="12775" w="33099">
                  <a:moveTo>
                    <a:pt x="26974" y="1422"/>
                  </a:moveTo>
                  <a:cubicBezTo>
                    <a:pt x="30711" y="2596"/>
                    <a:pt x="33099" y="4379"/>
                    <a:pt x="33099" y="6387"/>
                  </a:cubicBezTo>
                  <a:cubicBezTo>
                    <a:pt x="33099" y="9913"/>
                    <a:pt x="25692" y="12774"/>
                    <a:pt x="16552" y="12774"/>
                  </a:cubicBezTo>
                  <a:cubicBezTo>
                    <a:pt x="7412" y="12774"/>
                    <a:pt x="0" y="9913"/>
                    <a:pt x="0" y="6387"/>
                  </a:cubicBezTo>
                  <a:cubicBezTo>
                    <a:pt x="0" y="2862"/>
                    <a:pt x="7412" y="1"/>
                    <a:pt x="16552" y="1"/>
                  </a:cubicBezTo>
                  <a:cubicBezTo>
                    <a:pt x="19486" y="1"/>
                    <a:pt x="22239" y="294"/>
                    <a:pt x="24622" y="813"/>
                  </a:cubicBez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48"/>
            <p:cNvSpPr/>
            <p:nvPr/>
          </p:nvSpPr>
          <p:spPr>
            <a:xfrm>
              <a:off x="1396768" y="2328657"/>
              <a:ext cx="2795879" cy="1407325"/>
            </a:xfrm>
            <a:custGeom>
              <a:rect b="b" l="l" r="r" t="t"/>
              <a:pathLst>
                <a:path extrusionOk="0" fill="none" h="16945" w="33664">
                  <a:moveTo>
                    <a:pt x="32707" y="3797"/>
                  </a:moveTo>
                  <a:cubicBezTo>
                    <a:pt x="33664" y="7047"/>
                    <a:pt x="27336" y="11777"/>
                    <a:pt x="18570" y="14363"/>
                  </a:cubicBezTo>
                  <a:cubicBezTo>
                    <a:pt x="9805" y="16945"/>
                    <a:pt x="1919" y="16403"/>
                    <a:pt x="962" y="13154"/>
                  </a:cubicBezTo>
                  <a:cubicBezTo>
                    <a:pt x="1" y="9899"/>
                    <a:pt x="6334" y="5169"/>
                    <a:pt x="15099" y="2587"/>
                  </a:cubicBezTo>
                  <a:cubicBezTo>
                    <a:pt x="23865" y="1"/>
                    <a:pt x="31750" y="542"/>
                    <a:pt x="32707" y="3797"/>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48"/>
            <p:cNvSpPr/>
            <p:nvPr/>
          </p:nvSpPr>
          <p:spPr>
            <a:xfrm>
              <a:off x="1423013" y="2327909"/>
              <a:ext cx="2770382" cy="1407740"/>
            </a:xfrm>
            <a:custGeom>
              <a:rect b="b" l="l" r="r" t="t"/>
              <a:pathLst>
                <a:path extrusionOk="0" fill="none" h="16950" w="33357">
                  <a:moveTo>
                    <a:pt x="7191" y="11303"/>
                  </a:moveTo>
                  <a:cubicBezTo>
                    <a:pt x="2677" y="8870"/>
                    <a:pt x="1" y="5999"/>
                    <a:pt x="646" y="3797"/>
                  </a:cubicBezTo>
                  <a:cubicBezTo>
                    <a:pt x="1608" y="542"/>
                    <a:pt x="9489" y="1"/>
                    <a:pt x="18259" y="2587"/>
                  </a:cubicBezTo>
                  <a:cubicBezTo>
                    <a:pt x="27024" y="5169"/>
                    <a:pt x="33357" y="9904"/>
                    <a:pt x="32395" y="13154"/>
                  </a:cubicBezTo>
                  <a:cubicBezTo>
                    <a:pt x="31438" y="16408"/>
                    <a:pt x="23558" y="16949"/>
                    <a:pt x="14788" y="14368"/>
                  </a:cubicBezTo>
                  <a:cubicBezTo>
                    <a:pt x="12729" y="13758"/>
                    <a:pt x="10802" y="13036"/>
                    <a:pt x="9078" y="12237"/>
                  </a:cubicBez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48"/>
            <p:cNvSpPr/>
            <p:nvPr/>
          </p:nvSpPr>
          <p:spPr>
            <a:xfrm>
              <a:off x="1305743" y="3034189"/>
              <a:ext cx="83" cy="203977"/>
            </a:xfrm>
            <a:custGeom>
              <a:rect b="b" l="l" r="r" t="t"/>
              <a:pathLst>
                <a:path extrusionOk="0" fill="none" h="2456" w="1">
                  <a:moveTo>
                    <a:pt x="0" y="0"/>
                  </a:moveTo>
                  <a:lnTo>
                    <a:pt x="0" y="2456"/>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48"/>
            <p:cNvSpPr/>
            <p:nvPr/>
          </p:nvSpPr>
          <p:spPr>
            <a:xfrm>
              <a:off x="1273436" y="3103953"/>
              <a:ext cx="64947" cy="64117"/>
            </a:xfrm>
            <a:custGeom>
              <a:rect b="b" l="l" r="r" t="t"/>
              <a:pathLst>
                <a:path extrusionOk="0" fill="none" h="772" w="782">
                  <a:moveTo>
                    <a:pt x="782" y="772"/>
                  </a:moveTo>
                  <a:lnTo>
                    <a:pt x="1"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8"/>
            <p:cNvSpPr/>
            <p:nvPr/>
          </p:nvSpPr>
          <p:spPr>
            <a:xfrm>
              <a:off x="1273436" y="3103953"/>
              <a:ext cx="64947" cy="64117"/>
            </a:xfrm>
            <a:custGeom>
              <a:rect b="b" l="l" r="r" t="t"/>
              <a:pathLst>
                <a:path extrusionOk="0" fill="none" h="772" w="782">
                  <a:moveTo>
                    <a:pt x="782" y="0"/>
                  </a:moveTo>
                  <a:lnTo>
                    <a:pt x="1" y="772"/>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8"/>
            <p:cNvSpPr/>
            <p:nvPr/>
          </p:nvSpPr>
          <p:spPr>
            <a:xfrm>
              <a:off x="1232989" y="3135762"/>
              <a:ext cx="145176" cy="83"/>
            </a:xfrm>
            <a:custGeom>
              <a:rect b="b" l="l" r="r" t="t"/>
              <a:pathLst>
                <a:path extrusionOk="0" fill="none" h="1" w="1748">
                  <a:moveTo>
                    <a:pt x="1747" y="1"/>
                  </a:moveTo>
                  <a:lnTo>
                    <a:pt x="0"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8"/>
            <p:cNvSpPr/>
            <p:nvPr/>
          </p:nvSpPr>
          <p:spPr>
            <a:xfrm>
              <a:off x="4210581" y="2437041"/>
              <a:ext cx="83" cy="132801"/>
            </a:xfrm>
            <a:custGeom>
              <a:rect b="b" l="l" r="r" t="t"/>
              <a:pathLst>
                <a:path extrusionOk="0" fill="none" h="1599" w="1">
                  <a:moveTo>
                    <a:pt x="0" y="0"/>
                  </a:moveTo>
                  <a:lnTo>
                    <a:pt x="0" y="159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8"/>
            <p:cNvSpPr/>
            <p:nvPr/>
          </p:nvSpPr>
          <p:spPr>
            <a:xfrm>
              <a:off x="4189984" y="2482387"/>
              <a:ext cx="41692" cy="42025"/>
            </a:xfrm>
            <a:custGeom>
              <a:rect b="b" l="l" r="r" t="t"/>
              <a:pathLst>
                <a:path extrusionOk="0" fill="none" h="506" w="502">
                  <a:moveTo>
                    <a:pt x="501" y="506"/>
                  </a:moveTo>
                  <a:lnTo>
                    <a:pt x="0"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8"/>
            <p:cNvSpPr/>
            <p:nvPr/>
          </p:nvSpPr>
          <p:spPr>
            <a:xfrm>
              <a:off x="4189984" y="2482387"/>
              <a:ext cx="41692" cy="42025"/>
            </a:xfrm>
            <a:custGeom>
              <a:rect b="b" l="l" r="r" t="t"/>
              <a:pathLst>
                <a:path extrusionOk="0" fill="none" h="506" w="502">
                  <a:moveTo>
                    <a:pt x="501" y="0"/>
                  </a:moveTo>
                  <a:lnTo>
                    <a:pt x="0" y="506"/>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8"/>
            <p:cNvSpPr/>
            <p:nvPr/>
          </p:nvSpPr>
          <p:spPr>
            <a:xfrm>
              <a:off x="4163739" y="2503732"/>
              <a:ext cx="94182" cy="83"/>
            </a:xfrm>
            <a:custGeom>
              <a:rect b="b" l="l" r="r" t="t"/>
              <a:pathLst>
                <a:path extrusionOk="0" fill="none" h="1" w="1134">
                  <a:moveTo>
                    <a:pt x="1133" y="1"/>
                  </a:moveTo>
                  <a:lnTo>
                    <a:pt x="0"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8"/>
            <p:cNvSpPr/>
            <p:nvPr/>
          </p:nvSpPr>
          <p:spPr>
            <a:xfrm>
              <a:off x="3665508" y="2258976"/>
              <a:ext cx="83" cy="17275"/>
            </a:xfrm>
            <a:custGeom>
              <a:rect b="b" l="l" r="r" t="t"/>
              <a:pathLst>
                <a:path extrusionOk="0" fill="none" h="208" w="1">
                  <a:moveTo>
                    <a:pt x="0" y="0"/>
                  </a:moveTo>
                  <a:lnTo>
                    <a:pt x="0" y="20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8"/>
            <p:cNvSpPr/>
            <p:nvPr/>
          </p:nvSpPr>
          <p:spPr>
            <a:xfrm>
              <a:off x="3665508" y="2293858"/>
              <a:ext cx="83" cy="16943"/>
            </a:xfrm>
            <a:custGeom>
              <a:rect b="b" l="l" r="r" t="t"/>
              <a:pathLst>
                <a:path extrusionOk="0" fill="none" h="204" w="1">
                  <a:moveTo>
                    <a:pt x="0" y="0"/>
                  </a:moveTo>
                  <a:lnTo>
                    <a:pt x="0" y="203"/>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48"/>
            <p:cNvSpPr/>
            <p:nvPr/>
          </p:nvSpPr>
          <p:spPr>
            <a:xfrm>
              <a:off x="3674146" y="2284805"/>
              <a:ext cx="17275" cy="83"/>
            </a:xfrm>
            <a:custGeom>
              <a:rect b="b" l="l" r="r" t="t"/>
              <a:pathLst>
                <a:path extrusionOk="0" fill="none" h="1" w="208">
                  <a:moveTo>
                    <a:pt x="208" y="1"/>
                  </a:moveTo>
                  <a:lnTo>
                    <a:pt x="0"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48"/>
            <p:cNvSpPr/>
            <p:nvPr/>
          </p:nvSpPr>
          <p:spPr>
            <a:xfrm>
              <a:off x="3640011" y="2284805"/>
              <a:ext cx="17358" cy="83"/>
            </a:xfrm>
            <a:custGeom>
              <a:rect b="b" l="l" r="r" t="t"/>
              <a:pathLst>
                <a:path extrusionOk="0" fill="none" h="1" w="209">
                  <a:moveTo>
                    <a:pt x="208" y="1"/>
                  </a:moveTo>
                  <a:lnTo>
                    <a:pt x="1"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8"/>
            <p:cNvSpPr/>
            <p:nvPr/>
          </p:nvSpPr>
          <p:spPr>
            <a:xfrm>
              <a:off x="1819671" y="3278612"/>
              <a:ext cx="83" cy="16943"/>
            </a:xfrm>
            <a:custGeom>
              <a:rect b="b" l="l" r="r" t="t"/>
              <a:pathLst>
                <a:path extrusionOk="0" fill="none" h="204" w="1">
                  <a:moveTo>
                    <a:pt x="0" y="0"/>
                  </a:moveTo>
                  <a:lnTo>
                    <a:pt x="0" y="203"/>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8"/>
            <p:cNvSpPr/>
            <p:nvPr/>
          </p:nvSpPr>
          <p:spPr>
            <a:xfrm>
              <a:off x="1819671" y="3313079"/>
              <a:ext cx="83" cy="17358"/>
            </a:xfrm>
            <a:custGeom>
              <a:rect b="b" l="l" r="r" t="t"/>
              <a:pathLst>
                <a:path extrusionOk="0" fill="none" h="209" w="1">
                  <a:moveTo>
                    <a:pt x="0" y="1"/>
                  </a:moveTo>
                  <a:lnTo>
                    <a:pt x="0" y="20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48"/>
            <p:cNvSpPr/>
            <p:nvPr/>
          </p:nvSpPr>
          <p:spPr>
            <a:xfrm>
              <a:off x="1828640" y="3304442"/>
              <a:ext cx="16943" cy="83"/>
            </a:xfrm>
            <a:custGeom>
              <a:rect b="b" l="l" r="r" t="t"/>
              <a:pathLst>
                <a:path extrusionOk="0" fill="none" h="1" w="204">
                  <a:moveTo>
                    <a:pt x="204" y="1"/>
                  </a:moveTo>
                  <a:lnTo>
                    <a:pt x="1"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8"/>
            <p:cNvSpPr/>
            <p:nvPr/>
          </p:nvSpPr>
          <p:spPr>
            <a:xfrm>
              <a:off x="1794174" y="3304442"/>
              <a:ext cx="17275" cy="83"/>
            </a:xfrm>
            <a:custGeom>
              <a:rect b="b" l="l" r="r" t="t"/>
              <a:pathLst>
                <a:path extrusionOk="0" fill="none" h="1" w="208">
                  <a:moveTo>
                    <a:pt x="208" y="1"/>
                  </a:moveTo>
                  <a:lnTo>
                    <a:pt x="0"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8"/>
            <p:cNvSpPr/>
            <p:nvPr/>
          </p:nvSpPr>
          <p:spPr>
            <a:xfrm>
              <a:off x="3511446" y="2535956"/>
              <a:ext cx="99414" cy="121921"/>
            </a:xfrm>
            <a:custGeom>
              <a:rect b="b" l="l" r="r" t="t"/>
              <a:pathLst>
                <a:path extrusionOk="0" h="1468" w="1197">
                  <a:moveTo>
                    <a:pt x="601" y="1"/>
                  </a:moveTo>
                  <a:lnTo>
                    <a:pt x="519" y="651"/>
                  </a:lnTo>
                  <a:lnTo>
                    <a:pt x="0" y="737"/>
                  </a:lnTo>
                  <a:lnTo>
                    <a:pt x="519" y="818"/>
                  </a:lnTo>
                  <a:lnTo>
                    <a:pt x="601" y="1468"/>
                  </a:lnTo>
                  <a:lnTo>
                    <a:pt x="677" y="818"/>
                  </a:lnTo>
                  <a:lnTo>
                    <a:pt x="1196" y="737"/>
                  </a:lnTo>
                  <a:lnTo>
                    <a:pt x="677" y="651"/>
                  </a:lnTo>
                  <a:lnTo>
                    <a:pt x="601" y="1"/>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48"/>
            <p:cNvSpPr/>
            <p:nvPr/>
          </p:nvSpPr>
          <p:spPr>
            <a:xfrm>
              <a:off x="2050556" y="3243730"/>
              <a:ext cx="99414" cy="121921"/>
            </a:xfrm>
            <a:custGeom>
              <a:rect b="b" l="l" r="r" t="t"/>
              <a:pathLst>
                <a:path extrusionOk="0" h="1468" w="1197">
                  <a:moveTo>
                    <a:pt x="596" y="1"/>
                  </a:moveTo>
                  <a:lnTo>
                    <a:pt x="520" y="646"/>
                  </a:lnTo>
                  <a:lnTo>
                    <a:pt x="1" y="732"/>
                  </a:lnTo>
                  <a:lnTo>
                    <a:pt x="520" y="818"/>
                  </a:lnTo>
                  <a:lnTo>
                    <a:pt x="596" y="1468"/>
                  </a:lnTo>
                  <a:lnTo>
                    <a:pt x="678" y="818"/>
                  </a:lnTo>
                  <a:lnTo>
                    <a:pt x="1197" y="732"/>
                  </a:lnTo>
                  <a:lnTo>
                    <a:pt x="678" y="646"/>
                  </a:lnTo>
                  <a:lnTo>
                    <a:pt x="596" y="1"/>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48"/>
            <p:cNvSpPr/>
            <p:nvPr/>
          </p:nvSpPr>
          <p:spPr>
            <a:xfrm>
              <a:off x="1584965" y="3641884"/>
              <a:ext cx="193180" cy="193097"/>
            </a:xfrm>
            <a:custGeom>
              <a:rect b="b" l="l" r="r" t="t"/>
              <a:pathLst>
                <a:path extrusionOk="0" h="2325" w="2326">
                  <a:moveTo>
                    <a:pt x="1165" y="0"/>
                  </a:moveTo>
                  <a:lnTo>
                    <a:pt x="1143" y="582"/>
                  </a:lnTo>
                  <a:lnTo>
                    <a:pt x="1120" y="1061"/>
                  </a:lnTo>
                  <a:lnTo>
                    <a:pt x="1016" y="984"/>
                  </a:lnTo>
                  <a:lnTo>
                    <a:pt x="836" y="840"/>
                  </a:lnTo>
                  <a:lnTo>
                    <a:pt x="985" y="1020"/>
                  </a:lnTo>
                  <a:lnTo>
                    <a:pt x="1057" y="1119"/>
                  </a:lnTo>
                  <a:lnTo>
                    <a:pt x="583" y="1142"/>
                  </a:lnTo>
                  <a:lnTo>
                    <a:pt x="1" y="1165"/>
                  </a:lnTo>
                  <a:lnTo>
                    <a:pt x="583" y="1192"/>
                  </a:lnTo>
                  <a:lnTo>
                    <a:pt x="1061" y="1214"/>
                  </a:lnTo>
                  <a:lnTo>
                    <a:pt x="985" y="1309"/>
                  </a:lnTo>
                  <a:lnTo>
                    <a:pt x="840" y="1490"/>
                  </a:lnTo>
                  <a:lnTo>
                    <a:pt x="1025" y="1350"/>
                  </a:lnTo>
                  <a:lnTo>
                    <a:pt x="1120" y="1268"/>
                  </a:lnTo>
                  <a:lnTo>
                    <a:pt x="1143" y="1742"/>
                  </a:lnTo>
                  <a:lnTo>
                    <a:pt x="1165" y="2325"/>
                  </a:lnTo>
                  <a:lnTo>
                    <a:pt x="1192" y="1742"/>
                  </a:lnTo>
                  <a:lnTo>
                    <a:pt x="1215" y="1268"/>
                  </a:lnTo>
                  <a:lnTo>
                    <a:pt x="1310" y="1345"/>
                  </a:lnTo>
                  <a:lnTo>
                    <a:pt x="1499" y="1485"/>
                  </a:lnTo>
                  <a:lnTo>
                    <a:pt x="1350" y="1305"/>
                  </a:lnTo>
                  <a:lnTo>
                    <a:pt x="1274" y="1214"/>
                  </a:lnTo>
                  <a:lnTo>
                    <a:pt x="1743" y="1192"/>
                  </a:lnTo>
                  <a:lnTo>
                    <a:pt x="2325" y="1165"/>
                  </a:lnTo>
                  <a:lnTo>
                    <a:pt x="1743" y="1133"/>
                  </a:lnTo>
                  <a:lnTo>
                    <a:pt x="1274" y="1119"/>
                  </a:lnTo>
                  <a:lnTo>
                    <a:pt x="1346" y="1016"/>
                  </a:lnTo>
                  <a:lnTo>
                    <a:pt x="1486" y="831"/>
                  </a:lnTo>
                  <a:lnTo>
                    <a:pt x="1305" y="975"/>
                  </a:lnTo>
                  <a:lnTo>
                    <a:pt x="1215" y="1056"/>
                  </a:lnTo>
                  <a:lnTo>
                    <a:pt x="1192" y="582"/>
                  </a:lnTo>
                  <a:lnTo>
                    <a:pt x="1165" y="0"/>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48"/>
            <p:cNvSpPr/>
            <p:nvPr/>
          </p:nvSpPr>
          <p:spPr>
            <a:xfrm>
              <a:off x="3833108" y="2142370"/>
              <a:ext cx="241101" cy="241101"/>
            </a:xfrm>
            <a:custGeom>
              <a:rect b="b" l="l" r="r" t="t"/>
              <a:pathLst>
                <a:path extrusionOk="0" h="2903" w="2903">
                  <a:moveTo>
                    <a:pt x="1453" y="1"/>
                  </a:moveTo>
                  <a:lnTo>
                    <a:pt x="1422" y="723"/>
                  </a:lnTo>
                  <a:lnTo>
                    <a:pt x="1390" y="1323"/>
                  </a:lnTo>
                  <a:lnTo>
                    <a:pt x="1268" y="1224"/>
                  </a:lnTo>
                  <a:lnTo>
                    <a:pt x="1043" y="1052"/>
                  </a:lnTo>
                  <a:lnTo>
                    <a:pt x="1223" y="1278"/>
                  </a:lnTo>
                  <a:lnTo>
                    <a:pt x="1318" y="1391"/>
                  </a:lnTo>
                  <a:lnTo>
                    <a:pt x="727" y="1418"/>
                  </a:lnTo>
                  <a:lnTo>
                    <a:pt x="0" y="1449"/>
                  </a:lnTo>
                  <a:lnTo>
                    <a:pt x="727" y="1486"/>
                  </a:lnTo>
                  <a:lnTo>
                    <a:pt x="1318" y="1513"/>
                  </a:lnTo>
                  <a:lnTo>
                    <a:pt x="1228" y="1630"/>
                  </a:lnTo>
                  <a:lnTo>
                    <a:pt x="1047" y="1856"/>
                  </a:lnTo>
                  <a:lnTo>
                    <a:pt x="1273" y="1675"/>
                  </a:lnTo>
                  <a:lnTo>
                    <a:pt x="1390" y="1585"/>
                  </a:lnTo>
                  <a:lnTo>
                    <a:pt x="1422" y="2176"/>
                  </a:lnTo>
                  <a:lnTo>
                    <a:pt x="1453" y="2903"/>
                  </a:lnTo>
                  <a:lnTo>
                    <a:pt x="1490" y="2176"/>
                  </a:lnTo>
                  <a:lnTo>
                    <a:pt x="1517" y="1580"/>
                  </a:lnTo>
                  <a:lnTo>
                    <a:pt x="1634" y="1675"/>
                  </a:lnTo>
                  <a:lnTo>
                    <a:pt x="1864" y="1851"/>
                  </a:lnTo>
                  <a:lnTo>
                    <a:pt x="1679" y="1630"/>
                  </a:lnTo>
                  <a:lnTo>
                    <a:pt x="1589" y="1513"/>
                  </a:lnTo>
                  <a:lnTo>
                    <a:pt x="2180" y="1486"/>
                  </a:lnTo>
                  <a:lnTo>
                    <a:pt x="2902" y="1449"/>
                  </a:lnTo>
                  <a:lnTo>
                    <a:pt x="2180" y="1418"/>
                  </a:lnTo>
                  <a:lnTo>
                    <a:pt x="1584" y="1391"/>
                  </a:lnTo>
                  <a:lnTo>
                    <a:pt x="1675" y="1264"/>
                  </a:lnTo>
                  <a:lnTo>
                    <a:pt x="1851" y="1034"/>
                  </a:lnTo>
                  <a:lnTo>
                    <a:pt x="1630" y="1219"/>
                  </a:lnTo>
                  <a:lnTo>
                    <a:pt x="1517" y="1314"/>
                  </a:lnTo>
                  <a:lnTo>
                    <a:pt x="1490" y="723"/>
                  </a:lnTo>
                  <a:lnTo>
                    <a:pt x="1453" y="1"/>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6" name="Google Shape;526;p48"/>
            <p:cNvGrpSpPr/>
            <p:nvPr/>
          </p:nvGrpSpPr>
          <p:grpSpPr>
            <a:xfrm>
              <a:off x="1161423" y="1960893"/>
              <a:ext cx="3390784" cy="62372"/>
              <a:chOff x="3531500" y="1960900"/>
              <a:chExt cx="1020675" cy="18775"/>
            </a:xfrm>
          </p:grpSpPr>
          <p:sp>
            <p:nvSpPr>
              <p:cNvPr id="527" name="Google Shape;527;p48"/>
              <p:cNvSpPr/>
              <p:nvPr/>
            </p:nvSpPr>
            <p:spPr>
              <a:xfrm>
                <a:off x="3717125" y="1970400"/>
                <a:ext cx="835050" cy="25"/>
              </a:xfrm>
              <a:custGeom>
                <a:rect b="b" l="l" r="r" t="t"/>
                <a:pathLst>
                  <a:path extrusionOk="0" fill="none" h="1" w="33402">
                    <a:moveTo>
                      <a:pt x="33401" y="0"/>
                    </a:moveTo>
                    <a:lnTo>
                      <a:pt x="0"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8" name="Google Shape;528;p48"/>
              <p:cNvGrpSpPr/>
              <p:nvPr/>
            </p:nvGrpSpPr>
            <p:grpSpPr>
              <a:xfrm>
                <a:off x="3531500" y="1960900"/>
                <a:ext cx="142775" cy="18775"/>
                <a:chOff x="3531500" y="1960900"/>
                <a:chExt cx="142775" cy="18775"/>
              </a:xfrm>
            </p:grpSpPr>
            <p:sp>
              <p:nvSpPr>
                <p:cNvPr id="529" name="Google Shape;529;p48"/>
                <p:cNvSpPr/>
                <p:nvPr/>
              </p:nvSpPr>
              <p:spPr>
                <a:xfrm>
                  <a:off x="3531500" y="1960900"/>
                  <a:ext cx="12650" cy="18775"/>
                </a:xfrm>
                <a:custGeom>
                  <a:rect b="b" l="l" r="r" t="t"/>
                  <a:pathLst>
                    <a:path extrusionOk="0" fill="none" h="751" w="506">
                      <a:moveTo>
                        <a:pt x="506" y="1"/>
                      </a:moveTo>
                      <a:lnTo>
                        <a:pt x="0"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48"/>
                <p:cNvSpPr/>
                <p:nvPr/>
              </p:nvSpPr>
              <p:spPr>
                <a:xfrm>
                  <a:off x="3546050" y="1960900"/>
                  <a:ext cx="12450" cy="18775"/>
                </a:xfrm>
                <a:custGeom>
                  <a:rect b="b" l="l" r="r" t="t"/>
                  <a:pathLst>
                    <a:path extrusionOk="0" fill="none" h="751" w="498">
                      <a:moveTo>
                        <a:pt x="497"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8"/>
                <p:cNvSpPr/>
                <p:nvPr/>
              </p:nvSpPr>
              <p:spPr>
                <a:xfrm>
                  <a:off x="3560375" y="1960900"/>
                  <a:ext cx="12675" cy="18775"/>
                </a:xfrm>
                <a:custGeom>
                  <a:rect b="b" l="l" r="r" t="t"/>
                  <a:pathLst>
                    <a:path extrusionOk="0" fill="none" h="751" w="507">
                      <a:moveTo>
                        <a:pt x="506"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48"/>
                <p:cNvSpPr/>
                <p:nvPr/>
              </p:nvSpPr>
              <p:spPr>
                <a:xfrm>
                  <a:off x="3574950" y="1960900"/>
                  <a:ext cx="12425" cy="18775"/>
                </a:xfrm>
                <a:custGeom>
                  <a:rect b="b" l="l" r="r" t="t"/>
                  <a:pathLst>
                    <a:path extrusionOk="0" fill="none" h="751" w="497">
                      <a:moveTo>
                        <a:pt x="497" y="1"/>
                      </a:moveTo>
                      <a:lnTo>
                        <a:pt x="0"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48"/>
                <p:cNvSpPr/>
                <p:nvPr/>
              </p:nvSpPr>
              <p:spPr>
                <a:xfrm>
                  <a:off x="3589500" y="1960900"/>
                  <a:ext cx="12425" cy="18775"/>
                </a:xfrm>
                <a:custGeom>
                  <a:rect b="b" l="l" r="r" t="t"/>
                  <a:pathLst>
                    <a:path extrusionOk="0" fill="none" h="751" w="497">
                      <a:moveTo>
                        <a:pt x="497" y="1"/>
                      </a:moveTo>
                      <a:lnTo>
                        <a:pt x="0"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8"/>
                <p:cNvSpPr/>
                <p:nvPr/>
              </p:nvSpPr>
              <p:spPr>
                <a:xfrm>
                  <a:off x="3603825" y="1960900"/>
                  <a:ext cx="12675" cy="18775"/>
                </a:xfrm>
                <a:custGeom>
                  <a:rect b="b" l="l" r="r" t="t"/>
                  <a:pathLst>
                    <a:path extrusionOk="0" fill="none" h="751" w="507">
                      <a:moveTo>
                        <a:pt x="506"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48"/>
                <p:cNvSpPr/>
                <p:nvPr/>
              </p:nvSpPr>
              <p:spPr>
                <a:xfrm>
                  <a:off x="3618375" y="1960900"/>
                  <a:ext cx="12450" cy="18775"/>
                </a:xfrm>
                <a:custGeom>
                  <a:rect b="b" l="l" r="r" t="t"/>
                  <a:pathLst>
                    <a:path extrusionOk="0" fill="none" h="751" w="498">
                      <a:moveTo>
                        <a:pt x="497"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48"/>
                <p:cNvSpPr/>
                <p:nvPr/>
              </p:nvSpPr>
              <p:spPr>
                <a:xfrm>
                  <a:off x="3632825" y="1960900"/>
                  <a:ext cx="12550" cy="18775"/>
                </a:xfrm>
                <a:custGeom>
                  <a:rect b="b" l="l" r="r" t="t"/>
                  <a:pathLst>
                    <a:path extrusionOk="0" fill="none" h="751" w="502">
                      <a:moveTo>
                        <a:pt x="502"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48"/>
                <p:cNvSpPr/>
                <p:nvPr/>
              </p:nvSpPr>
              <p:spPr>
                <a:xfrm>
                  <a:off x="3647375" y="1960900"/>
                  <a:ext cx="12450" cy="18775"/>
                </a:xfrm>
                <a:custGeom>
                  <a:rect b="b" l="l" r="r" t="t"/>
                  <a:pathLst>
                    <a:path extrusionOk="0" fill="none" h="751" w="498">
                      <a:moveTo>
                        <a:pt x="497" y="1"/>
                      </a:moveTo>
                      <a:lnTo>
                        <a:pt x="1"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8"/>
                <p:cNvSpPr/>
                <p:nvPr/>
              </p:nvSpPr>
              <p:spPr>
                <a:xfrm>
                  <a:off x="3661725" y="1960900"/>
                  <a:ext cx="12550" cy="18775"/>
                </a:xfrm>
                <a:custGeom>
                  <a:rect b="b" l="l" r="r" t="t"/>
                  <a:pathLst>
                    <a:path extrusionOk="0" fill="none" h="751" w="502">
                      <a:moveTo>
                        <a:pt x="501" y="1"/>
                      </a:moveTo>
                      <a:lnTo>
                        <a:pt x="0" y="75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39" name="Google Shape;539;p48"/>
            <p:cNvGrpSpPr/>
            <p:nvPr/>
          </p:nvGrpSpPr>
          <p:grpSpPr>
            <a:xfrm>
              <a:off x="1037675" y="4012207"/>
              <a:ext cx="3376582" cy="88534"/>
              <a:chOff x="3494250" y="2578375"/>
              <a:chExt cx="1016400" cy="26650"/>
            </a:xfrm>
          </p:grpSpPr>
          <p:sp>
            <p:nvSpPr>
              <p:cNvPr id="540" name="Google Shape;540;p48"/>
              <p:cNvSpPr/>
              <p:nvPr/>
            </p:nvSpPr>
            <p:spPr>
              <a:xfrm>
                <a:off x="3494250" y="2605000"/>
                <a:ext cx="834950" cy="25"/>
              </a:xfrm>
              <a:custGeom>
                <a:rect b="b" l="l" r="r" t="t"/>
                <a:pathLst>
                  <a:path extrusionOk="0" fill="none" h="1" w="33398">
                    <a:moveTo>
                      <a:pt x="33397" y="1"/>
                    </a:moveTo>
                    <a:lnTo>
                      <a:pt x="1"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8"/>
              <p:cNvSpPr/>
              <p:nvPr/>
            </p:nvSpPr>
            <p:spPr>
              <a:xfrm>
                <a:off x="4506325" y="2600725"/>
                <a:ext cx="4325" cy="4300"/>
              </a:xfrm>
              <a:custGeom>
                <a:rect b="b" l="l" r="r" t="t"/>
                <a:pathLst>
                  <a:path extrusionOk="0" h="172" w="173">
                    <a:moveTo>
                      <a:pt x="86" y="0"/>
                    </a:moveTo>
                    <a:cubicBezTo>
                      <a:pt x="41" y="0"/>
                      <a:pt x="1" y="36"/>
                      <a:pt x="1" y="86"/>
                    </a:cubicBezTo>
                    <a:cubicBezTo>
                      <a:pt x="1" y="136"/>
                      <a:pt x="41" y="172"/>
                      <a:pt x="86" y="172"/>
                    </a:cubicBezTo>
                    <a:cubicBezTo>
                      <a:pt x="132" y="172"/>
                      <a:pt x="172" y="136"/>
                      <a:pt x="172" y="86"/>
                    </a:cubicBezTo>
                    <a:cubicBezTo>
                      <a:pt x="172" y="41"/>
                      <a:pt x="136" y="0"/>
                      <a:pt x="86"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8"/>
              <p:cNvSpPr/>
              <p:nvPr/>
            </p:nvSpPr>
            <p:spPr>
              <a:xfrm>
                <a:off x="4482625" y="2600725"/>
                <a:ext cx="4325" cy="4300"/>
              </a:xfrm>
              <a:custGeom>
                <a:rect b="b" l="l" r="r" t="t"/>
                <a:pathLst>
                  <a:path extrusionOk="0" h="172" w="173">
                    <a:moveTo>
                      <a:pt x="87" y="0"/>
                    </a:moveTo>
                    <a:cubicBezTo>
                      <a:pt x="41" y="0"/>
                      <a:pt x="1" y="36"/>
                      <a:pt x="1" y="86"/>
                    </a:cubicBezTo>
                    <a:cubicBezTo>
                      <a:pt x="1" y="136"/>
                      <a:pt x="41" y="172"/>
                      <a:pt x="87" y="172"/>
                    </a:cubicBezTo>
                    <a:cubicBezTo>
                      <a:pt x="132" y="172"/>
                      <a:pt x="172" y="136"/>
                      <a:pt x="172" y="86"/>
                    </a:cubicBezTo>
                    <a:cubicBezTo>
                      <a:pt x="172" y="41"/>
                      <a:pt x="136" y="0"/>
                      <a:pt x="87"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8"/>
              <p:cNvSpPr/>
              <p:nvPr/>
            </p:nvSpPr>
            <p:spPr>
              <a:xfrm>
                <a:off x="4458925" y="2600725"/>
                <a:ext cx="4325" cy="4300"/>
              </a:xfrm>
              <a:custGeom>
                <a:rect b="b" l="l" r="r" t="t"/>
                <a:pathLst>
                  <a:path extrusionOk="0" h="172" w="173">
                    <a:moveTo>
                      <a:pt x="87" y="0"/>
                    </a:moveTo>
                    <a:cubicBezTo>
                      <a:pt x="42" y="0"/>
                      <a:pt x="1" y="36"/>
                      <a:pt x="1" y="86"/>
                    </a:cubicBezTo>
                    <a:cubicBezTo>
                      <a:pt x="1" y="136"/>
                      <a:pt x="42" y="172"/>
                      <a:pt x="87" y="172"/>
                    </a:cubicBezTo>
                    <a:cubicBezTo>
                      <a:pt x="132" y="172"/>
                      <a:pt x="173" y="136"/>
                      <a:pt x="173" y="86"/>
                    </a:cubicBezTo>
                    <a:cubicBezTo>
                      <a:pt x="173" y="41"/>
                      <a:pt x="136" y="0"/>
                      <a:pt x="87"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8"/>
              <p:cNvSpPr/>
              <p:nvPr/>
            </p:nvSpPr>
            <p:spPr>
              <a:xfrm>
                <a:off x="4435250" y="2600725"/>
                <a:ext cx="4300" cy="4300"/>
              </a:xfrm>
              <a:custGeom>
                <a:rect b="b" l="l" r="r" t="t"/>
                <a:pathLst>
                  <a:path extrusionOk="0" h="172" w="172">
                    <a:moveTo>
                      <a:pt x="86" y="0"/>
                    </a:moveTo>
                    <a:cubicBezTo>
                      <a:pt x="41" y="0"/>
                      <a:pt x="0" y="36"/>
                      <a:pt x="0" y="86"/>
                    </a:cubicBezTo>
                    <a:cubicBezTo>
                      <a:pt x="0" y="136"/>
                      <a:pt x="41" y="172"/>
                      <a:pt x="86" y="172"/>
                    </a:cubicBezTo>
                    <a:cubicBezTo>
                      <a:pt x="131" y="172"/>
                      <a:pt x="172" y="136"/>
                      <a:pt x="172" y="86"/>
                    </a:cubicBezTo>
                    <a:cubicBezTo>
                      <a:pt x="172" y="41"/>
                      <a:pt x="136" y="0"/>
                      <a:pt x="86"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8"/>
              <p:cNvSpPr/>
              <p:nvPr/>
            </p:nvSpPr>
            <p:spPr>
              <a:xfrm>
                <a:off x="4411425" y="2600725"/>
                <a:ext cx="4200" cy="4300"/>
              </a:xfrm>
              <a:custGeom>
                <a:rect b="b" l="l" r="r" t="t"/>
                <a:pathLst>
                  <a:path extrusionOk="0" h="172" w="168">
                    <a:moveTo>
                      <a:pt x="87" y="0"/>
                    </a:moveTo>
                    <a:cubicBezTo>
                      <a:pt x="37" y="0"/>
                      <a:pt x="1" y="36"/>
                      <a:pt x="1" y="86"/>
                    </a:cubicBezTo>
                    <a:cubicBezTo>
                      <a:pt x="1" y="136"/>
                      <a:pt x="41" y="172"/>
                      <a:pt x="87" y="172"/>
                    </a:cubicBezTo>
                    <a:cubicBezTo>
                      <a:pt x="132" y="172"/>
                      <a:pt x="168" y="136"/>
                      <a:pt x="168" y="86"/>
                    </a:cubicBezTo>
                    <a:cubicBezTo>
                      <a:pt x="168" y="41"/>
                      <a:pt x="136" y="0"/>
                      <a:pt x="87"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8"/>
              <p:cNvSpPr/>
              <p:nvPr/>
            </p:nvSpPr>
            <p:spPr>
              <a:xfrm>
                <a:off x="4387725" y="2600725"/>
                <a:ext cx="4200" cy="4300"/>
              </a:xfrm>
              <a:custGeom>
                <a:rect b="b" l="l" r="r" t="t"/>
                <a:pathLst>
                  <a:path extrusionOk="0" h="172" w="168">
                    <a:moveTo>
                      <a:pt x="87" y="0"/>
                    </a:moveTo>
                    <a:cubicBezTo>
                      <a:pt x="42" y="0"/>
                      <a:pt x="1" y="36"/>
                      <a:pt x="1" y="86"/>
                    </a:cubicBezTo>
                    <a:cubicBezTo>
                      <a:pt x="1" y="136"/>
                      <a:pt x="42" y="172"/>
                      <a:pt x="87" y="172"/>
                    </a:cubicBezTo>
                    <a:cubicBezTo>
                      <a:pt x="132" y="172"/>
                      <a:pt x="168" y="136"/>
                      <a:pt x="168" y="86"/>
                    </a:cubicBezTo>
                    <a:cubicBezTo>
                      <a:pt x="168" y="41"/>
                      <a:pt x="136" y="0"/>
                      <a:pt x="87"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8"/>
              <p:cNvSpPr/>
              <p:nvPr/>
            </p:nvSpPr>
            <p:spPr>
              <a:xfrm>
                <a:off x="4364050" y="2600725"/>
                <a:ext cx="4200" cy="4300"/>
              </a:xfrm>
              <a:custGeom>
                <a:rect b="b" l="l" r="r" t="t"/>
                <a:pathLst>
                  <a:path extrusionOk="0" h="172" w="168">
                    <a:moveTo>
                      <a:pt x="86" y="0"/>
                    </a:moveTo>
                    <a:cubicBezTo>
                      <a:pt x="41" y="0"/>
                      <a:pt x="0" y="36"/>
                      <a:pt x="0" y="86"/>
                    </a:cubicBezTo>
                    <a:cubicBezTo>
                      <a:pt x="0" y="136"/>
                      <a:pt x="41" y="172"/>
                      <a:pt x="86" y="172"/>
                    </a:cubicBezTo>
                    <a:cubicBezTo>
                      <a:pt x="131" y="172"/>
                      <a:pt x="167" y="136"/>
                      <a:pt x="167" y="86"/>
                    </a:cubicBezTo>
                    <a:cubicBezTo>
                      <a:pt x="167" y="41"/>
                      <a:pt x="135" y="0"/>
                      <a:pt x="86" y="0"/>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8"/>
              <p:cNvSpPr/>
              <p:nvPr/>
            </p:nvSpPr>
            <p:spPr>
              <a:xfrm>
                <a:off x="4482625" y="2578375"/>
                <a:ext cx="4200" cy="4200"/>
              </a:xfrm>
              <a:custGeom>
                <a:rect b="b" l="l" r="r" t="t"/>
                <a:pathLst>
                  <a:path extrusionOk="0" h="168" w="168">
                    <a:moveTo>
                      <a:pt x="87" y="1"/>
                    </a:moveTo>
                    <a:cubicBezTo>
                      <a:pt x="37" y="1"/>
                      <a:pt x="1" y="37"/>
                      <a:pt x="1" y="82"/>
                    </a:cubicBezTo>
                    <a:cubicBezTo>
                      <a:pt x="1" y="131"/>
                      <a:pt x="37" y="168"/>
                      <a:pt x="87" y="168"/>
                    </a:cubicBezTo>
                    <a:cubicBezTo>
                      <a:pt x="132" y="168"/>
                      <a:pt x="168" y="131"/>
                      <a:pt x="168" y="82"/>
                    </a:cubicBezTo>
                    <a:cubicBezTo>
                      <a:pt x="168" y="37"/>
                      <a:pt x="132" y="1"/>
                      <a:pt x="87"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8"/>
              <p:cNvSpPr/>
              <p:nvPr/>
            </p:nvSpPr>
            <p:spPr>
              <a:xfrm>
                <a:off x="4458925" y="2578375"/>
                <a:ext cx="4325" cy="4200"/>
              </a:xfrm>
              <a:custGeom>
                <a:rect b="b" l="l" r="r" t="t"/>
                <a:pathLst>
                  <a:path extrusionOk="0" h="168" w="173">
                    <a:moveTo>
                      <a:pt x="87" y="1"/>
                    </a:moveTo>
                    <a:cubicBezTo>
                      <a:pt x="42" y="1"/>
                      <a:pt x="1" y="32"/>
                      <a:pt x="1" y="82"/>
                    </a:cubicBezTo>
                    <a:cubicBezTo>
                      <a:pt x="1" y="127"/>
                      <a:pt x="42" y="168"/>
                      <a:pt x="87" y="168"/>
                    </a:cubicBezTo>
                    <a:cubicBezTo>
                      <a:pt x="132" y="168"/>
                      <a:pt x="173" y="127"/>
                      <a:pt x="173" y="82"/>
                    </a:cubicBezTo>
                    <a:cubicBezTo>
                      <a:pt x="173" y="37"/>
                      <a:pt x="136" y="1"/>
                      <a:pt x="87"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8"/>
              <p:cNvSpPr/>
              <p:nvPr/>
            </p:nvSpPr>
            <p:spPr>
              <a:xfrm>
                <a:off x="4435250" y="2578375"/>
                <a:ext cx="4300" cy="4200"/>
              </a:xfrm>
              <a:custGeom>
                <a:rect b="b" l="l" r="r" t="t"/>
                <a:pathLst>
                  <a:path extrusionOk="0" h="168" w="172">
                    <a:moveTo>
                      <a:pt x="86" y="1"/>
                    </a:moveTo>
                    <a:cubicBezTo>
                      <a:pt x="36" y="1"/>
                      <a:pt x="0" y="37"/>
                      <a:pt x="0" y="82"/>
                    </a:cubicBezTo>
                    <a:cubicBezTo>
                      <a:pt x="0" y="131"/>
                      <a:pt x="36" y="168"/>
                      <a:pt x="86" y="168"/>
                    </a:cubicBezTo>
                    <a:cubicBezTo>
                      <a:pt x="131" y="168"/>
                      <a:pt x="172" y="131"/>
                      <a:pt x="172" y="82"/>
                    </a:cubicBezTo>
                    <a:cubicBezTo>
                      <a:pt x="172" y="37"/>
                      <a:pt x="131" y="1"/>
                      <a:pt x="86"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8"/>
              <p:cNvSpPr/>
              <p:nvPr/>
            </p:nvSpPr>
            <p:spPr>
              <a:xfrm>
                <a:off x="4411550" y="2578375"/>
                <a:ext cx="4300" cy="4200"/>
              </a:xfrm>
              <a:custGeom>
                <a:rect b="b" l="l" r="r" t="t"/>
                <a:pathLst>
                  <a:path extrusionOk="0" h="168" w="172">
                    <a:moveTo>
                      <a:pt x="86" y="1"/>
                    </a:moveTo>
                    <a:cubicBezTo>
                      <a:pt x="36" y="1"/>
                      <a:pt x="0" y="37"/>
                      <a:pt x="0" y="82"/>
                    </a:cubicBezTo>
                    <a:cubicBezTo>
                      <a:pt x="0" y="131"/>
                      <a:pt x="36" y="168"/>
                      <a:pt x="86" y="168"/>
                    </a:cubicBezTo>
                    <a:cubicBezTo>
                      <a:pt x="131" y="168"/>
                      <a:pt x="172" y="131"/>
                      <a:pt x="172" y="82"/>
                    </a:cubicBezTo>
                    <a:cubicBezTo>
                      <a:pt x="172" y="37"/>
                      <a:pt x="131" y="1"/>
                      <a:pt x="86"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8"/>
              <p:cNvSpPr/>
              <p:nvPr/>
            </p:nvSpPr>
            <p:spPr>
              <a:xfrm>
                <a:off x="4387850" y="2578375"/>
                <a:ext cx="4300" cy="4200"/>
              </a:xfrm>
              <a:custGeom>
                <a:rect b="b" l="l" r="r" t="t"/>
                <a:pathLst>
                  <a:path extrusionOk="0" h="168" w="172">
                    <a:moveTo>
                      <a:pt x="86" y="1"/>
                    </a:moveTo>
                    <a:cubicBezTo>
                      <a:pt x="37" y="1"/>
                      <a:pt x="0" y="37"/>
                      <a:pt x="0" y="82"/>
                    </a:cubicBezTo>
                    <a:cubicBezTo>
                      <a:pt x="0" y="131"/>
                      <a:pt x="37" y="168"/>
                      <a:pt x="86" y="168"/>
                    </a:cubicBezTo>
                    <a:cubicBezTo>
                      <a:pt x="131" y="168"/>
                      <a:pt x="172" y="131"/>
                      <a:pt x="172" y="82"/>
                    </a:cubicBezTo>
                    <a:cubicBezTo>
                      <a:pt x="172" y="37"/>
                      <a:pt x="131" y="1"/>
                      <a:pt x="86"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8"/>
              <p:cNvSpPr/>
              <p:nvPr/>
            </p:nvSpPr>
            <p:spPr>
              <a:xfrm>
                <a:off x="4364150" y="2578375"/>
                <a:ext cx="4200" cy="4200"/>
              </a:xfrm>
              <a:custGeom>
                <a:rect b="b" l="l" r="r" t="t"/>
                <a:pathLst>
                  <a:path extrusionOk="0" h="168" w="168">
                    <a:moveTo>
                      <a:pt x="86" y="1"/>
                    </a:moveTo>
                    <a:cubicBezTo>
                      <a:pt x="37" y="1"/>
                      <a:pt x="1" y="37"/>
                      <a:pt x="1" y="82"/>
                    </a:cubicBezTo>
                    <a:cubicBezTo>
                      <a:pt x="1" y="131"/>
                      <a:pt x="37" y="168"/>
                      <a:pt x="86" y="168"/>
                    </a:cubicBezTo>
                    <a:cubicBezTo>
                      <a:pt x="131" y="168"/>
                      <a:pt x="168" y="131"/>
                      <a:pt x="168" y="82"/>
                    </a:cubicBezTo>
                    <a:cubicBezTo>
                      <a:pt x="168" y="37"/>
                      <a:pt x="131" y="1"/>
                      <a:pt x="86"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8"/>
              <p:cNvSpPr/>
              <p:nvPr/>
            </p:nvSpPr>
            <p:spPr>
              <a:xfrm>
                <a:off x="4340350" y="2578375"/>
                <a:ext cx="4200" cy="4200"/>
              </a:xfrm>
              <a:custGeom>
                <a:rect b="b" l="l" r="r" t="t"/>
                <a:pathLst>
                  <a:path extrusionOk="0" h="168" w="168">
                    <a:moveTo>
                      <a:pt x="86" y="1"/>
                    </a:moveTo>
                    <a:cubicBezTo>
                      <a:pt x="41" y="1"/>
                      <a:pt x="0" y="32"/>
                      <a:pt x="0" y="82"/>
                    </a:cubicBezTo>
                    <a:cubicBezTo>
                      <a:pt x="0" y="127"/>
                      <a:pt x="41" y="168"/>
                      <a:pt x="86" y="168"/>
                    </a:cubicBezTo>
                    <a:cubicBezTo>
                      <a:pt x="131" y="168"/>
                      <a:pt x="167" y="127"/>
                      <a:pt x="167" y="82"/>
                    </a:cubicBezTo>
                    <a:cubicBezTo>
                      <a:pt x="167" y="37"/>
                      <a:pt x="131" y="1"/>
                      <a:pt x="86"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55" name="Google Shape;555;p48"/>
          <p:cNvGrpSpPr/>
          <p:nvPr/>
        </p:nvGrpSpPr>
        <p:grpSpPr>
          <a:xfrm>
            <a:off x="1127650" y="2744750"/>
            <a:ext cx="3146402" cy="1805027"/>
            <a:chOff x="1127650" y="2744750"/>
            <a:chExt cx="3146402" cy="1805027"/>
          </a:xfrm>
        </p:grpSpPr>
        <p:sp>
          <p:nvSpPr>
            <p:cNvPr id="556" name="Google Shape;556;p48"/>
            <p:cNvSpPr/>
            <p:nvPr/>
          </p:nvSpPr>
          <p:spPr>
            <a:xfrm>
              <a:off x="4191410" y="3492800"/>
              <a:ext cx="74" cy="494789"/>
            </a:xfrm>
            <a:custGeom>
              <a:rect b="b" l="l" r="r" t="t"/>
              <a:pathLst>
                <a:path extrusionOk="0" fill="none" h="6658" w="1">
                  <a:moveTo>
                    <a:pt x="1" y="0"/>
                  </a:moveTo>
                  <a:lnTo>
                    <a:pt x="1" y="6658"/>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8"/>
            <p:cNvSpPr/>
            <p:nvPr/>
          </p:nvSpPr>
          <p:spPr>
            <a:xfrm>
              <a:off x="4108921" y="3492800"/>
              <a:ext cx="74" cy="494789"/>
            </a:xfrm>
            <a:custGeom>
              <a:rect b="b" l="l" r="r" t="t"/>
              <a:pathLst>
                <a:path extrusionOk="0" fill="none" h="6658" w="1">
                  <a:moveTo>
                    <a:pt x="0" y="0"/>
                  </a:moveTo>
                  <a:lnTo>
                    <a:pt x="0" y="6658"/>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48"/>
            <p:cNvSpPr/>
            <p:nvPr/>
          </p:nvSpPr>
          <p:spPr>
            <a:xfrm>
              <a:off x="4026432" y="3492800"/>
              <a:ext cx="74" cy="494789"/>
            </a:xfrm>
            <a:custGeom>
              <a:rect b="b" l="l" r="r" t="t"/>
              <a:pathLst>
                <a:path extrusionOk="0" fill="none" h="6658" w="1">
                  <a:moveTo>
                    <a:pt x="0" y="0"/>
                  </a:moveTo>
                  <a:lnTo>
                    <a:pt x="0" y="6658"/>
                  </a:lnTo>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8"/>
            <p:cNvSpPr/>
            <p:nvPr/>
          </p:nvSpPr>
          <p:spPr>
            <a:xfrm>
              <a:off x="4069312" y="4313901"/>
              <a:ext cx="156061" cy="234910"/>
            </a:xfrm>
            <a:custGeom>
              <a:rect b="b" l="l" r="r" t="t"/>
              <a:pathLst>
                <a:path extrusionOk="0" h="3161" w="2100">
                  <a:moveTo>
                    <a:pt x="520" y="1"/>
                  </a:moveTo>
                  <a:cubicBezTo>
                    <a:pt x="339" y="1"/>
                    <a:pt x="163" y="32"/>
                    <a:pt x="1" y="91"/>
                  </a:cubicBezTo>
                  <a:cubicBezTo>
                    <a:pt x="615" y="303"/>
                    <a:pt x="1062" y="890"/>
                    <a:pt x="1062" y="1580"/>
                  </a:cubicBezTo>
                  <a:cubicBezTo>
                    <a:pt x="1062" y="2266"/>
                    <a:pt x="615" y="2853"/>
                    <a:pt x="1" y="3070"/>
                  </a:cubicBezTo>
                  <a:cubicBezTo>
                    <a:pt x="163" y="3124"/>
                    <a:pt x="339" y="3160"/>
                    <a:pt x="520" y="3160"/>
                  </a:cubicBezTo>
                  <a:cubicBezTo>
                    <a:pt x="1396" y="3160"/>
                    <a:pt x="2100" y="2451"/>
                    <a:pt x="2100" y="1580"/>
                  </a:cubicBezTo>
                  <a:cubicBezTo>
                    <a:pt x="2100" y="705"/>
                    <a:pt x="1396" y="1"/>
                    <a:pt x="520"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8"/>
            <p:cNvSpPr/>
            <p:nvPr/>
          </p:nvSpPr>
          <p:spPr>
            <a:xfrm>
              <a:off x="4064630" y="4310854"/>
              <a:ext cx="162453" cy="238923"/>
            </a:xfrm>
            <a:custGeom>
              <a:rect b="b" l="l" r="r" t="t"/>
              <a:pathLst>
                <a:path extrusionOk="0" h="3215" w="2186">
                  <a:moveTo>
                    <a:pt x="587" y="64"/>
                  </a:moveTo>
                  <a:cubicBezTo>
                    <a:pt x="1445" y="64"/>
                    <a:pt x="2145" y="764"/>
                    <a:pt x="2145" y="1621"/>
                  </a:cubicBezTo>
                  <a:cubicBezTo>
                    <a:pt x="2145" y="2479"/>
                    <a:pt x="1445" y="3178"/>
                    <a:pt x="587" y="3178"/>
                  </a:cubicBezTo>
                  <a:cubicBezTo>
                    <a:pt x="429" y="3178"/>
                    <a:pt x="276" y="3156"/>
                    <a:pt x="132" y="3111"/>
                  </a:cubicBezTo>
                  <a:cubicBezTo>
                    <a:pt x="741" y="2867"/>
                    <a:pt x="1147" y="2280"/>
                    <a:pt x="1147" y="1621"/>
                  </a:cubicBezTo>
                  <a:cubicBezTo>
                    <a:pt x="1147" y="958"/>
                    <a:pt x="741" y="367"/>
                    <a:pt x="132" y="132"/>
                  </a:cubicBezTo>
                  <a:cubicBezTo>
                    <a:pt x="280" y="87"/>
                    <a:pt x="434" y="64"/>
                    <a:pt x="587" y="64"/>
                  </a:cubicBezTo>
                  <a:close/>
                  <a:moveTo>
                    <a:pt x="583" y="1"/>
                  </a:moveTo>
                  <a:cubicBezTo>
                    <a:pt x="402" y="1"/>
                    <a:pt x="226" y="32"/>
                    <a:pt x="55" y="91"/>
                  </a:cubicBezTo>
                  <a:lnTo>
                    <a:pt x="1" y="114"/>
                  </a:lnTo>
                  <a:lnTo>
                    <a:pt x="55" y="136"/>
                  </a:lnTo>
                  <a:cubicBezTo>
                    <a:pt x="678" y="353"/>
                    <a:pt x="1102" y="949"/>
                    <a:pt x="1102" y="1608"/>
                  </a:cubicBezTo>
                  <a:cubicBezTo>
                    <a:pt x="1102" y="2276"/>
                    <a:pt x="682" y="2863"/>
                    <a:pt x="55" y="3079"/>
                  </a:cubicBezTo>
                  <a:lnTo>
                    <a:pt x="1" y="3102"/>
                  </a:lnTo>
                  <a:lnTo>
                    <a:pt x="55" y="3124"/>
                  </a:lnTo>
                  <a:cubicBezTo>
                    <a:pt x="226" y="3188"/>
                    <a:pt x="402" y="3215"/>
                    <a:pt x="583" y="3215"/>
                  </a:cubicBezTo>
                  <a:cubicBezTo>
                    <a:pt x="1468" y="3215"/>
                    <a:pt x="2185" y="2497"/>
                    <a:pt x="2185" y="1603"/>
                  </a:cubicBezTo>
                  <a:cubicBezTo>
                    <a:pt x="2185" y="719"/>
                    <a:pt x="1463" y="1"/>
                    <a:pt x="583"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1" name="Google Shape;561;p48"/>
            <p:cNvGrpSpPr/>
            <p:nvPr/>
          </p:nvGrpSpPr>
          <p:grpSpPr>
            <a:xfrm>
              <a:off x="1127650" y="2744750"/>
              <a:ext cx="3146402" cy="1805027"/>
              <a:chOff x="1362375" y="2744750"/>
              <a:chExt cx="3146402" cy="1805027"/>
            </a:xfrm>
          </p:grpSpPr>
          <p:sp>
            <p:nvSpPr>
              <p:cNvPr id="562" name="Google Shape;562;p48"/>
              <p:cNvSpPr/>
              <p:nvPr/>
            </p:nvSpPr>
            <p:spPr>
              <a:xfrm>
                <a:off x="4013913" y="3492800"/>
                <a:ext cx="494864" cy="494789"/>
              </a:xfrm>
              <a:custGeom>
                <a:rect b="b" l="l" r="r" t="t"/>
                <a:pathLst>
                  <a:path extrusionOk="0" fill="none" h="6658" w="6659">
                    <a:moveTo>
                      <a:pt x="1" y="0"/>
                    </a:moveTo>
                    <a:lnTo>
                      <a:pt x="6658" y="0"/>
                    </a:lnTo>
                    <a:lnTo>
                      <a:pt x="6658" y="6658"/>
                    </a:lnTo>
                    <a:lnTo>
                      <a:pt x="1" y="6658"/>
                    </a:ln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8"/>
              <p:cNvSpPr/>
              <p:nvPr/>
            </p:nvSpPr>
            <p:spPr>
              <a:xfrm>
                <a:off x="4013913" y="3905022"/>
                <a:ext cx="494864" cy="74"/>
              </a:xfrm>
              <a:custGeom>
                <a:rect b="b" l="l" r="r" t="t"/>
                <a:pathLst>
                  <a:path extrusionOk="0" fill="none" h="1" w="6659">
                    <a:moveTo>
                      <a:pt x="1" y="0"/>
                    </a:moveTo>
                    <a:lnTo>
                      <a:pt x="6658"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48"/>
              <p:cNvSpPr/>
              <p:nvPr/>
            </p:nvSpPr>
            <p:spPr>
              <a:xfrm>
                <a:off x="4013913" y="3822831"/>
                <a:ext cx="494864" cy="74"/>
              </a:xfrm>
              <a:custGeom>
                <a:rect b="b" l="l" r="r" t="t"/>
                <a:pathLst>
                  <a:path extrusionOk="0" fill="none" h="1" w="6659">
                    <a:moveTo>
                      <a:pt x="1" y="1"/>
                    </a:moveTo>
                    <a:lnTo>
                      <a:pt x="6658"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48"/>
              <p:cNvSpPr/>
              <p:nvPr/>
            </p:nvSpPr>
            <p:spPr>
              <a:xfrm>
                <a:off x="4013913" y="3739970"/>
                <a:ext cx="494864" cy="74"/>
              </a:xfrm>
              <a:custGeom>
                <a:rect b="b" l="l" r="r" t="t"/>
                <a:pathLst>
                  <a:path extrusionOk="0" fill="none" h="1" w="6659">
                    <a:moveTo>
                      <a:pt x="1" y="1"/>
                    </a:moveTo>
                    <a:lnTo>
                      <a:pt x="6658"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8"/>
              <p:cNvSpPr/>
              <p:nvPr/>
            </p:nvSpPr>
            <p:spPr>
              <a:xfrm>
                <a:off x="4013913" y="3657481"/>
                <a:ext cx="494864" cy="74"/>
              </a:xfrm>
              <a:custGeom>
                <a:rect b="b" l="l" r="r" t="t"/>
                <a:pathLst>
                  <a:path extrusionOk="0" fill="none" h="1" w="6659">
                    <a:moveTo>
                      <a:pt x="1" y="0"/>
                    </a:moveTo>
                    <a:lnTo>
                      <a:pt x="6658"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8"/>
              <p:cNvSpPr/>
              <p:nvPr/>
            </p:nvSpPr>
            <p:spPr>
              <a:xfrm>
                <a:off x="4013913" y="3575289"/>
                <a:ext cx="494864" cy="74"/>
              </a:xfrm>
              <a:custGeom>
                <a:rect b="b" l="l" r="r" t="t"/>
                <a:pathLst>
                  <a:path extrusionOk="0" fill="none" h="1" w="6659">
                    <a:moveTo>
                      <a:pt x="1" y="1"/>
                    </a:moveTo>
                    <a:lnTo>
                      <a:pt x="6658" y="1"/>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8"/>
              <p:cNvSpPr/>
              <p:nvPr/>
            </p:nvSpPr>
            <p:spPr>
              <a:xfrm>
                <a:off x="4178966" y="3492800"/>
                <a:ext cx="74" cy="494789"/>
              </a:xfrm>
              <a:custGeom>
                <a:rect b="b" l="l" r="r" t="t"/>
                <a:pathLst>
                  <a:path extrusionOk="0" fill="none" h="6658" w="1">
                    <a:moveTo>
                      <a:pt x="0" y="0"/>
                    </a:moveTo>
                    <a:lnTo>
                      <a:pt x="0" y="665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48"/>
              <p:cNvSpPr/>
              <p:nvPr/>
            </p:nvSpPr>
            <p:spPr>
              <a:xfrm>
                <a:off x="4096402" y="3492800"/>
                <a:ext cx="74" cy="494789"/>
              </a:xfrm>
              <a:custGeom>
                <a:rect b="b" l="l" r="r" t="t"/>
                <a:pathLst>
                  <a:path extrusionOk="0" fill="none" h="6658" w="1">
                    <a:moveTo>
                      <a:pt x="1" y="0"/>
                    </a:moveTo>
                    <a:lnTo>
                      <a:pt x="1" y="665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48"/>
              <p:cNvSpPr/>
              <p:nvPr/>
            </p:nvSpPr>
            <p:spPr>
              <a:xfrm>
                <a:off x="4146416" y="4311523"/>
                <a:ext cx="238254" cy="238254"/>
              </a:xfrm>
              <a:custGeom>
                <a:rect b="b" l="l" r="r" t="t"/>
                <a:pathLst>
                  <a:path extrusionOk="0" h="3206" w="3206">
                    <a:moveTo>
                      <a:pt x="1603" y="46"/>
                    </a:moveTo>
                    <a:cubicBezTo>
                      <a:pt x="2465" y="46"/>
                      <a:pt x="3164" y="746"/>
                      <a:pt x="3160" y="1603"/>
                    </a:cubicBezTo>
                    <a:cubicBezTo>
                      <a:pt x="3160" y="2461"/>
                      <a:pt x="2460" y="3160"/>
                      <a:pt x="1603" y="3160"/>
                    </a:cubicBezTo>
                    <a:cubicBezTo>
                      <a:pt x="745" y="3160"/>
                      <a:pt x="46" y="2461"/>
                      <a:pt x="46" y="1603"/>
                    </a:cubicBezTo>
                    <a:cubicBezTo>
                      <a:pt x="46" y="746"/>
                      <a:pt x="745" y="46"/>
                      <a:pt x="1603" y="46"/>
                    </a:cubicBezTo>
                    <a:close/>
                    <a:moveTo>
                      <a:pt x="1603" y="1"/>
                    </a:moveTo>
                    <a:cubicBezTo>
                      <a:pt x="714" y="1"/>
                      <a:pt x="0" y="723"/>
                      <a:pt x="0" y="1603"/>
                    </a:cubicBezTo>
                    <a:cubicBezTo>
                      <a:pt x="0" y="2488"/>
                      <a:pt x="723" y="3206"/>
                      <a:pt x="1603" y="3206"/>
                    </a:cubicBezTo>
                    <a:cubicBezTo>
                      <a:pt x="2487" y="3206"/>
                      <a:pt x="3205" y="2488"/>
                      <a:pt x="3205" y="1603"/>
                    </a:cubicBezTo>
                    <a:cubicBezTo>
                      <a:pt x="3205" y="719"/>
                      <a:pt x="2487" y="1"/>
                      <a:pt x="1603" y="1"/>
                    </a:cubicBez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48"/>
              <p:cNvSpPr/>
              <p:nvPr/>
            </p:nvSpPr>
            <p:spPr>
              <a:xfrm>
                <a:off x="1362375" y="3016444"/>
                <a:ext cx="395876" cy="395876"/>
              </a:xfrm>
              <a:custGeom>
                <a:rect b="b" l="l" r="r" t="t"/>
                <a:pathLst>
                  <a:path extrusionOk="0" fill="none" h="5327" w="5327">
                    <a:moveTo>
                      <a:pt x="5326" y="2664"/>
                    </a:moveTo>
                    <a:cubicBezTo>
                      <a:pt x="5326" y="4135"/>
                      <a:pt x="4135" y="5327"/>
                      <a:pt x="2663" y="5327"/>
                    </a:cubicBezTo>
                    <a:cubicBezTo>
                      <a:pt x="1192" y="5327"/>
                      <a:pt x="0" y="4135"/>
                      <a:pt x="0" y="2664"/>
                    </a:cubicBezTo>
                    <a:cubicBezTo>
                      <a:pt x="0" y="1192"/>
                      <a:pt x="1192" y="1"/>
                      <a:pt x="2663" y="1"/>
                    </a:cubicBezTo>
                    <a:cubicBezTo>
                      <a:pt x="4135" y="1"/>
                      <a:pt x="5326" y="1192"/>
                      <a:pt x="5326" y="2664"/>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8"/>
              <p:cNvSpPr/>
              <p:nvPr/>
            </p:nvSpPr>
            <p:spPr>
              <a:xfrm>
                <a:off x="1362375" y="2925929"/>
                <a:ext cx="395876" cy="395876"/>
              </a:xfrm>
              <a:custGeom>
                <a:rect b="b" l="l" r="r" t="t"/>
                <a:pathLst>
                  <a:path extrusionOk="0" fill="none" h="5327" w="5327">
                    <a:moveTo>
                      <a:pt x="5326" y="2663"/>
                    </a:moveTo>
                    <a:cubicBezTo>
                      <a:pt x="5326" y="4135"/>
                      <a:pt x="4135" y="5326"/>
                      <a:pt x="2663" y="5326"/>
                    </a:cubicBezTo>
                    <a:cubicBezTo>
                      <a:pt x="1192" y="5326"/>
                      <a:pt x="0" y="4135"/>
                      <a:pt x="0" y="2663"/>
                    </a:cubicBezTo>
                    <a:cubicBezTo>
                      <a:pt x="0" y="1192"/>
                      <a:pt x="1192" y="0"/>
                      <a:pt x="2663" y="0"/>
                    </a:cubicBezTo>
                    <a:cubicBezTo>
                      <a:pt x="4135" y="0"/>
                      <a:pt x="5326" y="1192"/>
                      <a:pt x="5326" y="2663"/>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48"/>
              <p:cNvSpPr/>
              <p:nvPr/>
            </p:nvSpPr>
            <p:spPr>
              <a:xfrm>
                <a:off x="1362375" y="2835339"/>
                <a:ext cx="395876" cy="395876"/>
              </a:xfrm>
              <a:custGeom>
                <a:rect b="b" l="l" r="r" t="t"/>
                <a:pathLst>
                  <a:path extrusionOk="0" fill="none" h="5327" w="5327">
                    <a:moveTo>
                      <a:pt x="5326" y="2663"/>
                    </a:moveTo>
                    <a:cubicBezTo>
                      <a:pt x="5326" y="4135"/>
                      <a:pt x="4135" y="5327"/>
                      <a:pt x="2663" y="5327"/>
                    </a:cubicBezTo>
                    <a:cubicBezTo>
                      <a:pt x="1192" y="5327"/>
                      <a:pt x="0" y="4135"/>
                      <a:pt x="0" y="2663"/>
                    </a:cubicBezTo>
                    <a:cubicBezTo>
                      <a:pt x="0" y="1192"/>
                      <a:pt x="1192" y="0"/>
                      <a:pt x="2663" y="0"/>
                    </a:cubicBezTo>
                    <a:cubicBezTo>
                      <a:pt x="4135" y="0"/>
                      <a:pt x="5326" y="1192"/>
                      <a:pt x="5326" y="2663"/>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8"/>
              <p:cNvSpPr/>
              <p:nvPr/>
            </p:nvSpPr>
            <p:spPr>
              <a:xfrm>
                <a:off x="1362375" y="2744750"/>
                <a:ext cx="395876" cy="395876"/>
              </a:xfrm>
              <a:custGeom>
                <a:rect b="b" l="l" r="r" t="t"/>
                <a:pathLst>
                  <a:path extrusionOk="0" fill="none" h="5327" w="5327">
                    <a:moveTo>
                      <a:pt x="5326" y="2664"/>
                    </a:moveTo>
                    <a:cubicBezTo>
                      <a:pt x="5326" y="4135"/>
                      <a:pt x="4135" y="5327"/>
                      <a:pt x="2663" y="5327"/>
                    </a:cubicBezTo>
                    <a:cubicBezTo>
                      <a:pt x="1192" y="5327"/>
                      <a:pt x="0" y="4135"/>
                      <a:pt x="0" y="2664"/>
                    </a:cubicBezTo>
                    <a:cubicBezTo>
                      <a:pt x="0" y="1192"/>
                      <a:pt x="1192" y="1"/>
                      <a:pt x="2663" y="1"/>
                    </a:cubicBezTo>
                    <a:cubicBezTo>
                      <a:pt x="4135" y="1"/>
                      <a:pt x="5326" y="1192"/>
                      <a:pt x="5326" y="2664"/>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48"/>
              <p:cNvSpPr/>
              <p:nvPr/>
            </p:nvSpPr>
            <p:spPr>
              <a:xfrm>
                <a:off x="1988251" y="2852134"/>
                <a:ext cx="1633667" cy="1578896"/>
              </a:xfrm>
              <a:custGeom>
                <a:rect b="b" l="l" r="r" t="t"/>
                <a:pathLst>
                  <a:path extrusionOk="0" fill="none" h="21246" w="21983">
                    <a:moveTo>
                      <a:pt x="21982" y="10625"/>
                    </a:moveTo>
                    <a:cubicBezTo>
                      <a:pt x="21982" y="16493"/>
                      <a:pt x="17062" y="21246"/>
                      <a:pt x="10991" y="21246"/>
                    </a:cubicBezTo>
                    <a:cubicBezTo>
                      <a:pt x="4920" y="21246"/>
                      <a:pt x="1" y="16493"/>
                      <a:pt x="1" y="10625"/>
                    </a:cubicBezTo>
                    <a:cubicBezTo>
                      <a:pt x="1" y="4757"/>
                      <a:pt x="4920" y="0"/>
                      <a:pt x="10991" y="0"/>
                    </a:cubicBezTo>
                    <a:cubicBezTo>
                      <a:pt x="17062" y="0"/>
                      <a:pt x="21982" y="4757"/>
                      <a:pt x="21982" y="10625"/>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8"/>
              <p:cNvSpPr/>
              <p:nvPr/>
            </p:nvSpPr>
            <p:spPr>
              <a:xfrm>
                <a:off x="3105568" y="2852134"/>
                <a:ext cx="1117772" cy="1579268"/>
              </a:xfrm>
              <a:custGeom>
                <a:rect b="b" l="l" r="r" t="t"/>
                <a:pathLst>
                  <a:path extrusionOk="0" fill="none" h="21251" w="15041">
                    <a:moveTo>
                      <a:pt x="1" y="20506"/>
                    </a:moveTo>
                    <a:cubicBezTo>
                      <a:pt x="1255" y="20984"/>
                      <a:pt x="2618" y="21250"/>
                      <a:pt x="4045" y="21250"/>
                    </a:cubicBezTo>
                    <a:cubicBezTo>
                      <a:pt x="10116" y="21250"/>
                      <a:pt x="15040" y="16493"/>
                      <a:pt x="15040" y="10625"/>
                    </a:cubicBezTo>
                    <a:cubicBezTo>
                      <a:pt x="15040" y="4757"/>
                      <a:pt x="10120" y="0"/>
                      <a:pt x="4045" y="0"/>
                    </a:cubicBezTo>
                    <a:cubicBezTo>
                      <a:pt x="2618" y="0"/>
                      <a:pt x="1255" y="266"/>
                      <a:pt x="1" y="745"/>
                    </a:cubicBez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48"/>
              <p:cNvSpPr/>
              <p:nvPr/>
            </p:nvSpPr>
            <p:spPr>
              <a:xfrm>
                <a:off x="2041906" y="4017386"/>
                <a:ext cx="342592" cy="342889"/>
              </a:xfrm>
              <a:custGeom>
                <a:rect b="b" l="l" r="r" t="t"/>
                <a:pathLst>
                  <a:path extrusionOk="0" h="4614" w="4610">
                    <a:moveTo>
                      <a:pt x="2456" y="0"/>
                    </a:moveTo>
                    <a:lnTo>
                      <a:pt x="2280" y="1671"/>
                    </a:lnTo>
                    <a:lnTo>
                      <a:pt x="1919" y="28"/>
                    </a:lnTo>
                    <a:lnTo>
                      <a:pt x="2136" y="1698"/>
                    </a:lnTo>
                    <a:lnTo>
                      <a:pt x="1405" y="181"/>
                    </a:lnTo>
                    <a:lnTo>
                      <a:pt x="2000" y="1756"/>
                    </a:lnTo>
                    <a:lnTo>
                      <a:pt x="940" y="452"/>
                    </a:lnTo>
                    <a:lnTo>
                      <a:pt x="940" y="452"/>
                    </a:lnTo>
                    <a:lnTo>
                      <a:pt x="1878" y="1847"/>
                    </a:lnTo>
                    <a:lnTo>
                      <a:pt x="1878" y="1847"/>
                    </a:lnTo>
                    <a:lnTo>
                      <a:pt x="547" y="817"/>
                    </a:lnTo>
                    <a:lnTo>
                      <a:pt x="1784" y="1959"/>
                    </a:lnTo>
                    <a:lnTo>
                      <a:pt x="249" y="1264"/>
                    </a:lnTo>
                    <a:lnTo>
                      <a:pt x="1716" y="2086"/>
                    </a:lnTo>
                    <a:lnTo>
                      <a:pt x="64" y="1765"/>
                    </a:lnTo>
                    <a:lnTo>
                      <a:pt x="64" y="1765"/>
                    </a:lnTo>
                    <a:lnTo>
                      <a:pt x="1684" y="2230"/>
                    </a:lnTo>
                    <a:lnTo>
                      <a:pt x="1" y="2302"/>
                    </a:lnTo>
                    <a:lnTo>
                      <a:pt x="1684" y="2379"/>
                    </a:lnTo>
                    <a:lnTo>
                      <a:pt x="64" y="2831"/>
                    </a:lnTo>
                    <a:lnTo>
                      <a:pt x="64" y="2831"/>
                    </a:lnTo>
                    <a:lnTo>
                      <a:pt x="1716" y="2524"/>
                    </a:lnTo>
                    <a:lnTo>
                      <a:pt x="245" y="3341"/>
                    </a:lnTo>
                    <a:lnTo>
                      <a:pt x="1784" y="2650"/>
                    </a:lnTo>
                    <a:lnTo>
                      <a:pt x="538" y="3787"/>
                    </a:lnTo>
                    <a:lnTo>
                      <a:pt x="538" y="3787"/>
                    </a:lnTo>
                    <a:lnTo>
                      <a:pt x="1874" y="2772"/>
                    </a:lnTo>
                    <a:lnTo>
                      <a:pt x="926" y="4158"/>
                    </a:lnTo>
                    <a:lnTo>
                      <a:pt x="1991" y="2853"/>
                    </a:lnTo>
                    <a:lnTo>
                      <a:pt x="1396" y="4428"/>
                    </a:lnTo>
                    <a:lnTo>
                      <a:pt x="2127" y="2916"/>
                    </a:lnTo>
                    <a:lnTo>
                      <a:pt x="1910" y="4582"/>
                    </a:lnTo>
                    <a:lnTo>
                      <a:pt x="2276" y="2939"/>
                    </a:lnTo>
                    <a:lnTo>
                      <a:pt x="2443" y="4613"/>
                    </a:lnTo>
                    <a:lnTo>
                      <a:pt x="2420" y="2934"/>
                    </a:lnTo>
                    <a:lnTo>
                      <a:pt x="2971" y="4523"/>
                    </a:lnTo>
                    <a:lnTo>
                      <a:pt x="2565" y="2889"/>
                    </a:lnTo>
                    <a:lnTo>
                      <a:pt x="3467" y="4311"/>
                    </a:lnTo>
                    <a:lnTo>
                      <a:pt x="2691" y="2817"/>
                    </a:lnTo>
                    <a:lnTo>
                      <a:pt x="2691" y="2817"/>
                    </a:lnTo>
                    <a:lnTo>
                      <a:pt x="3896" y="3991"/>
                    </a:lnTo>
                    <a:lnTo>
                      <a:pt x="2799" y="2713"/>
                    </a:lnTo>
                    <a:lnTo>
                      <a:pt x="4244" y="3584"/>
                    </a:lnTo>
                    <a:lnTo>
                      <a:pt x="4244" y="3584"/>
                    </a:lnTo>
                    <a:lnTo>
                      <a:pt x="2881" y="2596"/>
                    </a:lnTo>
                    <a:lnTo>
                      <a:pt x="4487" y="3101"/>
                    </a:lnTo>
                    <a:lnTo>
                      <a:pt x="4487" y="3101"/>
                    </a:lnTo>
                    <a:lnTo>
                      <a:pt x="2930" y="2456"/>
                    </a:lnTo>
                    <a:lnTo>
                      <a:pt x="4609" y="2578"/>
                    </a:lnTo>
                    <a:lnTo>
                      <a:pt x="4609" y="2578"/>
                    </a:lnTo>
                    <a:lnTo>
                      <a:pt x="2953" y="2307"/>
                    </a:lnTo>
                    <a:lnTo>
                      <a:pt x="4609" y="2041"/>
                    </a:lnTo>
                    <a:lnTo>
                      <a:pt x="2935" y="2158"/>
                    </a:lnTo>
                    <a:lnTo>
                      <a:pt x="4487" y="1522"/>
                    </a:lnTo>
                    <a:lnTo>
                      <a:pt x="2885" y="2027"/>
                    </a:lnTo>
                    <a:lnTo>
                      <a:pt x="4248" y="1039"/>
                    </a:lnTo>
                    <a:lnTo>
                      <a:pt x="4248" y="1039"/>
                    </a:lnTo>
                    <a:lnTo>
                      <a:pt x="2799" y="1901"/>
                    </a:lnTo>
                    <a:lnTo>
                      <a:pt x="3905" y="628"/>
                    </a:lnTo>
                    <a:lnTo>
                      <a:pt x="3905" y="628"/>
                    </a:lnTo>
                    <a:lnTo>
                      <a:pt x="2691" y="1801"/>
                    </a:lnTo>
                    <a:lnTo>
                      <a:pt x="2691" y="1801"/>
                    </a:lnTo>
                    <a:lnTo>
                      <a:pt x="3476" y="303"/>
                    </a:lnTo>
                    <a:lnTo>
                      <a:pt x="2569" y="1725"/>
                    </a:lnTo>
                    <a:lnTo>
                      <a:pt x="2980" y="95"/>
                    </a:lnTo>
                    <a:lnTo>
                      <a:pt x="2429" y="1680"/>
                    </a:lnTo>
                    <a:lnTo>
                      <a:pt x="2456" y="0"/>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48"/>
              <p:cNvSpPr/>
              <p:nvPr/>
            </p:nvSpPr>
            <p:spPr>
              <a:xfrm>
                <a:off x="1972496" y="3786268"/>
                <a:ext cx="88286" cy="109466"/>
              </a:xfrm>
              <a:custGeom>
                <a:rect b="b" l="l" r="r" t="t"/>
                <a:pathLst>
                  <a:path extrusionOk="0" h="1473" w="1188">
                    <a:moveTo>
                      <a:pt x="592" y="1"/>
                    </a:moveTo>
                    <a:lnTo>
                      <a:pt x="511" y="655"/>
                    </a:lnTo>
                    <a:lnTo>
                      <a:pt x="0" y="741"/>
                    </a:lnTo>
                    <a:lnTo>
                      <a:pt x="511" y="818"/>
                    </a:lnTo>
                    <a:lnTo>
                      <a:pt x="592" y="1472"/>
                    </a:lnTo>
                    <a:lnTo>
                      <a:pt x="668" y="818"/>
                    </a:lnTo>
                    <a:lnTo>
                      <a:pt x="1188" y="741"/>
                    </a:lnTo>
                    <a:lnTo>
                      <a:pt x="668" y="655"/>
                    </a:lnTo>
                    <a:lnTo>
                      <a:pt x="592" y="1"/>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48"/>
              <p:cNvSpPr/>
              <p:nvPr/>
            </p:nvSpPr>
            <p:spPr>
              <a:xfrm>
                <a:off x="3988423" y="3093285"/>
                <a:ext cx="88955" cy="109094"/>
              </a:xfrm>
              <a:custGeom>
                <a:rect b="b" l="l" r="r" t="t"/>
                <a:pathLst>
                  <a:path extrusionOk="0" h="1468" w="1197">
                    <a:moveTo>
                      <a:pt x="596" y="0"/>
                    </a:moveTo>
                    <a:lnTo>
                      <a:pt x="520" y="650"/>
                    </a:lnTo>
                    <a:lnTo>
                      <a:pt x="0" y="732"/>
                    </a:lnTo>
                    <a:lnTo>
                      <a:pt x="520" y="817"/>
                    </a:lnTo>
                    <a:lnTo>
                      <a:pt x="596" y="1467"/>
                    </a:lnTo>
                    <a:lnTo>
                      <a:pt x="678" y="817"/>
                    </a:lnTo>
                    <a:lnTo>
                      <a:pt x="1197" y="732"/>
                    </a:lnTo>
                    <a:lnTo>
                      <a:pt x="678" y="650"/>
                    </a:lnTo>
                    <a:lnTo>
                      <a:pt x="596" y="0"/>
                    </a:lnTo>
                    <a:close/>
                  </a:path>
                </a:pathLst>
              </a:custGeom>
              <a:solidFill>
                <a:srgbClr val="191919"/>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8"/>
              <p:cNvSpPr/>
              <p:nvPr/>
            </p:nvSpPr>
            <p:spPr>
              <a:xfrm>
                <a:off x="2392447" y="3949611"/>
                <a:ext cx="74" cy="15829"/>
              </a:xfrm>
              <a:custGeom>
                <a:rect b="b" l="l" r="r" t="t"/>
                <a:pathLst>
                  <a:path extrusionOk="0" fill="none" h="213" w="1">
                    <a:moveTo>
                      <a:pt x="1" y="1"/>
                    </a:moveTo>
                    <a:lnTo>
                      <a:pt x="1" y="213"/>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48"/>
              <p:cNvSpPr/>
              <p:nvPr/>
            </p:nvSpPr>
            <p:spPr>
              <a:xfrm>
                <a:off x="2392447" y="3980452"/>
                <a:ext cx="74" cy="15532"/>
              </a:xfrm>
              <a:custGeom>
                <a:rect b="b" l="l" r="r" t="t"/>
                <a:pathLst>
                  <a:path extrusionOk="0" fill="none" h="209" w="1">
                    <a:moveTo>
                      <a:pt x="1" y="1"/>
                    </a:moveTo>
                    <a:lnTo>
                      <a:pt x="1" y="209"/>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48"/>
              <p:cNvSpPr/>
              <p:nvPr/>
            </p:nvSpPr>
            <p:spPr>
              <a:xfrm>
                <a:off x="2400473" y="3972797"/>
                <a:ext cx="15160" cy="74"/>
              </a:xfrm>
              <a:custGeom>
                <a:rect b="b" l="l" r="r" t="t"/>
                <a:pathLst>
                  <a:path extrusionOk="0" fill="none" h="1" w="204">
                    <a:moveTo>
                      <a:pt x="204" y="0"/>
                    </a:moveTo>
                    <a:lnTo>
                      <a:pt x="1"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48"/>
              <p:cNvSpPr/>
              <p:nvPr/>
            </p:nvSpPr>
            <p:spPr>
              <a:xfrm>
                <a:off x="2369335" y="3972797"/>
                <a:ext cx="15458" cy="74"/>
              </a:xfrm>
              <a:custGeom>
                <a:rect b="b" l="l" r="r" t="t"/>
                <a:pathLst>
                  <a:path extrusionOk="0" fill="none" h="1" w="208">
                    <a:moveTo>
                      <a:pt x="208" y="0"/>
                    </a:moveTo>
                    <a:lnTo>
                      <a:pt x="0"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4" name="Google Shape;584;p48"/>
              <p:cNvGrpSpPr/>
              <p:nvPr/>
            </p:nvGrpSpPr>
            <p:grpSpPr>
              <a:xfrm>
                <a:off x="3806362" y="3032589"/>
                <a:ext cx="46001" cy="46001"/>
                <a:chOff x="3546050" y="992400"/>
                <a:chExt cx="15475" cy="15475"/>
              </a:xfrm>
            </p:grpSpPr>
            <p:sp>
              <p:nvSpPr>
                <p:cNvPr id="585" name="Google Shape;585;p48"/>
                <p:cNvSpPr/>
                <p:nvPr/>
              </p:nvSpPr>
              <p:spPr>
                <a:xfrm>
                  <a:off x="3553850" y="992400"/>
                  <a:ext cx="25" cy="5225"/>
                </a:xfrm>
                <a:custGeom>
                  <a:rect b="b" l="l" r="r" t="t"/>
                  <a:pathLst>
                    <a:path extrusionOk="0" fill="none" h="209" w="1">
                      <a:moveTo>
                        <a:pt x="0" y="0"/>
                      </a:moveTo>
                      <a:lnTo>
                        <a:pt x="0" y="20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8"/>
                <p:cNvSpPr/>
                <p:nvPr/>
              </p:nvSpPr>
              <p:spPr>
                <a:xfrm>
                  <a:off x="3553850" y="1002675"/>
                  <a:ext cx="25" cy="5200"/>
                </a:xfrm>
                <a:custGeom>
                  <a:rect b="b" l="l" r="r" t="t"/>
                  <a:pathLst>
                    <a:path extrusionOk="0" fill="none" h="208" w="1">
                      <a:moveTo>
                        <a:pt x="0" y="0"/>
                      </a:moveTo>
                      <a:lnTo>
                        <a:pt x="0" y="208"/>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48"/>
                <p:cNvSpPr/>
                <p:nvPr/>
              </p:nvSpPr>
              <p:spPr>
                <a:xfrm>
                  <a:off x="3556325" y="1000075"/>
                  <a:ext cx="5200" cy="25"/>
                </a:xfrm>
                <a:custGeom>
                  <a:rect b="b" l="l" r="r" t="t"/>
                  <a:pathLst>
                    <a:path extrusionOk="0" fill="none" h="1" w="208">
                      <a:moveTo>
                        <a:pt x="208" y="0"/>
                      </a:moveTo>
                      <a:lnTo>
                        <a:pt x="0"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48"/>
                <p:cNvSpPr/>
                <p:nvPr/>
              </p:nvSpPr>
              <p:spPr>
                <a:xfrm>
                  <a:off x="3546050" y="1000075"/>
                  <a:ext cx="5100" cy="25"/>
                </a:xfrm>
                <a:custGeom>
                  <a:rect b="b" l="l" r="r" t="t"/>
                  <a:pathLst>
                    <a:path extrusionOk="0" fill="none" h="1" w="204">
                      <a:moveTo>
                        <a:pt x="204" y="0"/>
                      </a:moveTo>
                      <a:lnTo>
                        <a:pt x="1" y="0"/>
                      </a:lnTo>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9" name="Google Shape;589;p48"/>
              <p:cNvSpPr/>
              <p:nvPr/>
            </p:nvSpPr>
            <p:spPr>
              <a:xfrm>
                <a:off x="1852776" y="4306172"/>
                <a:ext cx="107682" cy="107757"/>
              </a:xfrm>
              <a:custGeom>
                <a:rect b="b" l="l" r="r" t="t"/>
                <a:pathLst>
                  <a:path extrusionOk="0" fill="none" h="1450" w="1449">
                    <a:moveTo>
                      <a:pt x="1314" y="484"/>
                    </a:moveTo>
                    <a:cubicBezTo>
                      <a:pt x="1449" y="809"/>
                      <a:pt x="1291" y="1179"/>
                      <a:pt x="966" y="1314"/>
                    </a:cubicBezTo>
                    <a:cubicBezTo>
                      <a:pt x="641" y="1450"/>
                      <a:pt x="266" y="1292"/>
                      <a:pt x="136" y="967"/>
                    </a:cubicBezTo>
                    <a:cubicBezTo>
                      <a:pt x="0" y="642"/>
                      <a:pt x="154" y="267"/>
                      <a:pt x="483" y="136"/>
                    </a:cubicBezTo>
                    <a:cubicBezTo>
                      <a:pt x="808" y="1"/>
                      <a:pt x="1178" y="159"/>
                      <a:pt x="1314" y="484"/>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48"/>
              <p:cNvSpPr/>
              <p:nvPr/>
            </p:nvSpPr>
            <p:spPr>
              <a:xfrm>
                <a:off x="4002543" y="2849756"/>
                <a:ext cx="102034" cy="102034"/>
              </a:xfrm>
              <a:custGeom>
                <a:rect b="b" l="l" r="r" t="t"/>
                <a:pathLst>
                  <a:path extrusionOk="0" fill="none" h="1373" w="1373">
                    <a:moveTo>
                      <a:pt x="785" y="55"/>
                    </a:moveTo>
                    <a:cubicBezTo>
                      <a:pt x="1133" y="113"/>
                      <a:pt x="1372" y="438"/>
                      <a:pt x="1314" y="786"/>
                    </a:cubicBezTo>
                    <a:cubicBezTo>
                      <a:pt x="1259" y="1133"/>
                      <a:pt x="930" y="1373"/>
                      <a:pt x="582" y="1314"/>
                    </a:cubicBezTo>
                    <a:cubicBezTo>
                      <a:pt x="235" y="1260"/>
                      <a:pt x="0" y="930"/>
                      <a:pt x="54" y="583"/>
                    </a:cubicBezTo>
                    <a:cubicBezTo>
                      <a:pt x="113" y="235"/>
                      <a:pt x="438" y="1"/>
                      <a:pt x="785" y="55"/>
                    </a:cubicBezTo>
                    <a:close/>
                  </a:path>
                </a:pathLst>
              </a:custGeom>
              <a:solidFill>
                <a:srgbClr val="191919"/>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91" name="Google Shape;591;p48"/>
          <p:cNvGrpSpPr/>
          <p:nvPr/>
        </p:nvGrpSpPr>
        <p:grpSpPr>
          <a:xfrm rot="5400000">
            <a:off x="8216297" y="464512"/>
            <a:ext cx="1437574" cy="1008637"/>
            <a:chOff x="-1564800" y="1347625"/>
            <a:chExt cx="1951900" cy="1369500"/>
          </a:xfrm>
        </p:grpSpPr>
        <p:sp>
          <p:nvSpPr>
            <p:cNvPr id="592" name="Google Shape;592;p48"/>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8"/>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9"/>
          <p:cNvSpPr txBox="1"/>
          <p:nvPr>
            <p:ph type="title"/>
          </p:nvPr>
        </p:nvSpPr>
        <p:spPr>
          <a:xfrm>
            <a:off x="720000" y="821675"/>
            <a:ext cx="7704000" cy="3510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latin typeface="Arial"/>
                <a:ea typeface="Arial"/>
                <a:cs typeface="Arial"/>
                <a:sym typeface="Arial"/>
              </a:rPr>
              <a:t>In this age of the “</a:t>
            </a:r>
            <a:r>
              <a:rPr b="1" lang="en" sz="2200">
                <a:latin typeface="Arial"/>
                <a:ea typeface="Arial"/>
                <a:cs typeface="Arial"/>
                <a:sym typeface="Arial"/>
              </a:rPr>
              <a:t>Information Explosion</a:t>
            </a:r>
            <a:r>
              <a:rPr lang="en" sz="2200">
                <a:latin typeface="Arial"/>
                <a:ea typeface="Arial"/>
                <a:cs typeface="Arial"/>
                <a:sym typeface="Arial"/>
              </a:rPr>
              <a:t>,” we are often </a:t>
            </a:r>
            <a:r>
              <a:rPr lang="en" sz="2200">
                <a:latin typeface="Arial"/>
                <a:ea typeface="Arial"/>
                <a:cs typeface="Arial"/>
                <a:sym typeface="Arial"/>
              </a:rPr>
              <a:t>overwhelmed</a:t>
            </a:r>
            <a:r>
              <a:rPr lang="en" sz="2200">
                <a:latin typeface="Arial"/>
                <a:ea typeface="Arial"/>
                <a:cs typeface="Arial"/>
                <a:sym typeface="Arial"/>
              </a:rPr>
              <a:t> by the flood of information available to us. We face an overkill of information—sought and unsought, relevant and irrelevant, reliable and misleading, useful and distracting—all of which makes demands on our time and attention.</a:t>
            </a:r>
            <a:endParaRPr sz="2200">
              <a:latin typeface="Arial"/>
              <a:ea typeface="Arial"/>
              <a:cs typeface="Arial"/>
              <a:sym typeface="Arial"/>
            </a:endParaRPr>
          </a:p>
          <a:p>
            <a:pPr indent="0" lvl="0" marL="0" rtl="0" algn="ctr">
              <a:spcBef>
                <a:spcPts val="0"/>
              </a:spcBef>
              <a:spcAft>
                <a:spcPts val="0"/>
              </a:spcAft>
              <a:buNone/>
            </a:pPr>
            <a:r>
              <a:t/>
            </a:r>
            <a:endParaRPr/>
          </a:p>
        </p:txBody>
      </p:sp>
      <p:sp>
        <p:nvSpPr>
          <p:cNvPr id="599" name="Google Shape;599;p49"/>
          <p:cNvSpPr/>
          <p:nvPr/>
        </p:nvSpPr>
        <p:spPr>
          <a:xfrm>
            <a:off x="8483624" y="4736118"/>
            <a:ext cx="169567" cy="209860"/>
          </a:xfrm>
          <a:custGeom>
            <a:rect b="b" l="l" r="r" t="t"/>
            <a:pathLst>
              <a:path extrusionOk="0" h="1125" w="909">
                <a:moveTo>
                  <a:pt x="457" y="1"/>
                </a:moveTo>
                <a:lnTo>
                  <a:pt x="398" y="497"/>
                </a:lnTo>
                <a:lnTo>
                  <a:pt x="1" y="565"/>
                </a:lnTo>
                <a:lnTo>
                  <a:pt x="398" y="628"/>
                </a:lnTo>
                <a:lnTo>
                  <a:pt x="457" y="1125"/>
                </a:lnTo>
                <a:lnTo>
                  <a:pt x="515" y="628"/>
                </a:lnTo>
                <a:lnTo>
                  <a:pt x="908" y="565"/>
                </a:lnTo>
                <a:lnTo>
                  <a:pt x="515" y="497"/>
                </a:lnTo>
                <a:lnTo>
                  <a:pt x="457" y="1"/>
                </a:lnTo>
                <a:close/>
              </a:path>
            </a:pathLst>
          </a:custGeom>
          <a:solidFill>
            <a:srgbClr val="191919"/>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0" name="Google Shape;600;p49"/>
          <p:cNvGrpSpPr/>
          <p:nvPr/>
        </p:nvGrpSpPr>
        <p:grpSpPr>
          <a:xfrm>
            <a:off x="295694" y="4737167"/>
            <a:ext cx="834942" cy="208186"/>
            <a:chOff x="848766" y="4722131"/>
            <a:chExt cx="953239" cy="237655"/>
          </a:xfrm>
        </p:grpSpPr>
        <p:sp>
          <p:nvSpPr>
            <p:cNvPr id="601" name="Google Shape;601;p49"/>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49"/>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49"/>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chemeClr val="lt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49"/>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605" name="Google Shape;605;p49"/>
          <p:cNvCxnSpPr/>
          <p:nvPr/>
        </p:nvCxnSpPr>
        <p:spPr>
          <a:xfrm rot="10800000">
            <a:off x="1529675" y="4844100"/>
            <a:ext cx="6434400" cy="0"/>
          </a:xfrm>
          <a:prstGeom prst="straightConnector1">
            <a:avLst/>
          </a:prstGeom>
          <a:noFill/>
          <a:ln cap="flat" cmpd="sng" w="9525">
            <a:solidFill>
              <a:schemeClr val="lt1"/>
            </a:solidFill>
            <a:prstDash val="solid"/>
            <a:round/>
            <a:headEnd len="med" w="med" type="none"/>
            <a:tailEnd len="med" w="med" type="none"/>
          </a:ln>
        </p:spPr>
      </p:cxnSp>
      <p:grpSp>
        <p:nvGrpSpPr>
          <p:cNvPr id="606" name="Google Shape;606;p49"/>
          <p:cNvGrpSpPr/>
          <p:nvPr/>
        </p:nvGrpSpPr>
        <p:grpSpPr>
          <a:xfrm rot="-2210255">
            <a:off x="7443873" y="3483305"/>
            <a:ext cx="1107629" cy="1341813"/>
            <a:chOff x="-1763625" y="1739350"/>
            <a:chExt cx="1561800" cy="1661400"/>
          </a:xfrm>
        </p:grpSpPr>
        <p:sp>
          <p:nvSpPr>
            <p:cNvPr id="607" name="Google Shape;607;p49"/>
            <p:cNvSpPr/>
            <p:nvPr/>
          </p:nvSpPr>
          <p:spPr>
            <a:xfrm>
              <a:off x="-1763625" y="2160225"/>
              <a:ext cx="1561800" cy="3432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9"/>
            <p:cNvSpPr/>
            <p:nvPr/>
          </p:nvSpPr>
          <p:spPr>
            <a:xfrm>
              <a:off x="-1763625" y="2312625"/>
              <a:ext cx="1561800" cy="3432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9"/>
            <p:cNvSpPr/>
            <p:nvPr/>
          </p:nvSpPr>
          <p:spPr>
            <a:xfrm>
              <a:off x="-1763625" y="2503425"/>
              <a:ext cx="1561800" cy="3432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10" name="Google Shape;610;p49"/>
            <p:cNvCxnSpPr/>
            <p:nvPr/>
          </p:nvCxnSpPr>
          <p:spPr>
            <a:xfrm flipH="1">
              <a:off x="-988350" y="1739350"/>
              <a:ext cx="11100" cy="1661400"/>
            </a:xfrm>
            <a:prstGeom prst="straightConnector1">
              <a:avLst/>
            </a:prstGeom>
            <a:noFill/>
            <a:ln cap="flat" cmpd="sng" w="9525">
              <a:solidFill>
                <a:schemeClr val="lt1"/>
              </a:solidFill>
              <a:prstDash val="solid"/>
              <a:round/>
              <a:headEnd len="med" w="med" type="none"/>
              <a:tailEnd len="med" w="med" type="none"/>
            </a:ln>
          </p:spPr>
        </p:cxnSp>
        <p:sp>
          <p:nvSpPr>
            <p:cNvPr id="611" name="Google Shape;611;p49"/>
            <p:cNvSpPr/>
            <p:nvPr/>
          </p:nvSpPr>
          <p:spPr>
            <a:xfrm>
              <a:off x="-1110075" y="1839025"/>
              <a:ext cx="254700" cy="254700"/>
            </a:xfrm>
            <a:prstGeom prst="star4">
              <a:avLst>
                <a:gd fmla="val 12500" name="adj"/>
              </a:avLst>
            </a:prstGeom>
            <a:solidFill>
              <a:schemeClr val="dk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615" name="Shape 615"/>
        <p:cNvGrpSpPr/>
        <p:nvPr/>
      </p:nvGrpSpPr>
      <p:grpSpPr>
        <a:xfrm>
          <a:off x="0" y="0"/>
          <a:ext cx="0" cy="0"/>
          <a:chOff x="0" y="0"/>
          <a:chExt cx="0" cy="0"/>
        </a:xfrm>
      </p:grpSpPr>
      <p:pic>
        <p:nvPicPr>
          <p:cNvPr id="616" name="Google Shape;616;p50"/>
          <p:cNvPicPr preferRelativeResize="0"/>
          <p:nvPr>
            <p:ph idx="2" type="pic"/>
          </p:nvPr>
        </p:nvPicPr>
        <p:blipFill rotWithShape="1">
          <a:blip r:embed="rId3">
            <a:alphaModFix/>
          </a:blip>
          <a:srcRect b="53726" l="0" r="11150" t="16569"/>
          <a:stretch/>
        </p:blipFill>
        <p:spPr>
          <a:xfrm>
            <a:off x="0" y="612950"/>
            <a:ext cx="9185100" cy="4604099"/>
          </a:xfrm>
          <a:prstGeom prst="rect">
            <a:avLst/>
          </a:prstGeom>
        </p:spPr>
      </p:pic>
      <p:sp>
        <p:nvSpPr>
          <p:cNvPr id="617" name="Google Shape;617;p50"/>
          <p:cNvSpPr/>
          <p:nvPr/>
        </p:nvSpPr>
        <p:spPr>
          <a:xfrm>
            <a:off x="1092900" y="1049238"/>
            <a:ext cx="6958200" cy="33957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50"/>
          <p:cNvSpPr txBox="1"/>
          <p:nvPr>
            <p:ph type="ctrTitle"/>
          </p:nvPr>
        </p:nvSpPr>
        <p:spPr>
          <a:xfrm>
            <a:off x="1179900" y="1049250"/>
            <a:ext cx="6784200" cy="33474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1" lang="en" sz="2400">
                <a:latin typeface="Lato"/>
                <a:ea typeface="Lato"/>
                <a:cs typeface="Lato"/>
                <a:sym typeface="Lato"/>
              </a:rPr>
              <a:t>The kind of critical thinking required here is clearly linked to the consonance of words with perceptions, of map with territory, of our perceptions of the problem-situation with the situation “outside our skins.”</a:t>
            </a:r>
            <a:endParaRPr b="1" sz="2400">
              <a:latin typeface="Lato"/>
              <a:ea typeface="Lato"/>
              <a:cs typeface="Lato"/>
              <a:sym typeface="Lato"/>
            </a:endParaRPr>
          </a:p>
          <a:p>
            <a:pPr indent="0" lvl="0" marL="0" rtl="0" algn="ctr">
              <a:lnSpc>
                <a:spcPct val="100000"/>
              </a:lnSpc>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t/>
            </a:r>
            <a:endParaRPr sz="1800"/>
          </a:p>
        </p:txBody>
      </p:sp>
      <p:cxnSp>
        <p:nvCxnSpPr>
          <p:cNvPr id="619" name="Google Shape;619;p50"/>
          <p:cNvCxnSpPr/>
          <p:nvPr/>
        </p:nvCxnSpPr>
        <p:spPr>
          <a:xfrm>
            <a:off x="1703250" y="3317963"/>
            <a:ext cx="5737500" cy="19200"/>
          </a:xfrm>
          <a:prstGeom prst="straightConnector1">
            <a:avLst/>
          </a:prstGeom>
          <a:noFill/>
          <a:ln cap="flat" cmpd="sng" w="9525">
            <a:solidFill>
              <a:schemeClr val="lt1"/>
            </a:solidFill>
            <a:prstDash val="solid"/>
            <a:round/>
            <a:headEnd len="med" w="med" type="none"/>
            <a:tailEnd len="med" w="med" type="none"/>
          </a:ln>
        </p:spPr>
      </p:cxnSp>
      <p:cxnSp>
        <p:nvCxnSpPr>
          <p:cNvPr id="620" name="Google Shape;620;p50"/>
          <p:cNvCxnSpPr/>
          <p:nvPr/>
        </p:nvCxnSpPr>
        <p:spPr>
          <a:xfrm>
            <a:off x="-7950" y="612950"/>
            <a:ext cx="9159900" cy="3600"/>
          </a:xfrm>
          <a:prstGeom prst="straightConnector1">
            <a:avLst/>
          </a:prstGeom>
          <a:noFill/>
          <a:ln cap="flat" cmpd="sng" w="9525">
            <a:solidFill>
              <a:schemeClr val="dk1"/>
            </a:solidFill>
            <a:prstDash val="solid"/>
            <a:round/>
            <a:headEnd len="med" w="med" type="none"/>
            <a:tailEnd len="med" w="med" type="none"/>
          </a:ln>
        </p:spPr>
      </p:cxnSp>
      <p:grpSp>
        <p:nvGrpSpPr>
          <p:cNvPr id="621" name="Google Shape;621;p50"/>
          <p:cNvGrpSpPr/>
          <p:nvPr/>
        </p:nvGrpSpPr>
        <p:grpSpPr>
          <a:xfrm rot="5400000">
            <a:off x="-620628" y="2196637"/>
            <a:ext cx="1437574" cy="1008637"/>
            <a:chOff x="-1564800" y="1347625"/>
            <a:chExt cx="1951900" cy="1369500"/>
          </a:xfrm>
        </p:grpSpPr>
        <p:sp>
          <p:nvSpPr>
            <p:cNvPr id="622" name="Google Shape;622;p50"/>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50"/>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24" name="Google Shape;624;p50"/>
          <p:cNvSpPr/>
          <p:nvPr/>
        </p:nvSpPr>
        <p:spPr>
          <a:xfrm>
            <a:off x="8297875" y="4198300"/>
            <a:ext cx="1118700" cy="1118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25" name="Google Shape;625;p50"/>
          <p:cNvGrpSpPr/>
          <p:nvPr/>
        </p:nvGrpSpPr>
        <p:grpSpPr>
          <a:xfrm>
            <a:off x="8613075" y="228557"/>
            <a:ext cx="267065" cy="157625"/>
            <a:chOff x="8297875" y="264375"/>
            <a:chExt cx="267065" cy="157625"/>
          </a:xfrm>
        </p:grpSpPr>
        <p:cxnSp>
          <p:nvCxnSpPr>
            <p:cNvPr id="626" name="Google Shape;626;p50"/>
            <p:cNvCxnSpPr/>
            <p:nvPr/>
          </p:nvCxnSpPr>
          <p:spPr>
            <a:xfrm>
              <a:off x="8304840" y="345325"/>
              <a:ext cx="260100" cy="0"/>
            </a:xfrm>
            <a:prstGeom prst="straightConnector1">
              <a:avLst/>
            </a:prstGeom>
            <a:noFill/>
            <a:ln cap="flat" cmpd="sng" w="9525">
              <a:solidFill>
                <a:schemeClr val="dk1"/>
              </a:solidFill>
              <a:prstDash val="solid"/>
              <a:round/>
              <a:headEnd len="med" w="med" type="none"/>
              <a:tailEnd len="med" w="med" type="none"/>
            </a:ln>
          </p:spPr>
        </p:cxnSp>
        <p:cxnSp>
          <p:nvCxnSpPr>
            <p:cNvPr id="627" name="Google Shape;627;p50"/>
            <p:cNvCxnSpPr/>
            <p:nvPr/>
          </p:nvCxnSpPr>
          <p:spPr>
            <a:xfrm>
              <a:off x="8297875" y="422000"/>
              <a:ext cx="266400" cy="0"/>
            </a:xfrm>
            <a:prstGeom prst="straightConnector1">
              <a:avLst/>
            </a:prstGeom>
            <a:noFill/>
            <a:ln cap="flat" cmpd="sng" w="9525">
              <a:solidFill>
                <a:schemeClr val="dk1"/>
              </a:solidFill>
              <a:prstDash val="solid"/>
              <a:round/>
              <a:headEnd len="med" w="med" type="none"/>
              <a:tailEnd len="med" w="med" type="none"/>
            </a:ln>
          </p:spPr>
        </p:cxnSp>
        <p:cxnSp>
          <p:nvCxnSpPr>
            <p:cNvPr id="628" name="Google Shape;628;p50"/>
            <p:cNvCxnSpPr/>
            <p:nvPr/>
          </p:nvCxnSpPr>
          <p:spPr>
            <a:xfrm>
              <a:off x="8297875" y="264375"/>
              <a:ext cx="266400" cy="0"/>
            </a:xfrm>
            <a:prstGeom prst="straightConnector1">
              <a:avLst/>
            </a:prstGeom>
            <a:noFill/>
            <a:ln cap="flat" cmpd="sng" w="9525">
              <a:solidFill>
                <a:schemeClr val="dk1"/>
              </a:solidFill>
              <a:prstDash val="solid"/>
              <a:round/>
              <a:headEnd len="med" w="med" type="none"/>
              <a:tailEnd len="med" w="med" type="none"/>
            </a:ln>
          </p:spPr>
        </p:cxn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632" name="Shape 632"/>
        <p:cNvGrpSpPr/>
        <p:nvPr/>
      </p:nvGrpSpPr>
      <p:grpSpPr>
        <a:xfrm>
          <a:off x="0" y="0"/>
          <a:ext cx="0" cy="0"/>
          <a:chOff x="0" y="0"/>
          <a:chExt cx="0" cy="0"/>
        </a:xfrm>
      </p:grpSpPr>
      <p:sp>
        <p:nvSpPr>
          <p:cNvPr id="633" name="Google Shape;633;p51"/>
          <p:cNvSpPr txBox="1"/>
          <p:nvPr>
            <p:ph type="title"/>
          </p:nvPr>
        </p:nvSpPr>
        <p:spPr>
          <a:xfrm>
            <a:off x="720000" y="682950"/>
            <a:ext cx="7704000" cy="31587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100">
                <a:latin typeface="Arial"/>
                <a:ea typeface="Arial"/>
                <a:cs typeface="Arial"/>
                <a:sym typeface="Arial"/>
              </a:rPr>
              <a:t>Abstracting</a:t>
            </a:r>
            <a:r>
              <a:rPr lang="en" sz="2100">
                <a:latin typeface="Arial"/>
                <a:ea typeface="Arial"/>
                <a:cs typeface="Arial"/>
                <a:sym typeface="Arial"/>
              </a:rPr>
              <a:t> should be recognized as a </a:t>
            </a:r>
            <a:r>
              <a:rPr lang="en" sz="2100">
                <a:latin typeface="Arial"/>
                <a:ea typeface="Arial"/>
                <a:cs typeface="Arial"/>
                <a:sym typeface="Arial"/>
              </a:rPr>
              <a:t>multi orbital</a:t>
            </a:r>
            <a:r>
              <a:rPr lang="en" sz="2100">
                <a:latin typeface="Arial"/>
                <a:ea typeface="Arial"/>
                <a:cs typeface="Arial"/>
                <a:sym typeface="Arial"/>
              </a:rPr>
              <a:t> process. We can go from the label “apple” to higher-order abstractions (“fruit,” “produce,” “agricultural product,” “item in the market economy,” etc.). However, once we enter upon the process of more inclusive labeling, it will no longer be clear to others that we are still referring to an “apple.”</a:t>
            </a:r>
            <a:endParaRPr sz="2100">
              <a:latin typeface="Arial"/>
              <a:ea typeface="Arial"/>
              <a:cs typeface="Arial"/>
              <a:sym typeface="Arial"/>
            </a:endParaRPr>
          </a:p>
          <a:p>
            <a:pPr indent="0" lvl="0" marL="0" rtl="0" algn="ctr">
              <a:spcBef>
                <a:spcPts val="0"/>
              </a:spcBef>
              <a:spcAft>
                <a:spcPts val="0"/>
              </a:spcAft>
              <a:buNone/>
            </a:pPr>
            <a:r>
              <a:t/>
            </a:r>
            <a:endParaRPr sz="2100"/>
          </a:p>
        </p:txBody>
      </p:sp>
      <p:cxnSp>
        <p:nvCxnSpPr>
          <p:cNvPr id="634" name="Google Shape;634;p51"/>
          <p:cNvCxnSpPr/>
          <p:nvPr/>
        </p:nvCxnSpPr>
        <p:spPr>
          <a:xfrm flipH="1" rot="10800000">
            <a:off x="692700" y="4296844"/>
            <a:ext cx="7731300" cy="9300"/>
          </a:xfrm>
          <a:prstGeom prst="straightConnector1">
            <a:avLst/>
          </a:prstGeom>
          <a:noFill/>
          <a:ln cap="flat" cmpd="sng" w="9525">
            <a:solidFill>
              <a:schemeClr val="lt1"/>
            </a:solidFill>
            <a:prstDash val="solid"/>
            <a:round/>
            <a:headEnd len="med" w="med" type="none"/>
            <a:tailEnd len="med" w="med" type="none"/>
          </a:ln>
        </p:spPr>
      </p:cxnSp>
      <p:grpSp>
        <p:nvGrpSpPr>
          <p:cNvPr id="635" name="Google Shape;635;p51"/>
          <p:cNvGrpSpPr/>
          <p:nvPr/>
        </p:nvGrpSpPr>
        <p:grpSpPr>
          <a:xfrm rot="5400000">
            <a:off x="8115949" y="1043892"/>
            <a:ext cx="1437574" cy="428790"/>
            <a:chOff x="-1564800" y="1347625"/>
            <a:chExt cx="1951900" cy="1369500"/>
          </a:xfrm>
        </p:grpSpPr>
        <p:sp>
          <p:nvSpPr>
            <p:cNvPr id="636" name="Google Shape;636;p51"/>
            <p:cNvSpPr/>
            <p:nvPr/>
          </p:nvSpPr>
          <p:spPr>
            <a:xfrm>
              <a:off x="-9824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51"/>
            <p:cNvSpPr/>
            <p:nvPr/>
          </p:nvSpPr>
          <p:spPr>
            <a:xfrm>
              <a:off x="-1564800" y="1347625"/>
              <a:ext cx="1369500" cy="13695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8" name="Google Shape;638;p51"/>
          <p:cNvGrpSpPr/>
          <p:nvPr/>
        </p:nvGrpSpPr>
        <p:grpSpPr>
          <a:xfrm>
            <a:off x="463729" y="470164"/>
            <a:ext cx="956402" cy="138650"/>
            <a:chOff x="-394621" y="3651364"/>
            <a:chExt cx="956402" cy="138650"/>
          </a:xfrm>
        </p:grpSpPr>
        <p:sp>
          <p:nvSpPr>
            <p:cNvPr id="639" name="Google Shape;639;p51"/>
            <p:cNvSpPr/>
            <p:nvPr/>
          </p:nvSpPr>
          <p:spPr>
            <a:xfrm>
              <a:off x="-394621" y="3651624"/>
              <a:ext cx="21810" cy="21810"/>
            </a:xfrm>
            <a:custGeom>
              <a:rect b="b" l="l" r="r" t="t"/>
              <a:pathLst>
                <a:path extrusionOk="0" h="168" w="168">
                  <a:moveTo>
                    <a:pt x="86" y="0"/>
                  </a:moveTo>
                  <a:cubicBezTo>
                    <a:pt x="41" y="0"/>
                    <a:pt x="0" y="32"/>
                    <a:pt x="0" y="81"/>
                  </a:cubicBezTo>
                  <a:cubicBezTo>
                    <a:pt x="0" y="127"/>
                    <a:pt x="41" y="167"/>
                    <a:pt x="86" y="167"/>
                  </a:cubicBezTo>
                  <a:cubicBezTo>
                    <a:pt x="131" y="167"/>
                    <a:pt x="167" y="136"/>
                    <a:pt x="167" y="81"/>
                  </a:cubicBezTo>
                  <a:cubicBezTo>
                    <a:pt x="167" y="32"/>
                    <a:pt x="131" y="0"/>
                    <a:pt x="86"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51"/>
            <p:cNvSpPr/>
            <p:nvPr/>
          </p:nvSpPr>
          <p:spPr>
            <a:xfrm>
              <a:off x="-271550" y="3651364"/>
              <a:ext cx="21810" cy="22070"/>
            </a:xfrm>
            <a:custGeom>
              <a:rect b="b" l="l" r="r" t="t"/>
              <a:pathLst>
                <a:path extrusionOk="0" h="170" w="168">
                  <a:moveTo>
                    <a:pt x="99" y="1"/>
                  </a:moveTo>
                  <a:cubicBezTo>
                    <a:pt x="94" y="1"/>
                    <a:pt x="90" y="1"/>
                    <a:pt x="86" y="2"/>
                  </a:cubicBezTo>
                  <a:cubicBezTo>
                    <a:pt x="41" y="2"/>
                    <a:pt x="0" y="34"/>
                    <a:pt x="0" y="83"/>
                  </a:cubicBezTo>
                  <a:cubicBezTo>
                    <a:pt x="0" y="129"/>
                    <a:pt x="32" y="169"/>
                    <a:pt x="86" y="169"/>
                  </a:cubicBezTo>
                  <a:cubicBezTo>
                    <a:pt x="131" y="169"/>
                    <a:pt x="167" y="138"/>
                    <a:pt x="167" y="83"/>
                  </a:cubicBezTo>
                  <a:cubicBezTo>
                    <a:pt x="167" y="38"/>
                    <a:pt x="138" y="1"/>
                    <a:pt x="99"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51"/>
            <p:cNvSpPr/>
            <p:nvPr/>
          </p:nvSpPr>
          <p:spPr>
            <a:xfrm>
              <a:off x="-148478" y="3651364"/>
              <a:ext cx="21810" cy="22070"/>
            </a:xfrm>
            <a:custGeom>
              <a:rect b="b" l="l" r="r" t="t"/>
              <a:pathLst>
                <a:path extrusionOk="0" h="170" w="168">
                  <a:moveTo>
                    <a:pt x="98" y="1"/>
                  </a:moveTo>
                  <a:cubicBezTo>
                    <a:pt x="94" y="1"/>
                    <a:pt x="90" y="1"/>
                    <a:pt x="86" y="2"/>
                  </a:cubicBezTo>
                  <a:cubicBezTo>
                    <a:pt x="41" y="2"/>
                    <a:pt x="0" y="34"/>
                    <a:pt x="0" y="83"/>
                  </a:cubicBezTo>
                  <a:cubicBezTo>
                    <a:pt x="0" y="129"/>
                    <a:pt x="32" y="169"/>
                    <a:pt x="86" y="169"/>
                  </a:cubicBezTo>
                  <a:cubicBezTo>
                    <a:pt x="131" y="169"/>
                    <a:pt x="167" y="138"/>
                    <a:pt x="167" y="83"/>
                  </a:cubicBezTo>
                  <a:cubicBezTo>
                    <a:pt x="167" y="38"/>
                    <a:pt x="137" y="1"/>
                    <a:pt x="98"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51"/>
            <p:cNvSpPr/>
            <p:nvPr/>
          </p:nvSpPr>
          <p:spPr>
            <a:xfrm>
              <a:off x="-25536" y="3651624"/>
              <a:ext cx="21810" cy="21810"/>
            </a:xfrm>
            <a:custGeom>
              <a:rect b="b" l="l" r="r" t="t"/>
              <a:pathLst>
                <a:path extrusionOk="0" h="168" w="168">
                  <a:moveTo>
                    <a:pt x="87" y="0"/>
                  </a:moveTo>
                  <a:cubicBezTo>
                    <a:pt x="42" y="0"/>
                    <a:pt x="1" y="32"/>
                    <a:pt x="1" y="81"/>
                  </a:cubicBezTo>
                  <a:cubicBezTo>
                    <a:pt x="1" y="127"/>
                    <a:pt x="42" y="167"/>
                    <a:pt x="87" y="167"/>
                  </a:cubicBezTo>
                  <a:cubicBezTo>
                    <a:pt x="132" y="167"/>
                    <a:pt x="168" y="136"/>
                    <a:pt x="168" y="81"/>
                  </a:cubicBezTo>
                  <a:cubicBezTo>
                    <a:pt x="168" y="32"/>
                    <a:pt x="132" y="0"/>
                    <a:pt x="87"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51"/>
            <p:cNvSpPr/>
            <p:nvPr/>
          </p:nvSpPr>
          <p:spPr>
            <a:xfrm>
              <a:off x="97536" y="3651624"/>
              <a:ext cx="21810" cy="21810"/>
            </a:xfrm>
            <a:custGeom>
              <a:rect b="b" l="l" r="r" t="t"/>
              <a:pathLst>
                <a:path extrusionOk="0" h="168" w="168">
                  <a:moveTo>
                    <a:pt x="87" y="0"/>
                  </a:moveTo>
                  <a:cubicBezTo>
                    <a:pt x="41" y="0"/>
                    <a:pt x="1" y="32"/>
                    <a:pt x="1" y="81"/>
                  </a:cubicBezTo>
                  <a:cubicBezTo>
                    <a:pt x="1" y="127"/>
                    <a:pt x="41" y="167"/>
                    <a:pt x="87" y="167"/>
                  </a:cubicBezTo>
                  <a:cubicBezTo>
                    <a:pt x="132" y="167"/>
                    <a:pt x="168" y="136"/>
                    <a:pt x="168" y="81"/>
                  </a:cubicBezTo>
                  <a:cubicBezTo>
                    <a:pt x="168" y="32"/>
                    <a:pt x="132" y="0"/>
                    <a:pt x="87"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51"/>
            <p:cNvSpPr/>
            <p:nvPr/>
          </p:nvSpPr>
          <p:spPr>
            <a:xfrm>
              <a:off x="221257" y="3651364"/>
              <a:ext cx="22329" cy="22070"/>
            </a:xfrm>
            <a:custGeom>
              <a:rect b="b" l="l" r="r" t="t"/>
              <a:pathLst>
                <a:path extrusionOk="0" h="170" w="172">
                  <a:moveTo>
                    <a:pt x="99" y="1"/>
                  </a:moveTo>
                  <a:cubicBezTo>
                    <a:pt x="94" y="1"/>
                    <a:pt x="90" y="1"/>
                    <a:pt x="86" y="2"/>
                  </a:cubicBezTo>
                  <a:cubicBezTo>
                    <a:pt x="41" y="2"/>
                    <a:pt x="0" y="34"/>
                    <a:pt x="0" y="83"/>
                  </a:cubicBezTo>
                  <a:cubicBezTo>
                    <a:pt x="0" y="129"/>
                    <a:pt x="36" y="169"/>
                    <a:pt x="86" y="169"/>
                  </a:cubicBezTo>
                  <a:cubicBezTo>
                    <a:pt x="131" y="169"/>
                    <a:pt x="172" y="138"/>
                    <a:pt x="172" y="83"/>
                  </a:cubicBezTo>
                  <a:cubicBezTo>
                    <a:pt x="172" y="38"/>
                    <a:pt x="138" y="1"/>
                    <a:pt x="99"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51"/>
            <p:cNvSpPr/>
            <p:nvPr/>
          </p:nvSpPr>
          <p:spPr>
            <a:xfrm>
              <a:off x="344328" y="3651364"/>
              <a:ext cx="22329" cy="22070"/>
            </a:xfrm>
            <a:custGeom>
              <a:rect b="b" l="l" r="r" t="t"/>
              <a:pathLst>
                <a:path extrusionOk="0" h="170" w="172">
                  <a:moveTo>
                    <a:pt x="98" y="1"/>
                  </a:moveTo>
                  <a:cubicBezTo>
                    <a:pt x="94" y="1"/>
                    <a:pt x="90" y="1"/>
                    <a:pt x="86" y="2"/>
                  </a:cubicBezTo>
                  <a:cubicBezTo>
                    <a:pt x="41" y="2"/>
                    <a:pt x="0" y="34"/>
                    <a:pt x="0" y="83"/>
                  </a:cubicBezTo>
                  <a:cubicBezTo>
                    <a:pt x="0" y="129"/>
                    <a:pt x="32" y="169"/>
                    <a:pt x="86" y="169"/>
                  </a:cubicBezTo>
                  <a:cubicBezTo>
                    <a:pt x="131" y="169"/>
                    <a:pt x="172" y="138"/>
                    <a:pt x="172" y="83"/>
                  </a:cubicBezTo>
                  <a:cubicBezTo>
                    <a:pt x="172" y="38"/>
                    <a:pt x="138" y="1"/>
                    <a:pt x="98"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51"/>
            <p:cNvSpPr/>
            <p:nvPr/>
          </p:nvSpPr>
          <p:spPr>
            <a:xfrm>
              <a:off x="467270" y="3651624"/>
              <a:ext cx="22459" cy="21810"/>
            </a:xfrm>
            <a:custGeom>
              <a:rect b="b" l="l" r="r" t="t"/>
              <a:pathLst>
                <a:path extrusionOk="0" h="168" w="173">
                  <a:moveTo>
                    <a:pt x="87" y="0"/>
                  </a:moveTo>
                  <a:cubicBezTo>
                    <a:pt x="42" y="0"/>
                    <a:pt x="1" y="32"/>
                    <a:pt x="1" y="81"/>
                  </a:cubicBezTo>
                  <a:cubicBezTo>
                    <a:pt x="1" y="127"/>
                    <a:pt x="42" y="167"/>
                    <a:pt x="87" y="167"/>
                  </a:cubicBezTo>
                  <a:cubicBezTo>
                    <a:pt x="132" y="167"/>
                    <a:pt x="172" y="136"/>
                    <a:pt x="172" y="81"/>
                  </a:cubicBezTo>
                  <a:cubicBezTo>
                    <a:pt x="172" y="32"/>
                    <a:pt x="132" y="0"/>
                    <a:pt x="87" y="0"/>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51"/>
            <p:cNvSpPr/>
            <p:nvPr/>
          </p:nvSpPr>
          <p:spPr>
            <a:xfrm>
              <a:off x="-322570" y="3767555"/>
              <a:ext cx="22459" cy="22459"/>
            </a:xfrm>
            <a:custGeom>
              <a:rect b="b" l="l" r="r" t="t"/>
              <a:pathLst>
                <a:path extrusionOk="0" h="173" w="173">
                  <a:moveTo>
                    <a:pt x="86" y="1"/>
                  </a:moveTo>
                  <a:cubicBezTo>
                    <a:pt x="41" y="1"/>
                    <a:pt x="1" y="41"/>
                    <a:pt x="1" y="87"/>
                  </a:cubicBezTo>
                  <a:cubicBezTo>
                    <a:pt x="1" y="132"/>
                    <a:pt x="41" y="172"/>
                    <a:pt x="86" y="172"/>
                  </a:cubicBezTo>
                  <a:cubicBezTo>
                    <a:pt x="136" y="172"/>
                    <a:pt x="172" y="132"/>
                    <a:pt x="172" y="87"/>
                  </a:cubicBezTo>
                  <a:cubicBezTo>
                    <a:pt x="172" y="41"/>
                    <a:pt x="136" y="1"/>
                    <a:pt x="86"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51"/>
            <p:cNvSpPr/>
            <p:nvPr/>
          </p:nvSpPr>
          <p:spPr>
            <a:xfrm>
              <a:off x="-198979" y="3767555"/>
              <a:ext cx="21810" cy="22459"/>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51"/>
            <p:cNvSpPr/>
            <p:nvPr/>
          </p:nvSpPr>
          <p:spPr>
            <a:xfrm>
              <a:off x="-76426" y="3767555"/>
              <a:ext cx="22329" cy="22459"/>
            </a:xfrm>
            <a:custGeom>
              <a:rect b="b" l="l" r="r" t="t"/>
              <a:pathLst>
                <a:path extrusionOk="0" h="173" w="172">
                  <a:moveTo>
                    <a:pt x="86" y="1"/>
                  </a:moveTo>
                  <a:cubicBezTo>
                    <a:pt x="41" y="1"/>
                    <a:pt x="0" y="41"/>
                    <a:pt x="0" y="87"/>
                  </a:cubicBezTo>
                  <a:cubicBezTo>
                    <a:pt x="0" y="132"/>
                    <a:pt x="41" y="172"/>
                    <a:pt x="86" y="172"/>
                  </a:cubicBezTo>
                  <a:cubicBezTo>
                    <a:pt x="136" y="172"/>
                    <a:pt x="172" y="132"/>
                    <a:pt x="172" y="87"/>
                  </a:cubicBezTo>
                  <a:cubicBezTo>
                    <a:pt x="172" y="41"/>
                    <a:pt x="136" y="1"/>
                    <a:pt x="86"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51"/>
            <p:cNvSpPr/>
            <p:nvPr/>
          </p:nvSpPr>
          <p:spPr>
            <a:xfrm>
              <a:off x="47165" y="3767555"/>
              <a:ext cx="21810" cy="22459"/>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51"/>
            <p:cNvSpPr/>
            <p:nvPr/>
          </p:nvSpPr>
          <p:spPr>
            <a:xfrm>
              <a:off x="170885" y="3767555"/>
              <a:ext cx="21810" cy="22459"/>
            </a:xfrm>
            <a:custGeom>
              <a:rect b="b" l="l" r="r" t="t"/>
              <a:pathLst>
                <a:path extrusionOk="0" h="173" w="168">
                  <a:moveTo>
                    <a:pt x="86" y="1"/>
                  </a:moveTo>
                  <a:cubicBezTo>
                    <a:pt x="36" y="1"/>
                    <a:pt x="0" y="41"/>
                    <a:pt x="0" y="87"/>
                  </a:cubicBezTo>
                  <a:cubicBezTo>
                    <a:pt x="0" y="132"/>
                    <a:pt x="36" y="172"/>
                    <a:pt x="86" y="172"/>
                  </a:cubicBezTo>
                  <a:cubicBezTo>
                    <a:pt x="131" y="172"/>
                    <a:pt x="167" y="132"/>
                    <a:pt x="167" y="87"/>
                  </a:cubicBezTo>
                  <a:cubicBezTo>
                    <a:pt x="167" y="41"/>
                    <a:pt x="131" y="1"/>
                    <a:pt x="86"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51"/>
            <p:cNvSpPr/>
            <p:nvPr/>
          </p:nvSpPr>
          <p:spPr>
            <a:xfrm>
              <a:off x="293827" y="3767555"/>
              <a:ext cx="21810" cy="22459"/>
            </a:xfrm>
            <a:custGeom>
              <a:rect b="b" l="l" r="r" t="t"/>
              <a:pathLst>
                <a:path extrusionOk="0" h="173" w="168">
                  <a:moveTo>
                    <a:pt x="82" y="1"/>
                  </a:moveTo>
                  <a:cubicBezTo>
                    <a:pt x="37" y="1"/>
                    <a:pt x="1" y="41"/>
                    <a:pt x="1" y="87"/>
                  </a:cubicBezTo>
                  <a:cubicBezTo>
                    <a:pt x="1" y="132"/>
                    <a:pt x="37" y="172"/>
                    <a:pt x="82" y="172"/>
                  </a:cubicBezTo>
                  <a:cubicBezTo>
                    <a:pt x="132" y="172"/>
                    <a:pt x="168" y="132"/>
                    <a:pt x="168" y="87"/>
                  </a:cubicBezTo>
                  <a:cubicBezTo>
                    <a:pt x="168" y="41"/>
                    <a:pt x="132" y="1"/>
                    <a:pt x="82"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51"/>
            <p:cNvSpPr/>
            <p:nvPr/>
          </p:nvSpPr>
          <p:spPr>
            <a:xfrm>
              <a:off x="416899" y="3767555"/>
              <a:ext cx="21810" cy="22459"/>
            </a:xfrm>
            <a:custGeom>
              <a:rect b="b" l="l" r="r" t="t"/>
              <a:pathLst>
                <a:path extrusionOk="0" h="173" w="168">
                  <a:moveTo>
                    <a:pt x="87" y="1"/>
                  </a:moveTo>
                  <a:cubicBezTo>
                    <a:pt x="41" y="1"/>
                    <a:pt x="1" y="37"/>
                    <a:pt x="1" y="87"/>
                  </a:cubicBezTo>
                  <a:cubicBezTo>
                    <a:pt x="1" y="132"/>
                    <a:pt x="41" y="172"/>
                    <a:pt x="87" y="172"/>
                  </a:cubicBezTo>
                  <a:cubicBezTo>
                    <a:pt x="132" y="172"/>
                    <a:pt x="168" y="136"/>
                    <a:pt x="168" y="87"/>
                  </a:cubicBezTo>
                  <a:cubicBezTo>
                    <a:pt x="168" y="37"/>
                    <a:pt x="132" y="1"/>
                    <a:pt x="87"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51"/>
            <p:cNvSpPr/>
            <p:nvPr/>
          </p:nvSpPr>
          <p:spPr>
            <a:xfrm>
              <a:off x="539971" y="3767555"/>
              <a:ext cx="21810" cy="22459"/>
            </a:xfrm>
            <a:custGeom>
              <a:rect b="b" l="l" r="r" t="t"/>
              <a:pathLst>
                <a:path extrusionOk="0" h="173" w="168">
                  <a:moveTo>
                    <a:pt x="86" y="1"/>
                  </a:moveTo>
                  <a:cubicBezTo>
                    <a:pt x="37" y="1"/>
                    <a:pt x="1" y="41"/>
                    <a:pt x="1" y="87"/>
                  </a:cubicBezTo>
                  <a:cubicBezTo>
                    <a:pt x="1" y="132"/>
                    <a:pt x="37" y="172"/>
                    <a:pt x="86" y="172"/>
                  </a:cubicBezTo>
                  <a:cubicBezTo>
                    <a:pt x="132" y="172"/>
                    <a:pt x="168" y="132"/>
                    <a:pt x="168" y="87"/>
                  </a:cubicBezTo>
                  <a:cubicBezTo>
                    <a:pt x="168" y="41"/>
                    <a:pt x="132" y="1"/>
                    <a:pt x="86"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655" name="Google Shape;655;p51"/>
          <p:cNvCxnSpPr/>
          <p:nvPr/>
        </p:nvCxnSpPr>
        <p:spPr>
          <a:xfrm flipH="1" rot="10800000">
            <a:off x="706350" y="4661369"/>
            <a:ext cx="7731300" cy="9300"/>
          </a:xfrm>
          <a:prstGeom prst="straightConnector1">
            <a:avLst/>
          </a:prstGeom>
          <a:noFill/>
          <a:ln cap="flat" cmpd="sng" w="9525">
            <a:solidFill>
              <a:schemeClr val="lt1"/>
            </a:solidFill>
            <a:prstDash val="solid"/>
            <a:round/>
            <a:headEnd len="med" w="med" type="none"/>
            <a:tailEnd len="med" w="med"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659" name="Shape 659"/>
        <p:cNvGrpSpPr/>
        <p:nvPr/>
      </p:nvGrpSpPr>
      <p:grpSpPr>
        <a:xfrm>
          <a:off x="0" y="0"/>
          <a:ext cx="0" cy="0"/>
          <a:chOff x="0" y="0"/>
          <a:chExt cx="0" cy="0"/>
        </a:xfrm>
      </p:grpSpPr>
      <p:sp>
        <p:nvSpPr>
          <p:cNvPr id="660" name="Google Shape;660;p52"/>
          <p:cNvSpPr txBox="1"/>
          <p:nvPr>
            <p:ph type="title"/>
          </p:nvPr>
        </p:nvSpPr>
        <p:spPr>
          <a:xfrm>
            <a:off x="716700" y="511025"/>
            <a:ext cx="7710600" cy="4098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100">
                <a:solidFill>
                  <a:srgbClr val="000000"/>
                </a:solidFill>
              </a:rPr>
              <a:t> </a:t>
            </a:r>
            <a:endParaRPr sz="1100">
              <a:solidFill>
                <a:srgbClr val="000000"/>
              </a:solidFill>
            </a:endParaRPr>
          </a:p>
          <a:p>
            <a:pPr indent="0" lvl="0" marL="0" rtl="0" algn="ctr">
              <a:spcBef>
                <a:spcPts val="0"/>
              </a:spcBef>
              <a:spcAft>
                <a:spcPts val="0"/>
              </a:spcAft>
              <a:buNone/>
            </a:pPr>
            <a:r>
              <a:rPr b="1" lang="en" sz="2200"/>
              <a:t>Critical thinking</a:t>
            </a:r>
            <a:r>
              <a:rPr lang="en" sz="2200"/>
              <a:t> demands that we seek out the lower order abstractions underlying the higher-order abstractions we use or accept from others. In business as in politics (and in many other forms of human activity as well), we often give or receive higher- order abstractions cut loose from their moorings.</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664" name="Shape 664"/>
        <p:cNvGrpSpPr/>
        <p:nvPr/>
      </p:nvGrpSpPr>
      <p:grpSpPr>
        <a:xfrm>
          <a:off x="0" y="0"/>
          <a:ext cx="0" cy="0"/>
          <a:chOff x="0" y="0"/>
          <a:chExt cx="0" cy="0"/>
        </a:xfrm>
      </p:grpSpPr>
      <p:pic>
        <p:nvPicPr>
          <p:cNvPr id="665" name="Google Shape;665;p53"/>
          <p:cNvPicPr preferRelativeResize="0"/>
          <p:nvPr>
            <p:ph idx="2" type="pic"/>
          </p:nvPr>
        </p:nvPicPr>
        <p:blipFill rotWithShape="1">
          <a:blip r:embed="rId3">
            <a:alphaModFix/>
          </a:blip>
          <a:srcRect b="19015" l="0" r="0" t="47413"/>
          <a:stretch/>
        </p:blipFill>
        <p:spPr>
          <a:xfrm>
            <a:off x="25" y="-1825"/>
            <a:ext cx="9144002" cy="4605824"/>
          </a:xfrm>
          <a:prstGeom prst="rect">
            <a:avLst/>
          </a:prstGeom>
        </p:spPr>
      </p:pic>
      <p:sp>
        <p:nvSpPr>
          <p:cNvPr id="666" name="Google Shape;666;p53"/>
          <p:cNvSpPr/>
          <p:nvPr/>
        </p:nvSpPr>
        <p:spPr>
          <a:xfrm>
            <a:off x="309475" y="821675"/>
            <a:ext cx="7741800" cy="3875700"/>
          </a:xfrm>
          <a:prstGeom prst="roundRect">
            <a:avLst>
              <a:gd fmla="val 16667"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53"/>
          <p:cNvSpPr txBox="1"/>
          <p:nvPr>
            <p:ph idx="1" type="subTitle"/>
          </p:nvPr>
        </p:nvSpPr>
        <p:spPr>
          <a:xfrm>
            <a:off x="885700" y="949725"/>
            <a:ext cx="6690900" cy="2262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b="1" sz="2100">
              <a:latin typeface="Arial"/>
              <a:ea typeface="Arial"/>
              <a:cs typeface="Arial"/>
              <a:sym typeface="Arial"/>
            </a:endParaRPr>
          </a:p>
          <a:p>
            <a:pPr indent="12700" lvl="0" marL="0" rtl="0" algn="just">
              <a:lnSpc>
                <a:spcPct val="115000"/>
              </a:lnSpc>
              <a:spcBef>
                <a:spcPts val="1200"/>
              </a:spcBef>
              <a:spcAft>
                <a:spcPts val="0"/>
              </a:spcAft>
              <a:buNone/>
            </a:pPr>
            <a:r>
              <a:rPr b="1" lang="en" sz="2100">
                <a:latin typeface="Arial"/>
                <a:ea typeface="Arial"/>
                <a:cs typeface="Arial"/>
                <a:sym typeface="Arial"/>
              </a:rPr>
              <a:t>It is noteworthy that many managers in business and industry have found in general semantics a coherent methodology for relating their perceptions to an increasingly complex world.</a:t>
            </a:r>
            <a:endParaRPr b="1" sz="2100">
              <a:latin typeface="Arial"/>
              <a:ea typeface="Arial"/>
              <a:cs typeface="Arial"/>
              <a:sym typeface="Arial"/>
            </a:endParaRPr>
          </a:p>
          <a:p>
            <a:pPr indent="0" lvl="0" marL="0" rtl="0" algn="just">
              <a:lnSpc>
                <a:spcPct val="115000"/>
              </a:lnSpc>
              <a:spcBef>
                <a:spcPts val="1200"/>
              </a:spcBef>
              <a:spcAft>
                <a:spcPts val="0"/>
              </a:spcAft>
              <a:buNone/>
            </a:pPr>
            <a:r>
              <a:rPr b="1" lang="en" sz="2100">
                <a:latin typeface="Arial"/>
                <a:ea typeface="Arial"/>
                <a:cs typeface="Arial"/>
                <a:sym typeface="Arial"/>
              </a:rPr>
              <a:t> </a:t>
            </a:r>
            <a:endParaRPr b="1" sz="2100">
              <a:latin typeface="Arial"/>
              <a:ea typeface="Arial"/>
              <a:cs typeface="Arial"/>
              <a:sym typeface="Arial"/>
            </a:endParaRPr>
          </a:p>
          <a:p>
            <a:pPr indent="12700" lvl="0" marL="0" rtl="0" algn="just">
              <a:lnSpc>
                <a:spcPct val="115000"/>
              </a:lnSpc>
              <a:spcBef>
                <a:spcPts val="1200"/>
              </a:spcBef>
              <a:spcAft>
                <a:spcPts val="0"/>
              </a:spcAft>
              <a:buNone/>
            </a:pPr>
            <a:r>
              <a:t/>
            </a:r>
            <a:endParaRPr b="1" sz="2100">
              <a:latin typeface="Arial"/>
              <a:ea typeface="Arial"/>
              <a:cs typeface="Arial"/>
              <a:sym typeface="Arial"/>
            </a:endParaRPr>
          </a:p>
          <a:p>
            <a:pPr indent="0" lvl="0" marL="0" rtl="0" algn="ctr">
              <a:spcBef>
                <a:spcPts val="1200"/>
              </a:spcBef>
              <a:spcAft>
                <a:spcPts val="0"/>
              </a:spcAft>
              <a:buNone/>
            </a:pPr>
            <a:r>
              <a:t/>
            </a:r>
            <a:endParaRPr/>
          </a:p>
        </p:txBody>
      </p:sp>
      <p:cxnSp>
        <p:nvCxnSpPr>
          <p:cNvPr id="668" name="Google Shape;668;p53"/>
          <p:cNvCxnSpPr/>
          <p:nvPr/>
        </p:nvCxnSpPr>
        <p:spPr>
          <a:xfrm>
            <a:off x="1311625" y="4304650"/>
            <a:ext cx="5737500" cy="19200"/>
          </a:xfrm>
          <a:prstGeom prst="straightConnector1">
            <a:avLst/>
          </a:prstGeom>
          <a:noFill/>
          <a:ln cap="flat" cmpd="sng" w="9525">
            <a:solidFill>
              <a:schemeClr val="lt1"/>
            </a:solidFill>
            <a:prstDash val="solid"/>
            <a:round/>
            <a:headEnd len="med" w="med" type="none"/>
            <a:tailEnd len="med" w="med" type="none"/>
          </a:ln>
        </p:spPr>
      </p:cxnSp>
      <p:grpSp>
        <p:nvGrpSpPr>
          <p:cNvPr id="669" name="Google Shape;669;p53"/>
          <p:cNvGrpSpPr/>
          <p:nvPr/>
        </p:nvGrpSpPr>
        <p:grpSpPr>
          <a:xfrm>
            <a:off x="136426" y="113225"/>
            <a:ext cx="1244146" cy="1211312"/>
            <a:chOff x="-3172312" y="-396875"/>
            <a:chExt cx="1244146" cy="1211312"/>
          </a:xfrm>
        </p:grpSpPr>
        <p:sp>
          <p:nvSpPr>
            <p:cNvPr id="670" name="Google Shape;670;p53"/>
            <p:cNvSpPr/>
            <p:nvPr/>
          </p:nvSpPr>
          <p:spPr>
            <a:xfrm>
              <a:off x="-3172312" y="-396875"/>
              <a:ext cx="1022086" cy="973164"/>
            </a:xfrm>
            <a:custGeom>
              <a:rect b="b" l="l" r="r" t="t"/>
              <a:pathLst>
                <a:path extrusionOk="0" fill="none" h="7380" w="7751">
                  <a:moveTo>
                    <a:pt x="7286" y="497"/>
                  </a:moveTo>
                  <a:cubicBezTo>
                    <a:pt x="7751" y="993"/>
                    <a:pt x="6604" y="2830"/>
                    <a:pt x="4722" y="4591"/>
                  </a:cubicBezTo>
                  <a:cubicBezTo>
                    <a:pt x="2835" y="6355"/>
                    <a:pt x="931" y="7380"/>
                    <a:pt x="466" y="6883"/>
                  </a:cubicBezTo>
                  <a:cubicBezTo>
                    <a:pt x="1" y="6382"/>
                    <a:pt x="1147" y="4550"/>
                    <a:pt x="3030" y="2790"/>
                  </a:cubicBezTo>
                  <a:cubicBezTo>
                    <a:pt x="4916" y="1025"/>
                    <a:pt x="6821" y="0"/>
                    <a:pt x="7286"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53"/>
            <p:cNvSpPr/>
            <p:nvPr/>
          </p:nvSpPr>
          <p:spPr>
            <a:xfrm>
              <a:off x="-3062204" y="-278461"/>
              <a:ext cx="1022745" cy="973823"/>
            </a:xfrm>
            <a:custGeom>
              <a:rect b="b" l="l" r="r" t="t"/>
              <a:pathLst>
                <a:path extrusionOk="0" fill="none" h="7385" w="7756">
                  <a:moveTo>
                    <a:pt x="7290" y="497"/>
                  </a:moveTo>
                  <a:cubicBezTo>
                    <a:pt x="7755" y="998"/>
                    <a:pt x="6609" y="2830"/>
                    <a:pt x="4722" y="4595"/>
                  </a:cubicBezTo>
                  <a:cubicBezTo>
                    <a:pt x="2840" y="6356"/>
                    <a:pt x="935" y="7385"/>
                    <a:pt x="470" y="6884"/>
                  </a:cubicBezTo>
                  <a:cubicBezTo>
                    <a:pt x="1" y="6387"/>
                    <a:pt x="1152" y="4555"/>
                    <a:pt x="3034" y="2790"/>
                  </a:cubicBezTo>
                  <a:cubicBezTo>
                    <a:pt x="4921" y="1025"/>
                    <a:pt x="6826" y="0"/>
                    <a:pt x="7290"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53"/>
            <p:cNvSpPr/>
            <p:nvPr/>
          </p:nvSpPr>
          <p:spPr>
            <a:xfrm>
              <a:off x="-2950910" y="-159387"/>
              <a:ext cx="1022745" cy="973823"/>
            </a:xfrm>
            <a:custGeom>
              <a:rect b="b" l="l" r="r" t="t"/>
              <a:pathLst>
                <a:path extrusionOk="0" fill="none" h="7385" w="7756">
                  <a:moveTo>
                    <a:pt x="7291" y="501"/>
                  </a:moveTo>
                  <a:cubicBezTo>
                    <a:pt x="7755" y="998"/>
                    <a:pt x="6604" y="2830"/>
                    <a:pt x="4722" y="4595"/>
                  </a:cubicBezTo>
                  <a:cubicBezTo>
                    <a:pt x="2840" y="6360"/>
                    <a:pt x="935" y="7384"/>
                    <a:pt x="470" y="6883"/>
                  </a:cubicBezTo>
                  <a:cubicBezTo>
                    <a:pt x="1" y="6387"/>
                    <a:pt x="1152" y="4554"/>
                    <a:pt x="3034" y="2790"/>
                  </a:cubicBezTo>
                  <a:cubicBezTo>
                    <a:pt x="4916" y="1025"/>
                    <a:pt x="6821" y="0"/>
                    <a:pt x="7291" y="501"/>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3" name="Google Shape;673;p53"/>
          <p:cNvGrpSpPr/>
          <p:nvPr/>
        </p:nvGrpSpPr>
        <p:grpSpPr>
          <a:xfrm>
            <a:off x="514765" y="4807591"/>
            <a:ext cx="8114468" cy="142876"/>
            <a:chOff x="3531500" y="1960900"/>
            <a:chExt cx="1020675" cy="18775"/>
          </a:xfrm>
        </p:grpSpPr>
        <p:sp>
          <p:nvSpPr>
            <p:cNvPr id="674" name="Google Shape;674;p53"/>
            <p:cNvSpPr/>
            <p:nvPr/>
          </p:nvSpPr>
          <p:spPr>
            <a:xfrm>
              <a:off x="3717125" y="1970400"/>
              <a:ext cx="835050" cy="25"/>
            </a:xfrm>
            <a:custGeom>
              <a:rect b="b" l="l" r="r" t="t"/>
              <a:pathLst>
                <a:path extrusionOk="0" fill="none" h="1" w="33402">
                  <a:moveTo>
                    <a:pt x="33401" y="0"/>
                  </a:moveTo>
                  <a:lnTo>
                    <a:pt x="0" y="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75" name="Google Shape;675;p53"/>
            <p:cNvGrpSpPr/>
            <p:nvPr/>
          </p:nvGrpSpPr>
          <p:grpSpPr>
            <a:xfrm>
              <a:off x="3531500" y="1960900"/>
              <a:ext cx="142775" cy="18775"/>
              <a:chOff x="3531500" y="1960900"/>
              <a:chExt cx="142775" cy="18775"/>
            </a:xfrm>
          </p:grpSpPr>
          <p:sp>
            <p:nvSpPr>
              <p:cNvPr id="676" name="Google Shape;676;p53"/>
              <p:cNvSpPr/>
              <p:nvPr/>
            </p:nvSpPr>
            <p:spPr>
              <a:xfrm>
                <a:off x="3531500" y="1960900"/>
                <a:ext cx="12650" cy="18775"/>
              </a:xfrm>
              <a:custGeom>
                <a:rect b="b" l="l" r="r" t="t"/>
                <a:pathLst>
                  <a:path extrusionOk="0" fill="none" h="751" w="506">
                    <a:moveTo>
                      <a:pt x="506"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53"/>
              <p:cNvSpPr/>
              <p:nvPr/>
            </p:nvSpPr>
            <p:spPr>
              <a:xfrm>
                <a:off x="3546050"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53"/>
              <p:cNvSpPr/>
              <p:nvPr/>
            </p:nvSpPr>
            <p:spPr>
              <a:xfrm>
                <a:off x="3560375" y="1960900"/>
                <a:ext cx="12675" cy="18775"/>
              </a:xfrm>
              <a:custGeom>
                <a:rect b="b" l="l" r="r" t="t"/>
                <a:pathLst>
                  <a:path extrusionOk="0" fill="none" h="751" w="507">
                    <a:moveTo>
                      <a:pt x="506"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53"/>
              <p:cNvSpPr/>
              <p:nvPr/>
            </p:nvSpPr>
            <p:spPr>
              <a:xfrm>
                <a:off x="3574950" y="1960900"/>
                <a:ext cx="12425" cy="18775"/>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53"/>
              <p:cNvSpPr/>
              <p:nvPr/>
            </p:nvSpPr>
            <p:spPr>
              <a:xfrm>
                <a:off x="3589500" y="1960900"/>
                <a:ext cx="12425" cy="18775"/>
              </a:xfrm>
              <a:custGeom>
                <a:rect b="b" l="l" r="r" t="t"/>
                <a:pathLst>
                  <a:path extrusionOk="0" fill="none" h="751" w="497">
                    <a:moveTo>
                      <a:pt x="497"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53"/>
              <p:cNvSpPr/>
              <p:nvPr/>
            </p:nvSpPr>
            <p:spPr>
              <a:xfrm>
                <a:off x="3603825" y="1960900"/>
                <a:ext cx="12675" cy="18775"/>
              </a:xfrm>
              <a:custGeom>
                <a:rect b="b" l="l" r="r" t="t"/>
                <a:pathLst>
                  <a:path extrusionOk="0" fill="none" h="751" w="507">
                    <a:moveTo>
                      <a:pt x="506"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53"/>
              <p:cNvSpPr/>
              <p:nvPr/>
            </p:nvSpPr>
            <p:spPr>
              <a:xfrm>
                <a:off x="3618375"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53"/>
              <p:cNvSpPr/>
              <p:nvPr/>
            </p:nvSpPr>
            <p:spPr>
              <a:xfrm>
                <a:off x="3632825" y="1960900"/>
                <a:ext cx="12550" cy="18775"/>
              </a:xfrm>
              <a:custGeom>
                <a:rect b="b" l="l" r="r" t="t"/>
                <a:pathLst>
                  <a:path extrusionOk="0" fill="none" h="751" w="502">
                    <a:moveTo>
                      <a:pt x="502"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53"/>
              <p:cNvSpPr/>
              <p:nvPr/>
            </p:nvSpPr>
            <p:spPr>
              <a:xfrm>
                <a:off x="3647375" y="1960900"/>
                <a:ext cx="12450" cy="18775"/>
              </a:xfrm>
              <a:custGeom>
                <a:rect b="b" l="l" r="r" t="t"/>
                <a:pathLst>
                  <a:path extrusionOk="0" fill="none" h="751" w="498">
                    <a:moveTo>
                      <a:pt x="497" y="1"/>
                    </a:moveTo>
                    <a:lnTo>
                      <a:pt x="1"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53"/>
              <p:cNvSpPr/>
              <p:nvPr/>
            </p:nvSpPr>
            <p:spPr>
              <a:xfrm>
                <a:off x="3661725" y="1960900"/>
                <a:ext cx="12550" cy="18775"/>
              </a:xfrm>
              <a:custGeom>
                <a:rect b="b" l="l" r="r" t="t"/>
                <a:pathLst>
                  <a:path extrusionOk="0" fill="none" h="751" w="502">
                    <a:moveTo>
                      <a:pt x="501" y="1"/>
                    </a:moveTo>
                    <a:lnTo>
                      <a:pt x="0" y="750"/>
                    </a:lnTo>
                  </a:path>
                </a:pathLst>
              </a:custGeom>
              <a:solidFill>
                <a:schemeClr val="dk1"/>
              </a:solid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cxnSp>
        <p:nvCxnSpPr>
          <p:cNvPr id="686" name="Google Shape;686;p53"/>
          <p:cNvCxnSpPr/>
          <p:nvPr/>
        </p:nvCxnSpPr>
        <p:spPr>
          <a:xfrm>
            <a:off x="-2700" y="4598500"/>
            <a:ext cx="9173700" cy="11100"/>
          </a:xfrm>
          <a:prstGeom prst="straightConnector1">
            <a:avLst/>
          </a:prstGeom>
          <a:noFill/>
          <a:ln cap="flat" cmpd="sng" w="9525">
            <a:solidFill>
              <a:schemeClr val="dk1"/>
            </a:solidFill>
            <a:prstDash val="solid"/>
            <a:round/>
            <a:headEnd len="med" w="med" type="none"/>
            <a:tailEnd len="med" w="med" type="none"/>
          </a:ln>
        </p:spPr>
      </p:cxnSp>
      <p:sp>
        <p:nvSpPr>
          <p:cNvPr id="687" name="Google Shape;687;p53"/>
          <p:cNvSpPr/>
          <p:nvPr/>
        </p:nvSpPr>
        <p:spPr>
          <a:xfrm>
            <a:off x="8100975" y="3653700"/>
            <a:ext cx="791700" cy="791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691" name="Shape 691"/>
        <p:cNvGrpSpPr/>
        <p:nvPr/>
      </p:nvGrpSpPr>
      <p:grpSpPr>
        <a:xfrm>
          <a:off x="0" y="0"/>
          <a:ext cx="0" cy="0"/>
          <a:chOff x="0" y="0"/>
          <a:chExt cx="0" cy="0"/>
        </a:xfrm>
      </p:grpSpPr>
      <p:pic>
        <p:nvPicPr>
          <p:cNvPr id="692" name="Google Shape;692;p54"/>
          <p:cNvPicPr preferRelativeResize="0"/>
          <p:nvPr/>
        </p:nvPicPr>
        <p:blipFill>
          <a:blip r:embed="rId3">
            <a:alphaModFix/>
          </a:blip>
          <a:stretch>
            <a:fillRect/>
          </a:stretch>
        </p:blipFill>
        <p:spPr>
          <a:xfrm>
            <a:off x="1693038" y="384175"/>
            <a:ext cx="5757926" cy="3098225"/>
          </a:xfrm>
          <a:prstGeom prst="rect">
            <a:avLst/>
          </a:prstGeom>
          <a:noFill/>
          <a:ln>
            <a:noFill/>
          </a:ln>
        </p:spPr>
      </p:pic>
      <p:sp>
        <p:nvSpPr>
          <p:cNvPr id="693" name="Google Shape;693;p54"/>
          <p:cNvSpPr txBox="1"/>
          <p:nvPr/>
        </p:nvSpPr>
        <p:spPr>
          <a:xfrm>
            <a:off x="1693000" y="3670875"/>
            <a:ext cx="5757900" cy="437400"/>
          </a:xfrm>
          <a:prstGeom prst="rect">
            <a:avLst/>
          </a:prstGeom>
          <a:solidFill>
            <a:schemeClr val="lt1"/>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000">
                <a:solidFill>
                  <a:srgbClr val="222C42"/>
                </a:solidFill>
                <a:latin typeface="Krona One"/>
                <a:ea typeface="Krona One"/>
                <a:cs typeface="Krona One"/>
                <a:sym typeface="Krona One"/>
              </a:rPr>
              <a:t>Managerial Judgement and Critical Thinking</a:t>
            </a:r>
            <a:endParaRPr sz="1000">
              <a:solidFill>
                <a:srgbClr val="222C42"/>
              </a:solidFill>
              <a:latin typeface="Krona One"/>
              <a:ea typeface="Krona One"/>
              <a:cs typeface="Krona One"/>
              <a:sym typeface="Krona One"/>
            </a:endParaRPr>
          </a:p>
          <a:p>
            <a:pPr indent="0" lvl="0" marL="0" rtl="0" algn="ctr">
              <a:spcBef>
                <a:spcPts val="0"/>
              </a:spcBef>
              <a:spcAft>
                <a:spcPts val="0"/>
              </a:spcAft>
              <a:buNone/>
            </a:pPr>
            <a:r>
              <a:rPr lang="en" sz="1000">
                <a:solidFill>
                  <a:srgbClr val="222C42"/>
                </a:solidFill>
                <a:latin typeface="Krona One"/>
                <a:ea typeface="Krona One"/>
                <a:cs typeface="Krona One"/>
                <a:sym typeface="Krona One"/>
              </a:rPr>
              <a:t>William Exton, Jr., Institute of General Semantics (JSTOR), 1991</a:t>
            </a:r>
            <a:endParaRPr sz="1000">
              <a:solidFill>
                <a:schemeClr val="lt1"/>
              </a:solidFill>
              <a:latin typeface="Proxima Nova"/>
              <a:ea typeface="Proxima Nova"/>
              <a:cs typeface="Proxima Nova"/>
              <a:sym typeface="Proxima Nova"/>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697" name="Shape 697"/>
        <p:cNvGrpSpPr/>
        <p:nvPr/>
      </p:nvGrpSpPr>
      <p:grpSpPr>
        <a:xfrm>
          <a:off x="0" y="0"/>
          <a:ext cx="0" cy="0"/>
          <a:chOff x="0" y="0"/>
          <a:chExt cx="0" cy="0"/>
        </a:xfrm>
      </p:grpSpPr>
      <p:grpSp>
        <p:nvGrpSpPr>
          <p:cNvPr id="698" name="Google Shape;698;p55"/>
          <p:cNvGrpSpPr/>
          <p:nvPr/>
        </p:nvGrpSpPr>
        <p:grpSpPr>
          <a:xfrm>
            <a:off x="5117640" y="3085736"/>
            <a:ext cx="474294" cy="551291"/>
            <a:chOff x="4727025" y="1332775"/>
            <a:chExt cx="59900" cy="69625"/>
          </a:xfrm>
        </p:grpSpPr>
        <p:sp>
          <p:nvSpPr>
            <p:cNvPr id="699" name="Google Shape;699;p55"/>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55"/>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1" name="Google Shape;701;p55"/>
          <p:cNvGrpSpPr/>
          <p:nvPr/>
        </p:nvGrpSpPr>
        <p:grpSpPr>
          <a:xfrm>
            <a:off x="5731296" y="2314340"/>
            <a:ext cx="555653" cy="557031"/>
            <a:chOff x="4820425" y="1329900"/>
            <a:chExt cx="70175" cy="70350"/>
          </a:xfrm>
        </p:grpSpPr>
        <p:sp>
          <p:nvSpPr>
            <p:cNvPr id="702" name="Google Shape;702;p55"/>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55"/>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55"/>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55"/>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6" name="Google Shape;706;p55"/>
          <p:cNvGrpSpPr/>
          <p:nvPr/>
        </p:nvGrpSpPr>
        <p:grpSpPr>
          <a:xfrm>
            <a:off x="6357664" y="2318845"/>
            <a:ext cx="582574" cy="533871"/>
            <a:chOff x="4903200" y="1331525"/>
            <a:chExt cx="73575" cy="67425"/>
          </a:xfrm>
        </p:grpSpPr>
        <p:sp>
          <p:nvSpPr>
            <p:cNvPr id="707" name="Google Shape;707;p55"/>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55"/>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9" name="Google Shape;709;p55"/>
          <p:cNvGrpSpPr/>
          <p:nvPr/>
        </p:nvGrpSpPr>
        <p:grpSpPr>
          <a:xfrm>
            <a:off x="5717142" y="3078709"/>
            <a:ext cx="583960" cy="565345"/>
            <a:chOff x="4815575" y="1416800"/>
            <a:chExt cx="73750" cy="71400"/>
          </a:xfrm>
        </p:grpSpPr>
        <p:sp>
          <p:nvSpPr>
            <p:cNvPr id="710" name="Google Shape;710;p55"/>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55"/>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55"/>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3" name="Google Shape;713;p55"/>
          <p:cNvGrpSpPr/>
          <p:nvPr/>
        </p:nvGrpSpPr>
        <p:grpSpPr>
          <a:xfrm>
            <a:off x="6351924" y="3108896"/>
            <a:ext cx="589898" cy="504970"/>
            <a:chOff x="4902475" y="1418875"/>
            <a:chExt cx="74500" cy="63775"/>
          </a:xfrm>
        </p:grpSpPr>
        <p:sp>
          <p:nvSpPr>
            <p:cNvPr id="714" name="Google Shape;714;p55"/>
            <p:cNvSpPr/>
            <p:nvPr/>
          </p:nvSpPr>
          <p:spPr>
            <a:xfrm>
              <a:off x="4902475" y="1418875"/>
              <a:ext cx="74500" cy="63775"/>
            </a:xfrm>
            <a:custGeom>
              <a:rect b="b" l="l" r="r" t="t"/>
              <a:pathLst>
                <a:path extrusionOk="0" h="2551" w="2980">
                  <a:moveTo>
                    <a:pt x="1703" y="444"/>
                  </a:moveTo>
                  <a:cubicBezTo>
                    <a:pt x="2164" y="444"/>
                    <a:pt x="2539" y="819"/>
                    <a:pt x="2539" y="1281"/>
                  </a:cubicBezTo>
                  <a:cubicBezTo>
                    <a:pt x="2539" y="1784"/>
                    <a:pt x="2126" y="2118"/>
                    <a:pt x="1695" y="2118"/>
                  </a:cubicBezTo>
                  <a:cubicBezTo>
                    <a:pt x="1490" y="2118"/>
                    <a:pt x="1281" y="2042"/>
                    <a:pt x="1111" y="1872"/>
                  </a:cubicBezTo>
                  <a:cubicBezTo>
                    <a:pt x="585" y="1346"/>
                    <a:pt x="960" y="444"/>
                    <a:pt x="1703" y="444"/>
                  </a:cubicBezTo>
                  <a:close/>
                  <a:moveTo>
                    <a:pt x="1697" y="0"/>
                  </a:moveTo>
                  <a:cubicBezTo>
                    <a:pt x="1383" y="0"/>
                    <a:pt x="1063" y="118"/>
                    <a:pt x="801" y="379"/>
                  </a:cubicBezTo>
                  <a:cubicBezTo>
                    <a:pt x="0" y="1180"/>
                    <a:pt x="570" y="2550"/>
                    <a:pt x="1703" y="2550"/>
                  </a:cubicBezTo>
                  <a:cubicBezTo>
                    <a:pt x="2409" y="2550"/>
                    <a:pt x="2979" y="1980"/>
                    <a:pt x="2979" y="1281"/>
                  </a:cubicBezTo>
                  <a:cubicBezTo>
                    <a:pt x="2979" y="510"/>
                    <a:pt x="2353" y="0"/>
                    <a:pt x="1697"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55"/>
            <p:cNvSpPr/>
            <p:nvPr/>
          </p:nvSpPr>
          <p:spPr>
            <a:xfrm>
              <a:off x="4916350" y="1418975"/>
              <a:ext cx="59725" cy="63675"/>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6" name="Google Shape;716;p55"/>
          <p:cNvGrpSpPr/>
          <p:nvPr/>
        </p:nvGrpSpPr>
        <p:grpSpPr>
          <a:xfrm>
            <a:off x="5727139" y="3826000"/>
            <a:ext cx="563967" cy="567127"/>
            <a:chOff x="4818100" y="1507675"/>
            <a:chExt cx="71225" cy="71625"/>
          </a:xfrm>
        </p:grpSpPr>
        <p:sp>
          <p:nvSpPr>
            <p:cNvPr id="717" name="Google Shape;717;p55"/>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55"/>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55"/>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55"/>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1" name="Google Shape;721;p55"/>
          <p:cNvGrpSpPr/>
          <p:nvPr/>
        </p:nvGrpSpPr>
        <p:grpSpPr>
          <a:xfrm>
            <a:off x="5040636" y="3829461"/>
            <a:ext cx="628301" cy="588505"/>
            <a:chOff x="4721450" y="1509475"/>
            <a:chExt cx="79350" cy="74325"/>
          </a:xfrm>
        </p:grpSpPr>
        <p:sp>
          <p:nvSpPr>
            <p:cNvPr id="722" name="Google Shape;722;p55"/>
            <p:cNvSpPr/>
            <p:nvPr/>
          </p:nvSpPr>
          <p:spPr>
            <a:xfrm>
              <a:off x="4729025" y="1509475"/>
              <a:ext cx="27050" cy="26725"/>
            </a:xfrm>
            <a:custGeom>
              <a:rect b="b" l="l" r="r" t="t"/>
              <a:pathLst>
                <a:path extrusionOk="0" h="1069" w="1082">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55"/>
            <p:cNvSpPr/>
            <p:nvPr/>
          </p:nvSpPr>
          <p:spPr>
            <a:xfrm>
              <a:off x="4721450" y="1533275"/>
              <a:ext cx="32300" cy="42600"/>
            </a:xfrm>
            <a:custGeom>
              <a:rect b="b" l="l" r="r" t="t"/>
              <a:pathLst>
                <a:path extrusionOk="0" h="1704" w="1292">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55"/>
            <p:cNvSpPr/>
            <p:nvPr/>
          </p:nvSpPr>
          <p:spPr>
            <a:xfrm>
              <a:off x="4750650" y="1551675"/>
              <a:ext cx="42950" cy="32125"/>
            </a:xfrm>
            <a:custGeom>
              <a:rect b="b" l="l" r="r" t="t"/>
              <a:pathLst>
                <a:path extrusionOk="0" h="1285" w="1718">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55"/>
            <p:cNvSpPr/>
            <p:nvPr/>
          </p:nvSpPr>
          <p:spPr>
            <a:xfrm>
              <a:off x="4761300" y="1510025"/>
              <a:ext cx="39500" cy="44375"/>
            </a:xfrm>
            <a:custGeom>
              <a:rect b="b" l="l" r="r" t="t"/>
              <a:pathLst>
                <a:path extrusionOk="0" h="1775" w="158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6" name="Google Shape;726;p55"/>
          <p:cNvGrpSpPr/>
          <p:nvPr/>
        </p:nvGrpSpPr>
        <p:grpSpPr>
          <a:xfrm>
            <a:off x="6386170" y="3814027"/>
            <a:ext cx="557038" cy="562772"/>
            <a:chOff x="4906800" y="1507500"/>
            <a:chExt cx="70350" cy="71075"/>
          </a:xfrm>
        </p:grpSpPr>
        <p:sp>
          <p:nvSpPr>
            <p:cNvPr id="727" name="Google Shape;727;p55"/>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55"/>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55"/>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55"/>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55"/>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2" name="Google Shape;732;p55"/>
          <p:cNvGrpSpPr/>
          <p:nvPr/>
        </p:nvGrpSpPr>
        <p:grpSpPr>
          <a:xfrm>
            <a:off x="4423778" y="2340963"/>
            <a:ext cx="517934" cy="517934"/>
            <a:chOff x="3736598" y="2170606"/>
            <a:chExt cx="404889" cy="404889"/>
          </a:xfrm>
        </p:grpSpPr>
        <p:sp>
          <p:nvSpPr>
            <p:cNvPr id="733" name="Google Shape;733;p55"/>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55"/>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55"/>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55"/>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7" name="Google Shape;737;p55"/>
          <p:cNvGrpSpPr/>
          <p:nvPr/>
        </p:nvGrpSpPr>
        <p:grpSpPr>
          <a:xfrm>
            <a:off x="3690839" y="2341061"/>
            <a:ext cx="586986" cy="517740"/>
            <a:chOff x="3161917" y="2170682"/>
            <a:chExt cx="458870" cy="404737"/>
          </a:xfrm>
        </p:grpSpPr>
        <p:sp>
          <p:nvSpPr>
            <p:cNvPr id="738" name="Google Shape;738;p55"/>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55"/>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55"/>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1" name="Google Shape;741;p55"/>
          <p:cNvGrpSpPr/>
          <p:nvPr/>
        </p:nvGrpSpPr>
        <p:grpSpPr>
          <a:xfrm>
            <a:off x="3713860" y="3102400"/>
            <a:ext cx="540943" cy="517963"/>
            <a:chOff x="3179914" y="2889488"/>
            <a:chExt cx="422876" cy="404911"/>
          </a:xfrm>
        </p:grpSpPr>
        <p:sp>
          <p:nvSpPr>
            <p:cNvPr id="742" name="Google Shape;742;p55"/>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55"/>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55"/>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55"/>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55"/>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55"/>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8" name="Google Shape;748;p55"/>
          <p:cNvGrpSpPr/>
          <p:nvPr/>
        </p:nvGrpSpPr>
        <p:grpSpPr>
          <a:xfrm>
            <a:off x="4414654" y="3102358"/>
            <a:ext cx="536180" cy="518047"/>
            <a:chOff x="3729467" y="2889422"/>
            <a:chExt cx="419153" cy="404977"/>
          </a:xfrm>
        </p:grpSpPr>
        <p:sp>
          <p:nvSpPr>
            <p:cNvPr id="749" name="Google Shape;749;p55"/>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55"/>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55"/>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55"/>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55"/>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55"/>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55"/>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6" name="Google Shape;756;p55"/>
          <p:cNvGrpSpPr/>
          <p:nvPr/>
        </p:nvGrpSpPr>
        <p:grpSpPr>
          <a:xfrm>
            <a:off x="1951688" y="3445787"/>
            <a:ext cx="965351" cy="134611"/>
            <a:chOff x="4411970" y="2962952"/>
            <a:chExt cx="706544" cy="104212"/>
          </a:xfrm>
        </p:grpSpPr>
        <p:sp>
          <p:nvSpPr>
            <p:cNvPr id="757" name="Google Shape;757;p55"/>
            <p:cNvSpPr/>
            <p:nvPr/>
          </p:nvSpPr>
          <p:spPr>
            <a:xfrm>
              <a:off x="4583864" y="2962952"/>
              <a:ext cx="534651" cy="104077"/>
            </a:xfrm>
            <a:custGeom>
              <a:rect b="b" l="l" r="r" t="t"/>
              <a:pathLst>
                <a:path extrusionOk="0" h="2305" w="11841">
                  <a:moveTo>
                    <a:pt x="1155" y="0"/>
                  </a:moveTo>
                  <a:lnTo>
                    <a:pt x="0" y="2304"/>
                  </a:lnTo>
                  <a:lnTo>
                    <a:pt x="11410" y="2304"/>
                  </a:lnTo>
                  <a:lnTo>
                    <a:pt x="11840" y="1153"/>
                  </a:lnTo>
                  <a:lnTo>
                    <a:pt x="11410"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55"/>
            <p:cNvSpPr/>
            <p:nvPr/>
          </p:nvSpPr>
          <p:spPr>
            <a:xfrm>
              <a:off x="4411970" y="2963088"/>
              <a:ext cx="124124" cy="104077"/>
            </a:xfrm>
            <a:custGeom>
              <a:rect b="b" l="l" r="r" t="t"/>
              <a:pathLst>
                <a:path extrusionOk="0" h="2305" w="2749">
                  <a:moveTo>
                    <a:pt x="2749" y="0"/>
                  </a:moveTo>
                  <a:lnTo>
                    <a:pt x="177" y="2"/>
                  </a:lnTo>
                  <a:cubicBezTo>
                    <a:pt x="79" y="2"/>
                    <a:pt x="1" y="79"/>
                    <a:pt x="1" y="176"/>
                  </a:cubicBezTo>
                  <a:lnTo>
                    <a:pt x="1" y="2130"/>
                  </a:lnTo>
                  <a:cubicBezTo>
                    <a:pt x="1" y="2226"/>
                    <a:pt x="79" y="2305"/>
                    <a:pt x="177" y="2305"/>
                  </a:cubicBezTo>
                  <a:lnTo>
                    <a:pt x="1522" y="2305"/>
                  </a:lnTo>
                  <a:lnTo>
                    <a:pt x="2749"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55"/>
            <p:cNvSpPr/>
            <p:nvPr/>
          </p:nvSpPr>
          <p:spPr>
            <a:xfrm>
              <a:off x="4496946" y="2963133"/>
              <a:ext cx="79920" cy="104031"/>
            </a:xfrm>
            <a:custGeom>
              <a:rect b="b" l="l" r="r" t="t"/>
              <a:pathLst>
                <a:path extrusionOk="0" h="2304" w="1770">
                  <a:moveTo>
                    <a:pt x="1227" y="1"/>
                  </a:moveTo>
                  <a:lnTo>
                    <a:pt x="0" y="2304"/>
                  </a:lnTo>
                  <a:lnTo>
                    <a:pt x="542"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55"/>
            <p:cNvSpPr/>
            <p:nvPr/>
          </p:nvSpPr>
          <p:spPr>
            <a:xfrm>
              <a:off x="4537628" y="2963133"/>
              <a:ext cx="79965" cy="104031"/>
            </a:xfrm>
            <a:custGeom>
              <a:rect b="b" l="l" r="r" t="t"/>
              <a:pathLst>
                <a:path extrusionOk="0" h="2304" w="1771">
                  <a:moveTo>
                    <a:pt x="1229" y="1"/>
                  </a:moveTo>
                  <a:lnTo>
                    <a:pt x="1" y="2304"/>
                  </a:lnTo>
                  <a:lnTo>
                    <a:pt x="544"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1" name="Google Shape;761;p55"/>
          <p:cNvGrpSpPr/>
          <p:nvPr/>
        </p:nvGrpSpPr>
        <p:grpSpPr>
          <a:xfrm>
            <a:off x="1951688" y="3041077"/>
            <a:ext cx="960158" cy="289172"/>
            <a:chOff x="4411970" y="2726085"/>
            <a:chExt cx="643107" cy="193659"/>
          </a:xfrm>
        </p:grpSpPr>
        <p:sp>
          <p:nvSpPr>
            <p:cNvPr id="762" name="Google Shape;762;p55"/>
            <p:cNvSpPr/>
            <p:nvPr/>
          </p:nvSpPr>
          <p:spPr>
            <a:xfrm>
              <a:off x="4411970" y="2726085"/>
              <a:ext cx="118796" cy="193659"/>
            </a:xfrm>
            <a:custGeom>
              <a:rect b="b" l="l" r="r" t="t"/>
              <a:pathLst>
                <a:path extrusionOk="0" h="4289" w="2631">
                  <a:moveTo>
                    <a:pt x="450" y="0"/>
                  </a:moveTo>
                  <a:cubicBezTo>
                    <a:pt x="357" y="0"/>
                    <a:pt x="264" y="35"/>
                    <a:pt x="193" y="106"/>
                  </a:cubicBezTo>
                  <a:lnTo>
                    <a:pt x="1" y="298"/>
                  </a:lnTo>
                  <a:lnTo>
                    <a:pt x="1591" y="1886"/>
                  </a:lnTo>
                  <a:cubicBezTo>
                    <a:pt x="1732" y="2029"/>
                    <a:pt x="1732" y="2258"/>
                    <a:pt x="1591" y="2401"/>
                  </a:cubicBezTo>
                  <a:lnTo>
                    <a:pt x="1" y="3991"/>
                  </a:lnTo>
                  <a:lnTo>
                    <a:pt x="193" y="4183"/>
                  </a:lnTo>
                  <a:cubicBezTo>
                    <a:pt x="264" y="4253"/>
                    <a:pt x="357" y="4288"/>
                    <a:pt x="450" y="4288"/>
                  </a:cubicBezTo>
                  <a:cubicBezTo>
                    <a:pt x="543" y="4288"/>
                    <a:pt x="636" y="4253"/>
                    <a:pt x="707" y="4183"/>
                  </a:cubicBezTo>
                  <a:lnTo>
                    <a:pt x="2488" y="2401"/>
                  </a:lnTo>
                  <a:cubicBezTo>
                    <a:pt x="2630" y="2260"/>
                    <a:pt x="2630" y="2029"/>
                    <a:pt x="2488" y="1888"/>
                  </a:cubicBezTo>
                  <a:lnTo>
                    <a:pt x="707" y="106"/>
                  </a:lnTo>
                  <a:cubicBezTo>
                    <a:pt x="636" y="35"/>
                    <a:pt x="543" y="0"/>
                    <a:pt x="450"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55"/>
            <p:cNvSpPr/>
            <p:nvPr/>
          </p:nvSpPr>
          <p:spPr>
            <a:xfrm>
              <a:off x="4426058" y="2791601"/>
              <a:ext cx="36167" cy="62627"/>
            </a:xfrm>
            <a:custGeom>
              <a:rect b="b" l="l" r="r" t="t"/>
              <a:pathLst>
                <a:path extrusionOk="0" h="1387" w="801">
                  <a:moveTo>
                    <a:pt x="176" y="0"/>
                  </a:moveTo>
                  <a:cubicBezTo>
                    <a:pt x="87" y="0"/>
                    <a:pt x="1" y="69"/>
                    <a:pt x="1" y="173"/>
                  </a:cubicBezTo>
                  <a:lnTo>
                    <a:pt x="1" y="1214"/>
                  </a:lnTo>
                  <a:cubicBezTo>
                    <a:pt x="1" y="1318"/>
                    <a:pt x="87" y="1386"/>
                    <a:pt x="176" y="1386"/>
                  </a:cubicBezTo>
                  <a:cubicBezTo>
                    <a:pt x="218" y="1386"/>
                    <a:pt x="262" y="1371"/>
                    <a:pt x="297" y="1335"/>
                  </a:cubicBezTo>
                  <a:lnTo>
                    <a:pt x="627" y="1006"/>
                  </a:lnTo>
                  <a:cubicBezTo>
                    <a:pt x="800" y="834"/>
                    <a:pt x="800" y="554"/>
                    <a:pt x="627" y="381"/>
                  </a:cubicBezTo>
                  <a:lnTo>
                    <a:pt x="297" y="51"/>
                  </a:lnTo>
                  <a:cubicBezTo>
                    <a:pt x="262" y="16"/>
                    <a:pt x="218" y="0"/>
                    <a:pt x="176"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55"/>
            <p:cNvSpPr/>
            <p:nvPr/>
          </p:nvSpPr>
          <p:spPr>
            <a:xfrm>
              <a:off x="4456806" y="2743875"/>
              <a:ext cx="598271" cy="157989"/>
            </a:xfrm>
            <a:custGeom>
              <a:rect b="b" l="l" r="r" t="t"/>
              <a:pathLst>
                <a:path extrusionOk="0" h="3499" w="13250">
                  <a:moveTo>
                    <a:pt x="1" y="0"/>
                  </a:moveTo>
                  <a:lnTo>
                    <a:pt x="1495" y="1494"/>
                  </a:lnTo>
                  <a:cubicBezTo>
                    <a:pt x="1635" y="1635"/>
                    <a:pt x="1635" y="1866"/>
                    <a:pt x="1495" y="2007"/>
                  </a:cubicBezTo>
                  <a:lnTo>
                    <a:pt x="2" y="3499"/>
                  </a:lnTo>
                  <a:lnTo>
                    <a:pt x="11527" y="3499"/>
                  </a:lnTo>
                  <a:lnTo>
                    <a:pt x="13250" y="1750"/>
                  </a:lnTo>
                  <a:lnTo>
                    <a:pt x="11527"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5" name="Google Shape;765;p55"/>
          <p:cNvGrpSpPr/>
          <p:nvPr/>
        </p:nvGrpSpPr>
        <p:grpSpPr>
          <a:xfrm>
            <a:off x="960185" y="3295400"/>
            <a:ext cx="811503" cy="252584"/>
            <a:chOff x="4411970" y="4340222"/>
            <a:chExt cx="779467" cy="242683"/>
          </a:xfrm>
        </p:grpSpPr>
        <p:sp>
          <p:nvSpPr>
            <p:cNvPr id="766" name="Google Shape;766;p55"/>
            <p:cNvSpPr/>
            <p:nvPr/>
          </p:nvSpPr>
          <p:spPr>
            <a:xfrm>
              <a:off x="4411970" y="4340222"/>
              <a:ext cx="121370" cy="121370"/>
            </a:xfrm>
            <a:custGeom>
              <a:rect b="b" l="l" r="r" t="t"/>
              <a:pathLst>
                <a:path extrusionOk="0" h="2688" w="2688">
                  <a:moveTo>
                    <a:pt x="2688" y="1"/>
                  </a:moveTo>
                  <a:cubicBezTo>
                    <a:pt x="1205" y="1"/>
                    <a:pt x="1" y="1203"/>
                    <a:pt x="1" y="2688"/>
                  </a:cubicBezTo>
                  <a:lnTo>
                    <a:pt x="379" y="2688"/>
                  </a:lnTo>
                  <a:cubicBezTo>
                    <a:pt x="379" y="1411"/>
                    <a:pt x="1413" y="379"/>
                    <a:pt x="2688" y="379"/>
                  </a:cubicBezTo>
                  <a:lnTo>
                    <a:pt x="2688" y="1"/>
                  </a:ln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55"/>
            <p:cNvSpPr/>
            <p:nvPr/>
          </p:nvSpPr>
          <p:spPr>
            <a:xfrm>
              <a:off x="4457032" y="4385284"/>
              <a:ext cx="152661" cy="152615"/>
            </a:xfrm>
            <a:custGeom>
              <a:rect b="b" l="l" r="r" t="t"/>
              <a:pathLst>
                <a:path extrusionOk="0" h="3380" w="3381">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55"/>
            <p:cNvSpPr/>
            <p:nvPr/>
          </p:nvSpPr>
          <p:spPr>
            <a:xfrm>
              <a:off x="4533392" y="4383749"/>
              <a:ext cx="658046" cy="199155"/>
            </a:xfrm>
            <a:custGeom>
              <a:rect b="b" l="l" r="r" t="t"/>
              <a:pathLst>
                <a:path extrusionOk="0" h="4997" w="16511">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9" name="Google Shape;769;p55"/>
          <p:cNvGrpSpPr/>
          <p:nvPr/>
        </p:nvGrpSpPr>
        <p:grpSpPr>
          <a:xfrm>
            <a:off x="1951688" y="2709308"/>
            <a:ext cx="965160" cy="216230"/>
            <a:chOff x="4411970" y="2468674"/>
            <a:chExt cx="747317" cy="167425"/>
          </a:xfrm>
        </p:grpSpPr>
        <p:sp>
          <p:nvSpPr>
            <p:cNvPr id="770" name="Google Shape;770;p55"/>
            <p:cNvSpPr/>
            <p:nvPr/>
          </p:nvSpPr>
          <p:spPr>
            <a:xfrm>
              <a:off x="4411970" y="2468674"/>
              <a:ext cx="216235" cy="167425"/>
            </a:xfrm>
            <a:custGeom>
              <a:rect b="b" l="l" r="r" t="t"/>
              <a:pathLst>
                <a:path extrusionOk="0" h="3708" w="4789">
                  <a:moveTo>
                    <a:pt x="1" y="0"/>
                  </a:moveTo>
                  <a:lnTo>
                    <a:pt x="1" y="3707"/>
                  </a:lnTo>
                  <a:lnTo>
                    <a:pt x="3381" y="3707"/>
                  </a:lnTo>
                  <a:lnTo>
                    <a:pt x="4789" y="1853"/>
                  </a:lnTo>
                  <a:lnTo>
                    <a:pt x="3381"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55"/>
            <p:cNvSpPr/>
            <p:nvPr/>
          </p:nvSpPr>
          <p:spPr>
            <a:xfrm>
              <a:off x="4564629" y="2468674"/>
              <a:ext cx="594658" cy="167425"/>
            </a:xfrm>
            <a:custGeom>
              <a:rect b="b" l="l" r="r" t="t"/>
              <a:pathLst>
                <a:path extrusionOk="0" h="3708" w="13170">
                  <a:moveTo>
                    <a:pt x="0" y="0"/>
                  </a:moveTo>
                  <a:lnTo>
                    <a:pt x="1408" y="1853"/>
                  </a:lnTo>
                  <a:lnTo>
                    <a:pt x="0" y="3707"/>
                  </a:lnTo>
                  <a:lnTo>
                    <a:pt x="13169" y="3707"/>
                  </a:lnTo>
                  <a:lnTo>
                    <a:pt x="13169"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2" name="Google Shape;772;p55"/>
          <p:cNvSpPr/>
          <p:nvPr/>
        </p:nvSpPr>
        <p:spPr>
          <a:xfrm>
            <a:off x="958435" y="3014089"/>
            <a:ext cx="810618" cy="192983"/>
          </a:xfrm>
          <a:custGeom>
            <a:rect b="b" l="l" r="r" t="t"/>
            <a:pathLst>
              <a:path extrusionOk="0" h="4270" w="17936">
                <a:moveTo>
                  <a:pt x="2303" y="1110"/>
                </a:moveTo>
                <a:cubicBezTo>
                  <a:pt x="2883" y="1110"/>
                  <a:pt x="3355" y="1569"/>
                  <a:pt x="3355" y="2135"/>
                </a:cubicBezTo>
                <a:cubicBezTo>
                  <a:pt x="3353" y="2716"/>
                  <a:pt x="2883" y="3187"/>
                  <a:pt x="2303" y="3187"/>
                </a:cubicBezTo>
                <a:cubicBezTo>
                  <a:pt x="1722" y="3187"/>
                  <a:pt x="1251" y="2716"/>
                  <a:pt x="1251" y="2135"/>
                </a:cubicBezTo>
                <a:cubicBezTo>
                  <a:pt x="1251" y="1569"/>
                  <a:pt x="1722" y="1110"/>
                  <a:pt x="2303" y="1110"/>
                </a:cubicBezTo>
                <a:close/>
                <a:moveTo>
                  <a:pt x="2304" y="0"/>
                </a:moveTo>
                <a:cubicBezTo>
                  <a:pt x="1748" y="0"/>
                  <a:pt x="1201" y="218"/>
                  <a:pt x="793" y="626"/>
                </a:cubicBezTo>
                <a:cubicBezTo>
                  <a:pt x="183" y="1236"/>
                  <a:pt x="0" y="2154"/>
                  <a:pt x="330" y="2951"/>
                </a:cubicBezTo>
                <a:cubicBezTo>
                  <a:pt x="662" y="3749"/>
                  <a:pt x="1438" y="4269"/>
                  <a:pt x="2303" y="4269"/>
                </a:cubicBezTo>
                <a:cubicBezTo>
                  <a:pt x="3481" y="4269"/>
                  <a:pt x="4436" y="3313"/>
                  <a:pt x="4436" y="2135"/>
                </a:cubicBezTo>
                <a:lnTo>
                  <a:pt x="4436" y="3254"/>
                </a:lnTo>
                <a:cubicBezTo>
                  <a:pt x="4436" y="3814"/>
                  <a:pt x="4891" y="4269"/>
                  <a:pt x="5451" y="4269"/>
                </a:cubicBezTo>
                <a:lnTo>
                  <a:pt x="17600" y="4269"/>
                </a:lnTo>
                <a:cubicBezTo>
                  <a:pt x="17785" y="4269"/>
                  <a:pt x="17935" y="4119"/>
                  <a:pt x="17935" y="3936"/>
                </a:cubicBezTo>
                <a:lnTo>
                  <a:pt x="17935" y="333"/>
                </a:lnTo>
                <a:cubicBezTo>
                  <a:pt x="17934" y="149"/>
                  <a:pt x="17785" y="0"/>
                  <a:pt x="17602" y="0"/>
                </a:cubicBezTo>
                <a:lnTo>
                  <a:pt x="5451" y="0"/>
                </a:lnTo>
                <a:cubicBezTo>
                  <a:pt x="4891" y="0"/>
                  <a:pt x="4437" y="453"/>
                  <a:pt x="4437" y="1014"/>
                </a:cubicBezTo>
                <a:lnTo>
                  <a:pt x="4437" y="2133"/>
                </a:lnTo>
                <a:cubicBezTo>
                  <a:pt x="4436" y="1270"/>
                  <a:pt x="3915" y="492"/>
                  <a:pt x="3118" y="162"/>
                </a:cubicBezTo>
                <a:cubicBezTo>
                  <a:pt x="2855" y="53"/>
                  <a:pt x="2578" y="0"/>
                  <a:pt x="2304" y="0"/>
                </a:cubicBez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73" name="Google Shape;773;p55"/>
          <p:cNvGrpSpPr/>
          <p:nvPr/>
        </p:nvGrpSpPr>
        <p:grpSpPr>
          <a:xfrm>
            <a:off x="959254" y="2334687"/>
            <a:ext cx="1959041" cy="208784"/>
            <a:chOff x="6336019" y="3733725"/>
            <a:chExt cx="2566206" cy="351310"/>
          </a:xfrm>
        </p:grpSpPr>
        <p:sp>
          <p:nvSpPr>
            <p:cNvPr id="774" name="Google Shape;774;p55"/>
            <p:cNvSpPr/>
            <p:nvPr/>
          </p:nvSpPr>
          <p:spPr>
            <a:xfrm>
              <a:off x="6336019" y="3733735"/>
              <a:ext cx="1881300" cy="351300"/>
            </a:xfrm>
            <a:prstGeom prst="homePlate">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55"/>
            <p:cNvSpPr/>
            <p:nvPr/>
          </p:nvSpPr>
          <p:spPr>
            <a:xfrm>
              <a:off x="80985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55"/>
            <p:cNvSpPr/>
            <p:nvPr/>
          </p:nvSpPr>
          <p:spPr>
            <a:xfrm>
              <a:off x="83271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55"/>
            <p:cNvSpPr/>
            <p:nvPr/>
          </p:nvSpPr>
          <p:spPr>
            <a:xfrm>
              <a:off x="85557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8" name="Google Shape;778;p55"/>
          <p:cNvGrpSpPr/>
          <p:nvPr/>
        </p:nvGrpSpPr>
        <p:grpSpPr>
          <a:xfrm>
            <a:off x="1951688" y="3950602"/>
            <a:ext cx="946551" cy="153200"/>
            <a:chOff x="4404545" y="3301592"/>
            <a:chExt cx="782403" cy="129272"/>
          </a:xfrm>
        </p:grpSpPr>
        <p:sp>
          <p:nvSpPr>
            <p:cNvPr id="779" name="Google Shape;779;p55"/>
            <p:cNvSpPr/>
            <p:nvPr/>
          </p:nvSpPr>
          <p:spPr>
            <a:xfrm>
              <a:off x="4404545" y="3301592"/>
              <a:ext cx="782403" cy="129272"/>
            </a:xfrm>
            <a:custGeom>
              <a:rect b="b" l="l" r="r" t="t"/>
              <a:pathLst>
                <a:path extrusionOk="0" h="2863" w="17328">
                  <a:moveTo>
                    <a:pt x="1432" y="1"/>
                  </a:moveTo>
                  <a:cubicBezTo>
                    <a:pt x="641" y="1"/>
                    <a:pt x="1" y="641"/>
                    <a:pt x="2" y="1431"/>
                  </a:cubicBezTo>
                  <a:cubicBezTo>
                    <a:pt x="1" y="2222"/>
                    <a:pt x="641" y="2861"/>
                    <a:pt x="1432" y="2862"/>
                  </a:cubicBezTo>
                  <a:lnTo>
                    <a:pt x="15897" y="2862"/>
                  </a:lnTo>
                  <a:cubicBezTo>
                    <a:pt x="16687" y="2861"/>
                    <a:pt x="17327" y="2222"/>
                    <a:pt x="17327" y="1431"/>
                  </a:cubicBezTo>
                  <a:cubicBezTo>
                    <a:pt x="17327" y="641"/>
                    <a:pt x="16687" y="1"/>
                    <a:pt x="1589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55"/>
            <p:cNvSpPr/>
            <p:nvPr/>
          </p:nvSpPr>
          <p:spPr>
            <a:xfrm>
              <a:off x="4420869" y="3318308"/>
              <a:ext cx="92621" cy="95856"/>
            </a:xfrm>
            <a:custGeom>
              <a:rect b="b" l="l" r="r" t="t"/>
              <a:pathLst>
                <a:path extrusionOk="0" h="2563" w="2664">
                  <a:moveTo>
                    <a:pt x="1382" y="1"/>
                  </a:moveTo>
                  <a:cubicBezTo>
                    <a:pt x="864" y="1"/>
                    <a:pt x="398" y="313"/>
                    <a:pt x="199" y="792"/>
                  </a:cubicBezTo>
                  <a:cubicBezTo>
                    <a:pt x="0" y="1270"/>
                    <a:pt x="109" y="1821"/>
                    <a:pt x="476" y="2188"/>
                  </a:cubicBezTo>
                  <a:cubicBezTo>
                    <a:pt x="721" y="2433"/>
                    <a:pt x="1048" y="2563"/>
                    <a:pt x="1381" y="2563"/>
                  </a:cubicBezTo>
                  <a:cubicBezTo>
                    <a:pt x="1547" y="2563"/>
                    <a:pt x="1713" y="2531"/>
                    <a:pt x="1872" y="2465"/>
                  </a:cubicBezTo>
                  <a:cubicBezTo>
                    <a:pt x="2351" y="2268"/>
                    <a:pt x="2663" y="1800"/>
                    <a:pt x="2663" y="1282"/>
                  </a:cubicBezTo>
                  <a:cubicBezTo>
                    <a:pt x="2663" y="574"/>
                    <a:pt x="2090" y="1"/>
                    <a:pt x="138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1" name="Google Shape;781;p55"/>
          <p:cNvGrpSpPr/>
          <p:nvPr/>
        </p:nvGrpSpPr>
        <p:grpSpPr>
          <a:xfrm>
            <a:off x="1951688" y="3695937"/>
            <a:ext cx="962257" cy="139127"/>
            <a:chOff x="4411970" y="3131459"/>
            <a:chExt cx="710520" cy="117397"/>
          </a:xfrm>
        </p:grpSpPr>
        <p:sp>
          <p:nvSpPr>
            <p:cNvPr id="782" name="Google Shape;782;p55"/>
            <p:cNvSpPr/>
            <p:nvPr/>
          </p:nvSpPr>
          <p:spPr>
            <a:xfrm>
              <a:off x="4411970" y="3131459"/>
              <a:ext cx="710520" cy="117397"/>
            </a:xfrm>
            <a:custGeom>
              <a:rect b="b" l="l" r="r" t="t"/>
              <a:pathLst>
                <a:path extrusionOk="0" h="2600" w="15736">
                  <a:moveTo>
                    <a:pt x="201" y="1"/>
                  </a:moveTo>
                  <a:cubicBezTo>
                    <a:pt x="90" y="1"/>
                    <a:pt x="1" y="90"/>
                    <a:pt x="1" y="201"/>
                  </a:cubicBezTo>
                  <a:lnTo>
                    <a:pt x="1" y="2400"/>
                  </a:lnTo>
                  <a:cubicBezTo>
                    <a:pt x="1" y="2510"/>
                    <a:pt x="90" y="2600"/>
                    <a:pt x="201" y="2600"/>
                  </a:cubicBezTo>
                  <a:lnTo>
                    <a:pt x="15537" y="2600"/>
                  </a:lnTo>
                  <a:cubicBezTo>
                    <a:pt x="15646" y="2600"/>
                    <a:pt x="15735" y="2510"/>
                    <a:pt x="15735" y="2400"/>
                  </a:cubicBezTo>
                  <a:lnTo>
                    <a:pt x="15735" y="201"/>
                  </a:lnTo>
                  <a:cubicBezTo>
                    <a:pt x="15735" y="90"/>
                    <a:pt x="15646" y="1"/>
                    <a:pt x="15537"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55"/>
            <p:cNvSpPr/>
            <p:nvPr/>
          </p:nvSpPr>
          <p:spPr>
            <a:xfrm>
              <a:off x="4411970" y="3131459"/>
              <a:ext cx="168012" cy="117397"/>
            </a:xfrm>
            <a:custGeom>
              <a:rect b="b" l="l" r="r" t="t"/>
              <a:pathLst>
                <a:path extrusionOk="0" h="2600" w="3721">
                  <a:moveTo>
                    <a:pt x="201" y="1"/>
                  </a:moveTo>
                  <a:cubicBezTo>
                    <a:pt x="90" y="1"/>
                    <a:pt x="1" y="90"/>
                    <a:pt x="1" y="201"/>
                  </a:cubicBezTo>
                  <a:lnTo>
                    <a:pt x="1" y="2400"/>
                  </a:lnTo>
                  <a:cubicBezTo>
                    <a:pt x="1" y="2510"/>
                    <a:pt x="90" y="2600"/>
                    <a:pt x="201" y="2600"/>
                  </a:cubicBezTo>
                  <a:lnTo>
                    <a:pt x="3721" y="2600"/>
                  </a:lnTo>
                  <a:lnTo>
                    <a:pt x="2925" y="1693"/>
                  </a:lnTo>
                  <a:lnTo>
                    <a:pt x="2925" y="1"/>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784" name="Google Shape;784;p55"/>
          <p:cNvSpPr/>
          <p:nvPr/>
        </p:nvSpPr>
        <p:spPr>
          <a:xfrm>
            <a:off x="1951688" y="4219341"/>
            <a:ext cx="960300" cy="153000"/>
          </a:xfrm>
          <a:prstGeom prst="homePlate">
            <a:avLst>
              <a:gd fmla="val 50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5" name="Google Shape;785;p55"/>
          <p:cNvGrpSpPr/>
          <p:nvPr/>
        </p:nvGrpSpPr>
        <p:grpSpPr>
          <a:xfrm>
            <a:off x="951833" y="3621603"/>
            <a:ext cx="823838" cy="458988"/>
            <a:chOff x="4411970" y="1801825"/>
            <a:chExt cx="734586" cy="409262"/>
          </a:xfrm>
        </p:grpSpPr>
        <p:sp>
          <p:nvSpPr>
            <p:cNvPr id="786" name="Google Shape;786;p55"/>
            <p:cNvSpPr/>
            <p:nvPr/>
          </p:nvSpPr>
          <p:spPr>
            <a:xfrm>
              <a:off x="4411970" y="1801825"/>
              <a:ext cx="734586" cy="409262"/>
            </a:xfrm>
            <a:custGeom>
              <a:rect b="b" l="l" r="r" t="t"/>
              <a:pathLst>
                <a:path extrusionOk="0" h="9064" w="16269">
                  <a:moveTo>
                    <a:pt x="428" y="0"/>
                  </a:moveTo>
                  <a:cubicBezTo>
                    <a:pt x="193" y="0"/>
                    <a:pt x="2" y="191"/>
                    <a:pt x="2" y="428"/>
                  </a:cubicBezTo>
                  <a:lnTo>
                    <a:pt x="2" y="6900"/>
                  </a:lnTo>
                  <a:cubicBezTo>
                    <a:pt x="1" y="7136"/>
                    <a:pt x="193" y="7328"/>
                    <a:pt x="428" y="7328"/>
                  </a:cubicBezTo>
                  <a:lnTo>
                    <a:pt x="12834" y="7328"/>
                  </a:lnTo>
                  <a:lnTo>
                    <a:pt x="13836" y="9064"/>
                  </a:lnTo>
                  <a:lnTo>
                    <a:pt x="14839" y="7328"/>
                  </a:lnTo>
                  <a:lnTo>
                    <a:pt x="15839" y="7328"/>
                  </a:lnTo>
                  <a:cubicBezTo>
                    <a:pt x="16076" y="7328"/>
                    <a:pt x="16269" y="7137"/>
                    <a:pt x="16269" y="6900"/>
                  </a:cubicBezTo>
                  <a:lnTo>
                    <a:pt x="16269" y="428"/>
                  </a:lnTo>
                  <a:cubicBezTo>
                    <a:pt x="16267" y="191"/>
                    <a:pt x="16076" y="0"/>
                    <a:pt x="15839" y="0"/>
                  </a:cubicBezTo>
                  <a:close/>
                </a:path>
              </a:pathLst>
            </a:custGeom>
            <a:noFill/>
            <a:ln cap="flat" cmpd="sng" w="9525">
              <a:solidFill>
                <a:srgbClr val="B3C3C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55"/>
            <p:cNvSpPr/>
            <p:nvPr/>
          </p:nvSpPr>
          <p:spPr>
            <a:xfrm>
              <a:off x="4411970" y="1801825"/>
              <a:ext cx="184087" cy="330923"/>
            </a:xfrm>
            <a:custGeom>
              <a:rect b="b" l="l" r="r" t="t"/>
              <a:pathLst>
                <a:path extrusionOk="0" h="7329" w="4077">
                  <a:moveTo>
                    <a:pt x="428" y="0"/>
                  </a:moveTo>
                  <a:cubicBezTo>
                    <a:pt x="193" y="0"/>
                    <a:pt x="2" y="191"/>
                    <a:pt x="2" y="428"/>
                  </a:cubicBezTo>
                  <a:lnTo>
                    <a:pt x="2" y="6900"/>
                  </a:lnTo>
                  <a:cubicBezTo>
                    <a:pt x="1" y="7136"/>
                    <a:pt x="193" y="7328"/>
                    <a:pt x="428" y="7328"/>
                  </a:cubicBezTo>
                  <a:lnTo>
                    <a:pt x="4076" y="7328"/>
                  </a:lnTo>
                  <a:lnTo>
                    <a:pt x="407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8" name="Google Shape;788;p55"/>
          <p:cNvGrpSpPr/>
          <p:nvPr/>
        </p:nvGrpSpPr>
        <p:grpSpPr>
          <a:xfrm>
            <a:off x="3056804" y="2339173"/>
            <a:ext cx="521514" cy="521514"/>
            <a:chOff x="5681300" y="2527788"/>
            <a:chExt cx="805800" cy="805800"/>
          </a:xfrm>
        </p:grpSpPr>
        <p:sp>
          <p:nvSpPr>
            <p:cNvPr id="789" name="Google Shape;789;p55"/>
            <p:cNvSpPr/>
            <p:nvPr/>
          </p:nvSpPr>
          <p:spPr>
            <a:xfrm>
              <a:off x="5681300" y="2527788"/>
              <a:ext cx="805800" cy="805800"/>
            </a:xfrm>
            <a:prstGeom prst="ellipse">
              <a:avLst/>
            </a:pr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55"/>
            <p:cNvSpPr/>
            <p:nvPr/>
          </p:nvSpPr>
          <p:spPr>
            <a:xfrm>
              <a:off x="5681300" y="2527788"/>
              <a:ext cx="805800" cy="805800"/>
            </a:xfrm>
            <a:prstGeom prst="pie">
              <a:avLst>
                <a:gd fmla="val 0" name="adj1"/>
                <a:gd fmla="val 16200000" name="adj2"/>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1" name="Google Shape;791;p55"/>
          <p:cNvGrpSpPr/>
          <p:nvPr/>
        </p:nvGrpSpPr>
        <p:grpSpPr>
          <a:xfrm>
            <a:off x="3051044" y="3094865"/>
            <a:ext cx="533033" cy="533033"/>
            <a:chOff x="4049800" y="640400"/>
            <a:chExt cx="858900" cy="858900"/>
          </a:xfrm>
        </p:grpSpPr>
        <p:sp>
          <p:nvSpPr>
            <p:cNvPr id="792" name="Google Shape;792;p55"/>
            <p:cNvSpPr/>
            <p:nvPr/>
          </p:nvSpPr>
          <p:spPr>
            <a:xfrm>
              <a:off x="4049800" y="640400"/>
              <a:ext cx="858900" cy="858900"/>
            </a:xfrm>
            <a:prstGeom prst="donut">
              <a:avLst>
                <a:gd fmla="val 25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55"/>
            <p:cNvSpPr/>
            <p:nvPr/>
          </p:nvSpPr>
          <p:spPr>
            <a:xfrm>
              <a:off x="4049800" y="640400"/>
              <a:ext cx="858900" cy="858900"/>
            </a:xfrm>
            <a:prstGeom prst="blockArc">
              <a:avLst>
                <a:gd fmla="val 7914150" name="adj1"/>
                <a:gd fmla="val 0" name="adj2"/>
                <a:gd fmla="val 25000" name="adj3"/>
              </a:avLst>
            </a:prstGeom>
            <a:solidFill>
              <a:srgbClr val="667E92"/>
            </a:solid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4" name="Google Shape;794;p55"/>
          <p:cNvGrpSpPr/>
          <p:nvPr/>
        </p:nvGrpSpPr>
        <p:grpSpPr>
          <a:xfrm>
            <a:off x="2976527" y="3772543"/>
            <a:ext cx="682068" cy="682068"/>
            <a:chOff x="5080188" y="927900"/>
            <a:chExt cx="961200" cy="961200"/>
          </a:xfrm>
        </p:grpSpPr>
        <p:sp>
          <p:nvSpPr>
            <p:cNvPr id="795" name="Google Shape;795;p55"/>
            <p:cNvSpPr/>
            <p:nvPr/>
          </p:nvSpPr>
          <p:spPr>
            <a:xfrm>
              <a:off x="5201900" y="1050116"/>
              <a:ext cx="716700" cy="716700"/>
            </a:xfrm>
            <a:prstGeom prst="donut">
              <a:avLst>
                <a:gd fmla="val 4716"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55"/>
            <p:cNvSpPr/>
            <p:nvPr/>
          </p:nvSpPr>
          <p:spPr>
            <a:xfrm>
              <a:off x="5269594" y="1117818"/>
              <a:ext cx="581100" cy="581100"/>
            </a:xfrm>
            <a:prstGeom prst="donut">
              <a:avLst>
                <a:gd fmla="val 5814"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55"/>
            <p:cNvSpPr/>
            <p:nvPr/>
          </p:nvSpPr>
          <p:spPr>
            <a:xfrm>
              <a:off x="5339279" y="1187526"/>
              <a:ext cx="441900" cy="441600"/>
            </a:xfrm>
            <a:prstGeom prst="donut">
              <a:avLst>
                <a:gd fmla="val 7648"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55"/>
            <p:cNvSpPr/>
            <p:nvPr/>
          </p:nvSpPr>
          <p:spPr>
            <a:xfrm>
              <a:off x="5414892" y="1263155"/>
              <a:ext cx="290700" cy="290700"/>
            </a:xfrm>
            <a:prstGeom prst="donut">
              <a:avLst>
                <a:gd fmla="val 10182"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55"/>
            <p:cNvSpPr/>
            <p:nvPr/>
          </p:nvSpPr>
          <p:spPr>
            <a:xfrm rot="-3809958">
              <a:off x="5202435" y="1050148"/>
              <a:ext cx="716705" cy="716705"/>
            </a:xfrm>
            <a:prstGeom prst="blockArc">
              <a:avLst>
                <a:gd fmla="val 5266439" name="adj1"/>
                <a:gd fmla="val 19995741" name="adj2"/>
                <a:gd fmla="val 4692"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55"/>
            <p:cNvSpPr/>
            <p:nvPr/>
          </p:nvSpPr>
          <p:spPr>
            <a:xfrm rot="-3906059">
              <a:off x="5269616" y="1117617"/>
              <a:ext cx="581445" cy="581445"/>
            </a:xfrm>
            <a:prstGeom prst="blockArc">
              <a:avLst>
                <a:gd fmla="val 3085776" name="adj1"/>
                <a:gd fmla="val 20100839" name="adj2"/>
                <a:gd fmla="val 5564"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55"/>
            <p:cNvSpPr/>
            <p:nvPr/>
          </p:nvSpPr>
          <p:spPr>
            <a:xfrm rot="-4222340">
              <a:off x="5339825" y="1187386"/>
              <a:ext cx="442087" cy="442087"/>
            </a:xfrm>
            <a:prstGeom prst="blockArc">
              <a:avLst>
                <a:gd fmla="val 8884448" name="adj1"/>
                <a:gd fmla="val 20414899" name="adj2"/>
                <a:gd fmla="val 7688"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55"/>
            <p:cNvSpPr/>
            <p:nvPr/>
          </p:nvSpPr>
          <p:spPr>
            <a:xfrm rot="-4538880">
              <a:off x="5414922" y="1262925"/>
              <a:ext cx="290465" cy="290465"/>
            </a:xfrm>
            <a:prstGeom prst="blockArc">
              <a:avLst>
                <a:gd fmla="val 6490304" name="adj1"/>
                <a:gd fmla="val 20700625" name="adj2"/>
                <a:gd fmla="val 10156"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3" name="Google Shape;803;p55"/>
          <p:cNvGrpSpPr/>
          <p:nvPr/>
        </p:nvGrpSpPr>
        <p:grpSpPr>
          <a:xfrm>
            <a:off x="4440026" y="3869234"/>
            <a:ext cx="505650" cy="504006"/>
            <a:chOff x="6039282" y="1042577"/>
            <a:chExt cx="734315" cy="731929"/>
          </a:xfrm>
        </p:grpSpPr>
        <p:sp>
          <p:nvSpPr>
            <p:cNvPr id="804" name="Google Shape;804;p55"/>
            <p:cNvSpPr/>
            <p:nvPr/>
          </p:nvSpPr>
          <p:spPr>
            <a:xfrm>
              <a:off x="6045348" y="1300071"/>
              <a:ext cx="131951" cy="65352"/>
            </a:xfrm>
            <a:custGeom>
              <a:rect b="b" l="l" r="r" t="t"/>
              <a:pathLst>
                <a:path extrusionOk="0" h="701" w="1414">
                  <a:moveTo>
                    <a:pt x="108" y="0"/>
                  </a:moveTo>
                  <a:lnTo>
                    <a:pt x="51" y="224"/>
                  </a:lnTo>
                  <a:cubicBezTo>
                    <a:pt x="29" y="303"/>
                    <a:pt x="7" y="375"/>
                    <a:pt x="0" y="455"/>
                  </a:cubicBezTo>
                  <a:lnTo>
                    <a:pt x="1342" y="700"/>
                  </a:lnTo>
                  <a:cubicBezTo>
                    <a:pt x="1349" y="650"/>
                    <a:pt x="1363" y="599"/>
                    <a:pt x="1378" y="549"/>
                  </a:cubicBezTo>
                  <a:lnTo>
                    <a:pt x="1414" y="397"/>
                  </a:lnTo>
                  <a:lnTo>
                    <a:pt x="108"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55"/>
            <p:cNvSpPr/>
            <p:nvPr/>
          </p:nvSpPr>
          <p:spPr>
            <a:xfrm>
              <a:off x="6080342" y="1201250"/>
              <a:ext cx="127938" cy="96863"/>
            </a:xfrm>
            <a:custGeom>
              <a:rect b="b" l="l" r="r" t="t"/>
              <a:pathLst>
                <a:path extrusionOk="0" h="1039" w="1371">
                  <a:moveTo>
                    <a:pt x="245" y="0"/>
                  </a:moveTo>
                  <a:cubicBezTo>
                    <a:pt x="159" y="137"/>
                    <a:pt x="72" y="267"/>
                    <a:pt x="0" y="404"/>
                  </a:cubicBezTo>
                  <a:lnTo>
                    <a:pt x="1219" y="1039"/>
                  </a:lnTo>
                  <a:cubicBezTo>
                    <a:pt x="1262" y="945"/>
                    <a:pt x="1320" y="866"/>
                    <a:pt x="1371" y="772"/>
                  </a:cubicBezTo>
                  <a:lnTo>
                    <a:pt x="245"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55"/>
            <p:cNvSpPr/>
            <p:nvPr/>
          </p:nvSpPr>
          <p:spPr>
            <a:xfrm>
              <a:off x="6144918" y="1121167"/>
              <a:ext cx="112541" cy="119145"/>
            </a:xfrm>
            <a:custGeom>
              <a:rect b="b" l="l" r="r" t="t"/>
              <a:pathLst>
                <a:path extrusionOk="0" h="1278" w="1206">
                  <a:moveTo>
                    <a:pt x="347" y="1"/>
                  </a:moveTo>
                  <a:cubicBezTo>
                    <a:pt x="224" y="95"/>
                    <a:pt x="116" y="210"/>
                    <a:pt x="1" y="318"/>
                  </a:cubicBezTo>
                  <a:lnTo>
                    <a:pt x="974" y="1278"/>
                  </a:lnTo>
                  <a:cubicBezTo>
                    <a:pt x="1046" y="1205"/>
                    <a:pt x="1126" y="1133"/>
                    <a:pt x="1205" y="1068"/>
                  </a:cubicBezTo>
                  <a:lnTo>
                    <a:pt x="347"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55"/>
            <p:cNvSpPr/>
            <p:nvPr/>
          </p:nvSpPr>
          <p:spPr>
            <a:xfrm>
              <a:off x="6232449" y="1066723"/>
              <a:ext cx="86879" cy="130518"/>
            </a:xfrm>
            <a:custGeom>
              <a:rect b="b" l="l" r="r" t="t"/>
              <a:pathLst>
                <a:path extrusionOk="0" h="1400" w="931">
                  <a:moveTo>
                    <a:pt x="426" y="1"/>
                  </a:moveTo>
                  <a:cubicBezTo>
                    <a:pt x="354" y="22"/>
                    <a:pt x="282" y="58"/>
                    <a:pt x="209" y="94"/>
                  </a:cubicBezTo>
                  <a:lnTo>
                    <a:pt x="0" y="195"/>
                  </a:lnTo>
                  <a:lnTo>
                    <a:pt x="649" y="1400"/>
                  </a:lnTo>
                  <a:lnTo>
                    <a:pt x="786" y="1335"/>
                  </a:lnTo>
                  <a:cubicBezTo>
                    <a:pt x="830" y="1306"/>
                    <a:pt x="880" y="1285"/>
                    <a:pt x="931" y="1270"/>
                  </a:cubicBezTo>
                  <a:lnTo>
                    <a:pt x="426"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55"/>
            <p:cNvSpPr/>
            <p:nvPr/>
          </p:nvSpPr>
          <p:spPr>
            <a:xfrm>
              <a:off x="6335379" y="1042577"/>
              <a:ext cx="53284" cy="130518"/>
            </a:xfrm>
            <a:custGeom>
              <a:rect b="b" l="l" r="r" t="t"/>
              <a:pathLst>
                <a:path extrusionOk="0" h="1400" w="571">
                  <a:moveTo>
                    <a:pt x="470" y="0"/>
                  </a:moveTo>
                  <a:cubicBezTo>
                    <a:pt x="390" y="0"/>
                    <a:pt x="311" y="7"/>
                    <a:pt x="239" y="22"/>
                  </a:cubicBezTo>
                  <a:lnTo>
                    <a:pt x="1" y="58"/>
                  </a:lnTo>
                  <a:lnTo>
                    <a:pt x="268" y="1399"/>
                  </a:lnTo>
                  <a:lnTo>
                    <a:pt x="419" y="1378"/>
                  </a:lnTo>
                  <a:cubicBezTo>
                    <a:pt x="470" y="1370"/>
                    <a:pt x="520" y="1363"/>
                    <a:pt x="571" y="1363"/>
                  </a:cubicBezTo>
                  <a:lnTo>
                    <a:pt x="470"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55"/>
            <p:cNvSpPr/>
            <p:nvPr/>
          </p:nvSpPr>
          <p:spPr>
            <a:xfrm>
              <a:off x="6431682" y="1043229"/>
              <a:ext cx="56550" cy="131824"/>
            </a:xfrm>
            <a:custGeom>
              <a:rect b="b" l="l" r="r" t="t"/>
              <a:pathLst>
                <a:path extrusionOk="0" h="1414" w="606">
                  <a:moveTo>
                    <a:pt x="144" y="0"/>
                  </a:moveTo>
                  <a:lnTo>
                    <a:pt x="0" y="1356"/>
                  </a:lnTo>
                  <a:cubicBezTo>
                    <a:pt x="101" y="1378"/>
                    <a:pt x="202" y="1385"/>
                    <a:pt x="303" y="1414"/>
                  </a:cubicBezTo>
                  <a:lnTo>
                    <a:pt x="606" y="80"/>
                  </a:lnTo>
                  <a:cubicBezTo>
                    <a:pt x="454" y="36"/>
                    <a:pt x="296" y="22"/>
                    <a:pt x="14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55"/>
            <p:cNvSpPr/>
            <p:nvPr/>
          </p:nvSpPr>
          <p:spPr>
            <a:xfrm>
              <a:off x="6500924" y="1070731"/>
              <a:ext cx="89678" cy="130612"/>
            </a:xfrm>
            <a:custGeom>
              <a:rect b="b" l="l" r="r" t="t"/>
              <a:pathLst>
                <a:path extrusionOk="0" h="1401" w="961">
                  <a:moveTo>
                    <a:pt x="542" y="1"/>
                  </a:moveTo>
                  <a:lnTo>
                    <a:pt x="1" y="1256"/>
                  </a:lnTo>
                  <a:lnTo>
                    <a:pt x="138" y="1321"/>
                  </a:lnTo>
                  <a:cubicBezTo>
                    <a:pt x="181" y="1343"/>
                    <a:pt x="232" y="1371"/>
                    <a:pt x="275" y="1400"/>
                  </a:cubicBezTo>
                  <a:lnTo>
                    <a:pt x="960" y="210"/>
                  </a:lnTo>
                  <a:cubicBezTo>
                    <a:pt x="895" y="174"/>
                    <a:pt x="823" y="131"/>
                    <a:pt x="751" y="102"/>
                  </a:cubicBezTo>
                  <a:lnTo>
                    <a:pt x="54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55"/>
            <p:cNvSpPr/>
            <p:nvPr/>
          </p:nvSpPr>
          <p:spPr>
            <a:xfrm>
              <a:off x="6561580" y="1127973"/>
              <a:ext cx="114501" cy="117746"/>
            </a:xfrm>
            <a:custGeom>
              <a:rect b="b" l="l" r="r" t="t"/>
              <a:pathLst>
                <a:path extrusionOk="0" h="1263" w="1227">
                  <a:moveTo>
                    <a:pt x="887" y="0"/>
                  </a:moveTo>
                  <a:lnTo>
                    <a:pt x="0" y="1046"/>
                  </a:lnTo>
                  <a:cubicBezTo>
                    <a:pt x="79" y="1111"/>
                    <a:pt x="152" y="1183"/>
                    <a:pt x="224" y="1262"/>
                  </a:cubicBezTo>
                  <a:lnTo>
                    <a:pt x="1226" y="332"/>
                  </a:lnTo>
                  <a:cubicBezTo>
                    <a:pt x="1118" y="209"/>
                    <a:pt x="1003" y="101"/>
                    <a:pt x="887"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55"/>
            <p:cNvSpPr/>
            <p:nvPr/>
          </p:nvSpPr>
          <p:spPr>
            <a:xfrm>
              <a:off x="6636887" y="1310792"/>
              <a:ext cx="132697" cy="61996"/>
            </a:xfrm>
            <a:custGeom>
              <a:rect b="b" l="l" r="r" t="t"/>
              <a:pathLst>
                <a:path extrusionOk="0" h="665" w="1422">
                  <a:moveTo>
                    <a:pt x="1321" y="1"/>
                  </a:moveTo>
                  <a:lnTo>
                    <a:pt x="1" y="361"/>
                  </a:lnTo>
                  <a:lnTo>
                    <a:pt x="44" y="506"/>
                  </a:lnTo>
                  <a:cubicBezTo>
                    <a:pt x="51" y="556"/>
                    <a:pt x="59" y="614"/>
                    <a:pt x="66" y="664"/>
                  </a:cubicBezTo>
                  <a:lnTo>
                    <a:pt x="1422" y="462"/>
                  </a:lnTo>
                  <a:cubicBezTo>
                    <a:pt x="1407" y="383"/>
                    <a:pt x="1400" y="304"/>
                    <a:pt x="1378" y="232"/>
                  </a:cubicBezTo>
                  <a:lnTo>
                    <a:pt x="1321"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55"/>
            <p:cNvSpPr/>
            <p:nvPr/>
          </p:nvSpPr>
          <p:spPr>
            <a:xfrm>
              <a:off x="6642953" y="1415020"/>
              <a:ext cx="130645" cy="47826"/>
            </a:xfrm>
            <a:custGeom>
              <a:rect b="b" l="l" r="r" t="t"/>
              <a:pathLst>
                <a:path extrusionOk="0" h="513" w="1400">
                  <a:moveTo>
                    <a:pt x="30" y="1"/>
                  </a:moveTo>
                  <a:cubicBezTo>
                    <a:pt x="30" y="109"/>
                    <a:pt x="15" y="210"/>
                    <a:pt x="1" y="311"/>
                  </a:cubicBezTo>
                  <a:lnTo>
                    <a:pt x="1357" y="513"/>
                  </a:lnTo>
                  <a:cubicBezTo>
                    <a:pt x="1378" y="354"/>
                    <a:pt x="1393" y="203"/>
                    <a:pt x="1400" y="44"/>
                  </a:cubicBezTo>
                  <a:lnTo>
                    <a:pt x="30"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55"/>
            <p:cNvSpPr/>
            <p:nvPr/>
          </p:nvSpPr>
          <p:spPr>
            <a:xfrm>
              <a:off x="6622143" y="1485687"/>
              <a:ext cx="131951" cy="81388"/>
            </a:xfrm>
            <a:custGeom>
              <a:rect b="b" l="l" r="r" t="t"/>
              <a:pathLst>
                <a:path extrusionOk="0" h="873" w="1414">
                  <a:moveTo>
                    <a:pt x="123" y="0"/>
                  </a:moveTo>
                  <a:lnTo>
                    <a:pt x="65" y="144"/>
                  </a:lnTo>
                  <a:cubicBezTo>
                    <a:pt x="51" y="195"/>
                    <a:pt x="22" y="238"/>
                    <a:pt x="0" y="281"/>
                  </a:cubicBezTo>
                  <a:lnTo>
                    <a:pt x="1234" y="873"/>
                  </a:lnTo>
                  <a:cubicBezTo>
                    <a:pt x="1270" y="801"/>
                    <a:pt x="1306" y="736"/>
                    <a:pt x="1335" y="664"/>
                  </a:cubicBezTo>
                  <a:lnTo>
                    <a:pt x="1414" y="440"/>
                  </a:lnTo>
                  <a:lnTo>
                    <a:pt x="123"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55"/>
            <p:cNvSpPr/>
            <p:nvPr/>
          </p:nvSpPr>
          <p:spPr>
            <a:xfrm>
              <a:off x="6582390" y="1548895"/>
              <a:ext cx="121219" cy="108983"/>
            </a:xfrm>
            <a:custGeom>
              <a:rect b="b" l="l" r="r" t="t"/>
              <a:pathLst>
                <a:path extrusionOk="0" h="1169" w="1299">
                  <a:moveTo>
                    <a:pt x="195" y="0"/>
                  </a:moveTo>
                  <a:lnTo>
                    <a:pt x="102" y="123"/>
                  </a:lnTo>
                  <a:lnTo>
                    <a:pt x="1" y="238"/>
                  </a:lnTo>
                  <a:lnTo>
                    <a:pt x="1003" y="1168"/>
                  </a:lnTo>
                  <a:lnTo>
                    <a:pt x="1155" y="988"/>
                  </a:lnTo>
                  <a:lnTo>
                    <a:pt x="1299" y="801"/>
                  </a:lnTo>
                  <a:lnTo>
                    <a:pt x="19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55"/>
            <p:cNvSpPr/>
            <p:nvPr/>
          </p:nvSpPr>
          <p:spPr>
            <a:xfrm>
              <a:off x="6526586" y="1599238"/>
              <a:ext cx="100316" cy="126510"/>
            </a:xfrm>
            <a:custGeom>
              <a:rect b="b" l="l" r="r" t="t"/>
              <a:pathLst>
                <a:path extrusionOk="0" h="1357" w="1075">
                  <a:moveTo>
                    <a:pt x="252" y="1"/>
                  </a:moveTo>
                  <a:cubicBezTo>
                    <a:pt x="209" y="37"/>
                    <a:pt x="173" y="66"/>
                    <a:pt x="130" y="95"/>
                  </a:cubicBezTo>
                  <a:lnTo>
                    <a:pt x="0" y="174"/>
                  </a:lnTo>
                  <a:lnTo>
                    <a:pt x="685" y="1357"/>
                  </a:lnTo>
                  <a:lnTo>
                    <a:pt x="880" y="1234"/>
                  </a:lnTo>
                  <a:cubicBezTo>
                    <a:pt x="952" y="1191"/>
                    <a:pt x="1010" y="1141"/>
                    <a:pt x="1075" y="1097"/>
                  </a:cubicBezTo>
                  <a:lnTo>
                    <a:pt x="25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55"/>
            <p:cNvSpPr/>
            <p:nvPr/>
          </p:nvSpPr>
          <p:spPr>
            <a:xfrm>
              <a:off x="6459957" y="1632893"/>
              <a:ext cx="70735" cy="132570"/>
            </a:xfrm>
            <a:custGeom>
              <a:rect b="b" l="l" r="r" t="t"/>
              <a:pathLst>
                <a:path extrusionOk="0" h="1422" w="758">
                  <a:moveTo>
                    <a:pt x="296" y="1"/>
                  </a:moveTo>
                  <a:cubicBezTo>
                    <a:pt x="195" y="37"/>
                    <a:pt x="101" y="73"/>
                    <a:pt x="0" y="94"/>
                  </a:cubicBezTo>
                  <a:lnTo>
                    <a:pt x="303" y="1421"/>
                  </a:lnTo>
                  <a:cubicBezTo>
                    <a:pt x="454" y="1393"/>
                    <a:pt x="606" y="1342"/>
                    <a:pt x="757" y="1292"/>
                  </a:cubicBezTo>
                  <a:lnTo>
                    <a:pt x="296"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55"/>
            <p:cNvSpPr/>
            <p:nvPr/>
          </p:nvSpPr>
          <p:spPr>
            <a:xfrm>
              <a:off x="6379145" y="1646318"/>
              <a:ext cx="43859" cy="128188"/>
            </a:xfrm>
            <a:custGeom>
              <a:rect b="b" l="l" r="r" t="t"/>
              <a:pathLst>
                <a:path extrusionOk="0" h="1375" w="470">
                  <a:moveTo>
                    <a:pt x="102" y="1"/>
                  </a:moveTo>
                  <a:lnTo>
                    <a:pt x="1" y="1364"/>
                  </a:lnTo>
                  <a:cubicBezTo>
                    <a:pt x="113" y="1369"/>
                    <a:pt x="221" y="1374"/>
                    <a:pt x="331" y="1374"/>
                  </a:cubicBezTo>
                  <a:cubicBezTo>
                    <a:pt x="377" y="1374"/>
                    <a:pt x="423" y="1373"/>
                    <a:pt x="469" y="1371"/>
                  </a:cubicBezTo>
                  <a:lnTo>
                    <a:pt x="412" y="1"/>
                  </a:lnTo>
                  <a:cubicBezTo>
                    <a:pt x="361" y="4"/>
                    <a:pt x="309" y="6"/>
                    <a:pt x="257" y="6"/>
                  </a:cubicBezTo>
                  <a:cubicBezTo>
                    <a:pt x="204" y="6"/>
                    <a:pt x="152" y="4"/>
                    <a:pt x="102"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5"/>
            <p:cNvSpPr/>
            <p:nvPr/>
          </p:nvSpPr>
          <p:spPr>
            <a:xfrm>
              <a:off x="6272109" y="1630842"/>
              <a:ext cx="74187" cy="131917"/>
            </a:xfrm>
            <a:custGeom>
              <a:rect b="b" l="l" r="r" t="t"/>
              <a:pathLst>
                <a:path extrusionOk="0" h="1415" w="795">
                  <a:moveTo>
                    <a:pt x="506" y="1"/>
                  </a:moveTo>
                  <a:lnTo>
                    <a:pt x="1" y="1270"/>
                  </a:lnTo>
                  <a:cubicBezTo>
                    <a:pt x="145" y="1328"/>
                    <a:pt x="296" y="1379"/>
                    <a:pt x="448" y="1415"/>
                  </a:cubicBezTo>
                  <a:lnTo>
                    <a:pt x="794" y="95"/>
                  </a:lnTo>
                  <a:cubicBezTo>
                    <a:pt x="693" y="66"/>
                    <a:pt x="599" y="37"/>
                    <a:pt x="5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55"/>
            <p:cNvSpPr/>
            <p:nvPr/>
          </p:nvSpPr>
          <p:spPr>
            <a:xfrm>
              <a:off x="6177205" y="1595229"/>
              <a:ext cx="103769" cy="125205"/>
            </a:xfrm>
            <a:custGeom>
              <a:rect b="b" l="l" r="r" t="t"/>
              <a:pathLst>
                <a:path extrusionOk="0" h="1343" w="1112">
                  <a:moveTo>
                    <a:pt x="859" y="1"/>
                  </a:moveTo>
                  <a:lnTo>
                    <a:pt x="1" y="1068"/>
                  </a:lnTo>
                  <a:cubicBezTo>
                    <a:pt x="123" y="1169"/>
                    <a:pt x="253" y="1256"/>
                    <a:pt x="390" y="1342"/>
                  </a:cubicBezTo>
                  <a:lnTo>
                    <a:pt x="1112" y="174"/>
                  </a:lnTo>
                  <a:cubicBezTo>
                    <a:pt x="1018" y="123"/>
                    <a:pt x="938" y="66"/>
                    <a:pt x="859"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55"/>
            <p:cNvSpPr/>
            <p:nvPr/>
          </p:nvSpPr>
          <p:spPr>
            <a:xfrm>
              <a:off x="6103205" y="1542835"/>
              <a:ext cx="123272" cy="106932"/>
            </a:xfrm>
            <a:custGeom>
              <a:rect b="b" l="l" r="r" t="t"/>
              <a:pathLst>
                <a:path extrusionOk="0" h="1147" w="1321">
                  <a:moveTo>
                    <a:pt x="1126" y="0"/>
                  </a:moveTo>
                  <a:lnTo>
                    <a:pt x="0" y="772"/>
                  </a:lnTo>
                  <a:lnTo>
                    <a:pt x="137" y="959"/>
                  </a:lnTo>
                  <a:lnTo>
                    <a:pt x="210" y="1053"/>
                  </a:lnTo>
                  <a:lnTo>
                    <a:pt x="289" y="1147"/>
                  </a:lnTo>
                  <a:lnTo>
                    <a:pt x="1320" y="245"/>
                  </a:lnTo>
                  <a:lnTo>
                    <a:pt x="1263" y="188"/>
                  </a:lnTo>
                  <a:lnTo>
                    <a:pt x="1219" y="123"/>
                  </a:lnTo>
                  <a:lnTo>
                    <a:pt x="1126"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55"/>
            <p:cNvSpPr/>
            <p:nvPr/>
          </p:nvSpPr>
          <p:spPr>
            <a:xfrm>
              <a:off x="6055426" y="1478881"/>
              <a:ext cx="131951" cy="78777"/>
            </a:xfrm>
            <a:custGeom>
              <a:rect b="b" l="l" r="r" t="t"/>
              <a:pathLst>
                <a:path extrusionOk="0" h="845" w="1414">
                  <a:moveTo>
                    <a:pt x="1306" y="1"/>
                  </a:moveTo>
                  <a:lnTo>
                    <a:pt x="0" y="405"/>
                  </a:lnTo>
                  <a:cubicBezTo>
                    <a:pt x="51" y="549"/>
                    <a:pt x="101" y="701"/>
                    <a:pt x="166" y="845"/>
                  </a:cubicBezTo>
                  <a:lnTo>
                    <a:pt x="1414" y="282"/>
                  </a:lnTo>
                  <a:cubicBezTo>
                    <a:pt x="1371" y="196"/>
                    <a:pt x="1342" y="95"/>
                    <a:pt x="13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55"/>
            <p:cNvSpPr/>
            <p:nvPr/>
          </p:nvSpPr>
          <p:spPr>
            <a:xfrm>
              <a:off x="6039282" y="1408308"/>
              <a:ext cx="129338" cy="43817"/>
            </a:xfrm>
            <a:custGeom>
              <a:rect b="b" l="l" r="r" t="t"/>
              <a:pathLst>
                <a:path extrusionOk="0" h="470" w="1386">
                  <a:moveTo>
                    <a:pt x="0" y="1"/>
                  </a:moveTo>
                  <a:cubicBezTo>
                    <a:pt x="7" y="152"/>
                    <a:pt x="7" y="311"/>
                    <a:pt x="29" y="469"/>
                  </a:cubicBezTo>
                  <a:lnTo>
                    <a:pt x="1385" y="304"/>
                  </a:lnTo>
                  <a:cubicBezTo>
                    <a:pt x="1371" y="203"/>
                    <a:pt x="1378" y="102"/>
                    <a:pt x="1363"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55"/>
            <p:cNvSpPr/>
            <p:nvPr/>
          </p:nvSpPr>
          <p:spPr>
            <a:xfrm>
              <a:off x="6608612" y="1210666"/>
              <a:ext cx="128685" cy="93507"/>
            </a:xfrm>
            <a:custGeom>
              <a:rect b="b" l="l" r="r" t="t"/>
              <a:pathLst>
                <a:path extrusionOk="0" h="1003" w="1379">
                  <a:moveTo>
                    <a:pt x="1155" y="0"/>
                  </a:moveTo>
                  <a:lnTo>
                    <a:pt x="1" y="736"/>
                  </a:lnTo>
                  <a:lnTo>
                    <a:pt x="80" y="866"/>
                  </a:lnTo>
                  <a:cubicBezTo>
                    <a:pt x="102" y="909"/>
                    <a:pt x="131" y="959"/>
                    <a:pt x="145" y="1003"/>
                  </a:cubicBezTo>
                  <a:lnTo>
                    <a:pt x="1379" y="411"/>
                  </a:lnTo>
                  <a:cubicBezTo>
                    <a:pt x="1342" y="339"/>
                    <a:pt x="1314" y="267"/>
                    <a:pt x="1278" y="202"/>
                  </a:cubicBezTo>
                  <a:lnTo>
                    <a:pt x="115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5" name="Google Shape;825;p55"/>
          <p:cNvGrpSpPr/>
          <p:nvPr/>
        </p:nvGrpSpPr>
        <p:grpSpPr>
          <a:xfrm>
            <a:off x="5052628" y="2298862"/>
            <a:ext cx="567744" cy="602136"/>
            <a:chOff x="1825800" y="1651625"/>
            <a:chExt cx="539989" cy="571775"/>
          </a:xfrm>
        </p:grpSpPr>
        <p:sp>
          <p:nvSpPr>
            <p:cNvPr id="826" name="Google Shape;826;p55"/>
            <p:cNvSpPr/>
            <p:nvPr/>
          </p:nvSpPr>
          <p:spPr>
            <a:xfrm>
              <a:off x="2093189" y="1651625"/>
              <a:ext cx="272600" cy="287950"/>
            </a:xfrm>
            <a:custGeom>
              <a:rect b="b" l="l" r="r" t="t"/>
              <a:pathLst>
                <a:path extrusionOk="0" h="11518" w="10904">
                  <a:moveTo>
                    <a:pt x="2" y="1"/>
                  </a:moveTo>
                  <a:lnTo>
                    <a:pt x="0" y="11518"/>
                  </a:lnTo>
                  <a:lnTo>
                    <a:pt x="10904" y="11518"/>
                  </a:lnTo>
                  <a:cubicBezTo>
                    <a:pt x="10391" y="5596"/>
                    <a:pt x="5836" y="826"/>
                    <a:pt x="2"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55"/>
            <p:cNvSpPr/>
            <p:nvPr/>
          </p:nvSpPr>
          <p:spPr>
            <a:xfrm>
              <a:off x="1825800" y="1967150"/>
              <a:ext cx="231900" cy="233575"/>
            </a:xfrm>
            <a:custGeom>
              <a:rect b="b" l="l" r="r" t="t"/>
              <a:pathLst>
                <a:path extrusionOk="0" h="9343" w="9276">
                  <a:moveTo>
                    <a:pt x="0" y="1"/>
                  </a:moveTo>
                  <a:cubicBezTo>
                    <a:pt x="465" y="4930"/>
                    <a:pt x="4350" y="8842"/>
                    <a:pt x="9275" y="9343"/>
                  </a:cubicBezTo>
                  <a:lnTo>
                    <a:pt x="9275" y="1"/>
                  </a:ln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55"/>
            <p:cNvSpPr/>
            <p:nvPr/>
          </p:nvSpPr>
          <p:spPr>
            <a:xfrm>
              <a:off x="2093189" y="1967150"/>
              <a:ext cx="244350" cy="256250"/>
            </a:xfrm>
            <a:custGeom>
              <a:rect b="b" l="l" r="r" t="t"/>
              <a:pathLst>
                <a:path extrusionOk="0" h="10250" w="9774">
                  <a:moveTo>
                    <a:pt x="0" y="1"/>
                  </a:moveTo>
                  <a:lnTo>
                    <a:pt x="0" y="10249"/>
                  </a:lnTo>
                  <a:cubicBezTo>
                    <a:pt x="5200" y="9514"/>
                    <a:pt x="9280" y="5280"/>
                    <a:pt x="9773" y="1"/>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55"/>
            <p:cNvSpPr/>
            <p:nvPr/>
          </p:nvSpPr>
          <p:spPr>
            <a:xfrm>
              <a:off x="1851375" y="1730300"/>
              <a:ext cx="206325" cy="209275"/>
            </a:xfrm>
            <a:custGeom>
              <a:rect b="b" l="l" r="r" t="t"/>
              <a:pathLst>
                <a:path extrusionOk="0" h="8371" w="8253">
                  <a:moveTo>
                    <a:pt x="8252" y="1"/>
                  </a:moveTo>
                  <a:cubicBezTo>
                    <a:pt x="3865" y="441"/>
                    <a:pt x="383" y="3959"/>
                    <a:pt x="1" y="8371"/>
                  </a:cubicBezTo>
                  <a:lnTo>
                    <a:pt x="8252" y="8371"/>
                  </a:lnTo>
                  <a:lnTo>
                    <a:pt x="8252" y="1"/>
                  </a:lnTo>
                  <a:close/>
                </a:path>
              </a:pathLst>
            </a:custGeom>
            <a:noFill/>
            <a:ln cap="flat" cmpd="sng" w="9525">
              <a:solidFill>
                <a:srgbClr val="869FB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0" name="Google Shape;830;p55"/>
          <p:cNvGrpSpPr/>
          <p:nvPr/>
        </p:nvGrpSpPr>
        <p:grpSpPr>
          <a:xfrm>
            <a:off x="3727557" y="3855579"/>
            <a:ext cx="508123" cy="507955"/>
            <a:chOff x="1897577" y="2802432"/>
            <a:chExt cx="492176" cy="492014"/>
          </a:xfrm>
        </p:grpSpPr>
        <p:sp>
          <p:nvSpPr>
            <p:cNvPr id="831" name="Google Shape;831;p55"/>
            <p:cNvSpPr/>
            <p:nvPr/>
          </p:nvSpPr>
          <p:spPr>
            <a:xfrm>
              <a:off x="2067309" y="2802432"/>
              <a:ext cx="152163" cy="136326"/>
            </a:xfrm>
            <a:custGeom>
              <a:rect b="b" l="l" r="r" t="t"/>
              <a:pathLst>
                <a:path extrusionOk="0" h="8453" w="9435">
                  <a:moveTo>
                    <a:pt x="4727" y="1"/>
                  </a:moveTo>
                  <a:cubicBezTo>
                    <a:pt x="3131" y="1"/>
                    <a:pt x="1537" y="250"/>
                    <a:pt x="0" y="751"/>
                  </a:cubicBezTo>
                  <a:lnTo>
                    <a:pt x="2502" y="8452"/>
                  </a:lnTo>
                  <a:cubicBezTo>
                    <a:pt x="3225" y="8211"/>
                    <a:pt x="3983" y="8097"/>
                    <a:pt x="4740" y="8097"/>
                  </a:cubicBezTo>
                  <a:cubicBezTo>
                    <a:pt x="5486" y="8097"/>
                    <a:pt x="6221" y="8211"/>
                    <a:pt x="6932" y="8441"/>
                  </a:cubicBezTo>
                  <a:lnTo>
                    <a:pt x="9434" y="740"/>
                  </a:lnTo>
                  <a:cubicBezTo>
                    <a:pt x="7901" y="248"/>
                    <a:pt x="6313" y="1"/>
                    <a:pt x="472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55"/>
            <p:cNvSpPr/>
            <p:nvPr/>
          </p:nvSpPr>
          <p:spPr>
            <a:xfrm>
              <a:off x="2179099" y="2814350"/>
              <a:ext cx="163452" cy="166049"/>
            </a:xfrm>
            <a:custGeom>
              <a:rect b="b" l="l" r="r" t="t"/>
              <a:pathLst>
                <a:path extrusionOk="0" h="10296" w="10135">
                  <a:moveTo>
                    <a:pt x="2491" y="1"/>
                  </a:moveTo>
                  <a:lnTo>
                    <a:pt x="0" y="7702"/>
                  </a:lnTo>
                  <a:cubicBezTo>
                    <a:pt x="1435" y="8161"/>
                    <a:pt x="2686" y="9079"/>
                    <a:pt x="3581" y="10296"/>
                  </a:cubicBezTo>
                  <a:lnTo>
                    <a:pt x="10135" y="5533"/>
                  </a:lnTo>
                  <a:cubicBezTo>
                    <a:pt x="8230" y="2927"/>
                    <a:pt x="5555" y="988"/>
                    <a:pt x="249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5"/>
            <p:cNvSpPr/>
            <p:nvPr/>
          </p:nvSpPr>
          <p:spPr>
            <a:xfrm>
              <a:off x="2236848" y="3048492"/>
              <a:ext cx="152905" cy="144760"/>
            </a:xfrm>
            <a:custGeom>
              <a:rect b="b" l="l" r="r" t="t"/>
              <a:pathLst>
                <a:path extrusionOk="0" h="8976" w="9481">
                  <a:moveTo>
                    <a:pt x="1377" y="0"/>
                  </a:moveTo>
                  <a:cubicBezTo>
                    <a:pt x="1377" y="1515"/>
                    <a:pt x="895" y="2996"/>
                    <a:pt x="0" y="4212"/>
                  </a:cubicBezTo>
                  <a:lnTo>
                    <a:pt x="6554" y="8976"/>
                  </a:lnTo>
                  <a:cubicBezTo>
                    <a:pt x="8459" y="6370"/>
                    <a:pt x="9480" y="3225"/>
                    <a:pt x="9480"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55"/>
            <p:cNvSpPr/>
            <p:nvPr/>
          </p:nvSpPr>
          <p:spPr>
            <a:xfrm>
              <a:off x="1944586" y="2814543"/>
              <a:ext cx="163097" cy="166226"/>
            </a:xfrm>
            <a:custGeom>
              <a:rect b="b" l="l" r="r" t="t"/>
              <a:pathLst>
                <a:path extrusionOk="0" h="10307" w="10113">
                  <a:moveTo>
                    <a:pt x="7610" y="0"/>
                  </a:moveTo>
                  <a:cubicBezTo>
                    <a:pt x="4557" y="999"/>
                    <a:pt x="1883" y="2938"/>
                    <a:pt x="1" y="5544"/>
                  </a:cubicBezTo>
                  <a:lnTo>
                    <a:pt x="6554" y="10307"/>
                  </a:lnTo>
                  <a:cubicBezTo>
                    <a:pt x="7438" y="9090"/>
                    <a:pt x="8677" y="8172"/>
                    <a:pt x="10112" y="7701"/>
                  </a:cubicBezTo>
                  <a:lnTo>
                    <a:pt x="761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55"/>
            <p:cNvSpPr/>
            <p:nvPr/>
          </p:nvSpPr>
          <p:spPr>
            <a:xfrm>
              <a:off x="2236848" y="2903562"/>
              <a:ext cx="152905" cy="144954"/>
            </a:xfrm>
            <a:custGeom>
              <a:rect b="b" l="l" r="r" t="t"/>
              <a:pathLst>
                <a:path extrusionOk="0" h="8988" w="9481">
                  <a:moveTo>
                    <a:pt x="6554" y="1"/>
                  </a:moveTo>
                  <a:lnTo>
                    <a:pt x="0" y="4764"/>
                  </a:lnTo>
                  <a:cubicBezTo>
                    <a:pt x="895" y="5992"/>
                    <a:pt x="1377" y="7472"/>
                    <a:pt x="1377" y="8987"/>
                  </a:cubicBezTo>
                  <a:lnTo>
                    <a:pt x="9469" y="8987"/>
                  </a:lnTo>
                  <a:cubicBezTo>
                    <a:pt x="9480" y="5751"/>
                    <a:pt x="8459" y="2606"/>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55"/>
            <p:cNvSpPr/>
            <p:nvPr/>
          </p:nvSpPr>
          <p:spPr>
            <a:xfrm>
              <a:off x="2179099" y="3116417"/>
              <a:ext cx="163452" cy="166242"/>
            </a:xfrm>
            <a:custGeom>
              <a:rect b="b" l="l" r="r" t="t"/>
              <a:pathLst>
                <a:path extrusionOk="0" h="10308" w="10135">
                  <a:moveTo>
                    <a:pt x="3581" y="0"/>
                  </a:moveTo>
                  <a:cubicBezTo>
                    <a:pt x="2686" y="1229"/>
                    <a:pt x="1435" y="2135"/>
                    <a:pt x="0" y="2594"/>
                  </a:cubicBezTo>
                  <a:lnTo>
                    <a:pt x="2502" y="10307"/>
                  </a:lnTo>
                  <a:cubicBezTo>
                    <a:pt x="5567" y="9309"/>
                    <a:pt x="8241" y="7369"/>
                    <a:pt x="10135" y="4764"/>
                  </a:cubicBezTo>
                  <a:lnTo>
                    <a:pt x="3581"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55"/>
            <p:cNvSpPr/>
            <p:nvPr/>
          </p:nvSpPr>
          <p:spPr>
            <a:xfrm>
              <a:off x="1897577" y="2903933"/>
              <a:ext cx="152727" cy="144583"/>
            </a:xfrm>
            <a:custGeom>
              <a:rect b="b" l="l" r="r" t="t"/>
              <a:pathLst>
                <a:path extrusionOk="0" h="8965" w="9470">
                  <a:moveTo>
                    <a:pt x="2916" y="1"/>
                  </a:moveTo>
                  <a:cubicBezTo>
                    <a:pt x="1022" y="2606"/>
                    <a:pt x="0" y="5739"/>
                    <a:pt x="12" y="8964"/>
                  </a:cubicBezTo>
                  <a:lnTo>
                    <a:pt x="8103" y="8964"/>
                  </a:lnTo>
                  <a:cubicBezTo>
                    <a:pt x="8103" y="7449"/>
                    <a:pt x="8574" y="5980"/>
                    <a:pt x="9469" y="4764"/>
                  </a:cubicBezTo>
                  <a:lnTo>
                    <a:pt x="2916"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55"/>
            <p:cNvSpPr/>
            <p:nvPr/>
          </p:nvSpPr>
          <p:spPr>
            <a:xfrm>
              <a:off x="2067309" y="3158056"/>
              <a:ext cx="152163" cy="136390"/>
            </a:xfrm>
            <a:custGeom>
              <a:rect b="b" l="l" r="r" t="t"/>
              <a:pathLst>
                <a:path extrusionOk="0" h="8457" w="9435">
                  <a:moveTo>
                    <a:pt x="2502" y="1"/>
                  </a:moveTo>
                  <a:lnTo>
                    <a:pt x="0" y="7702"/>
                  </a:lnTo>
                  <a:cubicBezTo>
                    <a:pt x="1541" y="8204"/>
                    <a:pt x="3140" y="8457"/>
                    <a:pt x="4740" y="8457"/>
                  </a:cubicBezTo>
                  <a:cubicBezTo>
                    <a:pt x="6322" y="8457"/>
                    <a:pt x="7905" y="8210"/>
                    <a:pt x="9434" y="7714"/>
                  </a:cubicBezTo>
                  <a:lnTo>
                    <a:pt x="6932" y="12"/>
                  </a:lnTo>
                  <a:cubicBezTo>
                    <a:pt x="6221" y="242"/>
                    <a:pt x="5475" y="357"/>
                    <a:pt x="4740" y="357"/>
                  </a:cubicBezTo>
                  <a:cubicBezTo>
                    <a:pt x="3983" y="357"/>
                    <a:pt x="3225" y="242"/>
                    <a:pt x="250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55"/>
            <p:cNvSpPr/>
            <p:nvPr/>
          </p:nvSpPr>
          <p:spPr>
            <a:xfrm>
              <a:off x="1944586" y="3116046"/>
              <a:ext cx="163097" cy="166242"/>
            </a:xfrm>
            <a:custGeom>
              <a:rect b="b" l="l" r="r" t="t"/>
              <a:pathLst>
                <a:path extrusionOk="0" h="10308" w="10113">
                  <a:moveTo>
                    <a:pt x="6554" y="1"/>
                  </a:moveTo>
                  <a:lnTo>
                    <a:pt x="1" y="4764"/>
                  </a:lnTo>
                  <a:cubicBezTo>
                    <a:pt x="1883" y="7369"/>
                    <a:pt x="4557" y="9309"/>
                    <a:pt x="7610" y="10307"/>
                  </a:cubicBezTo>
                  <a:lnTo>
                    <a:pt x="10112" y="2606"/>
                  </a:lnTo>
                  <a:cubicBezTo>
                    <a:pt x="8677" y="2135"/>
                    <a:pt x="7438" y="1229"/>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55"/>
            <p:cNvSpPr/>
            <p:nvPr/>
          </p:nvSpPr>
          <p:spPr>
            <a:xfrm>
              <a:off x="1897577" y="3048492"/>
              <a:ext cx="152727" cy="144390"/>
            </a:xfrm>
            <a:custGeom>
              <a:rect b="b" l="l" r="r" t="t"/>
              <a:pathLst>
                <a:path extrusionOk="0" h="8953" w="9470">
                  <a:moveTo>
                    <a:pt x="12" y="0"/>
                  </a:moveTo>
                  <a:cubicBezTo>
                    <a:pt x="0" y="3214"/>
                    <a:pt x="1022" y="6347"/>
                    <a:pt x="2916" y="8953"/>
                  </a:cubicBezTo>
                  <a:lnTo>
                    <a:pt x="9469" y="4190"/>
                  </a:lnTo>
                  <a:cubicBezTo>
                    <a:pt x="8574" y="2973"/>
                    <a:pt x="8103" y="1504"/>
                    <a:pt x="810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55"/>
            <p:cNvSpPr/>
            <p:nvPr/>
          </p:nvSpPr>
          <p:spPr>
            <a:xfrm>
              <a:off x="2143379" y="3048492"/>
              <a:ext cx="16" cy="16"/>
            </a:xfrm>
            <a:custGeom>
              <a:rect b="b" l="l" r="r" t="t"/>
              <a:pathLst>
                <a:path extrusionOk="0" fill="none" h="1" w="1">
                  <a:moveTo>
                    <a:pt x="0" y="0"/>
                  </a:moveTo>
                  <a:lnTo>
                    <a:pt x="0" y="0"/>
                  </a:lnTo>
                  <a:close/>
                </a:path>
              </a:pathLst>
            </a:custGeom>
            <a:no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55"/>
            <p:cNvSpPr/>
            <p:nvPr/>
          </p:nvSpPr>
          <p:spPr>
            <a:xfrm>
              <a:off x="2143379" y="3048492"/>
              <a:ext cx="16" cy="16"/>
            </a:xfrm>
            <a:custGeom>
              <a:rect b="b" l="l" r="r" t="t"/>
              <a:pathLst>
                <a:path extrusionOk="0" fill="none" h="1" w="1">
                  <a:moveTo>
                    <a:pt x="0" y="0"/>
                  </a:moveTo>
                  <a:lnTo>
                    <a:pt x="0" y="0"/>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3" name="Google Shape;843;p55"/>
          <p:cNvGrpSpPr/>
          <p:nvPr/>
        </p:nvGrpSpPr>
        <p:grpSpPr>
          <a:xfrm>
            <a:off x="959087" y="4169123"/>
            <a:ext cx="809227" cy="200842"/>
            <a:chOff x="2013045" y="4813233"/>
            <a:chExt cx="921986" cy="228854"/>
          </a:xfrm>
        </p:grpSpPr>
        <p:sp>
          <p:nvSpPr>
            <p:cNvPr id="844" name="Google Shape;844;p55"/>
            <p:cNvSpPr/>
            <p:nvPr/>
          </p:nvSpPr>
          <p:spPr>
            <a:xfrm>
              <a:off x="2013045" y="4867370"/>
              <a:ext cx="921986" cy="174718"/>
            </a:xfrm>
            <a:custGeom>
              <a:rect b="b" l="l" r="r" t="t"/>
              <a:pathLst>
                <a:path extrusionOk="0" fill="none" h="26303" w="138801">
                  <a:moveTo>
                    <a:pt x="0" y="18153"/>
                  </a:moveTo>
                  <a:lnTo>
                    <a:pt x="0" y="26303"/>
                  </a:lnTo>
                  <a:lnTo>
                    <a:pt x="138800" y="26303"/>
                  </a:lnTo>
                  <a:lnTo>
                    <a:pt x="138800" y="0"/>
                  </a:lnTo>
                  <a:lnTo>
                    <a:pt x="38405" y="0"/>
                  </a:lnTo>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55"/>
            <p:cNvSpPr/>
            <p:nvPr/>
          </p:nvSpPr>
          <p:spPr>
            <a:xfrm>
              <a:off x="2013045" y="4813233"/>
              <a:ext cx="316628" cy="174718"/>
            </a:xfrm>
            <a:custGeom>
              <a:rect b="b" l="l" r="r" t="t"/>
              <a:pathLst>
                <a:path extrusionOk="0" fill="none" h="26303" w="47667">
                  <a:moveTo>
                    <a:pt x="0" y="0"/>
                  </a:moveTo>
                  <a:lnTo>
                    <a:pt x="0" y="26303"/>
                  </a:lnTo>
                  <a:lnTo>
                    <a:pt x="47666" y="26303"/>
                  </a:lnTo>
                  <a:lnTo>
                    <a:pt x="34453"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6" name="Google Shape;846;p55"/>
          <p:cNvGrpSpPr/>
          <p:nvPr/>
        </p:nvGrpSpPr>
        <p:grpSpPr>
          <a:xfrm>
            <a:off x="967547" y="2656004"/>
            <a:ext cx="792421" cy="269941"/>
            <a:chOff x="1046767" y="4756633"/>
            <a:chExt cx="859646" cy="292841"/>
          </a:xfrm>
        </p:grpSpPr>
        <p:sp>
          <p:nvSpPr>
            <p:cNvPr id="847" name="Google Shape;847;p55"/>
            <p:cNvSpPr/>
            <p:nvPr/>
          </p:nvSpPr>
          <p:spPr>
            <a:xfrm>
              <a:off x="1046767" y="4811593"/>
              <a:ext cx="859646" cy="237881"/>
            </a:xfrm>
            <a:custGeom>
              <a:rect b="b" l="l" r="r" t="t"/>
              <a:pathLst>
                <a:path extrusionOk="0" fill="none" h="35812" w="129416">
                  <a:moveTo>
                    <a:pt x="31737" y="0"/>
                  </a:moveTo>
                  <a:cubicBezTo>
                    <a:pt x="33960" y="8644"/>
                    <a:pt x="27539" y="17041"/>
                    <a:pt x="18524" y="17041"/>
                  </a:cubicBezTo>
                  <a:cubicBezTo>
                    <a:pt x="9633" y="17041"/>
                    <a:pt x="3088" y="8644"/>
                    <a:pt x="5434" y="0"/>
                  </a:cubicBezTo>
                  <a:lnTo>
                    <a:pt x="2594" y="0"/>
                  </a:lnTo>
                  <a:cubicBezTo>
                    <a:pt x="1236" y="0"/>
                    <a:pt x="1" y="1112"/>
                    <a:pt x="1" y="2594"/>
                  </a:cubicBezTo>
                  <a:lnTo>
                    <a:pt x="1" y="35811"/>
                  </a:lnTo>
                  <a:lnTo>
                    <a:pt x="126823" y="35811"/>
                  </a:lnTo>
                  <a:cubicBezTo>
                    <a:pt x="128304" y="35811"/>
                    <a:pt x="129416" y="34576"/>
                    <a:pt x="129416" y="33218"/>
                  </a:cubicBezTo>
                  <a:lnTo>
                    <a:pt x="12941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55"/>
            <p:cNvSpPr/>
            <p:nvPr/>
          </p:nvSpPr>
          <p:spPr>
            <a:xfrm>
              <a:off x="1046767" y="4983846"/>
              <a:ext cx="65628" cy="65628"/>
            </a:xfrm>
            <a:custGeom>
              <a:rect b="b" l="l" r="r" t="t"/>
              <a:pathLst>
                <a:path extrusionOk="0" fill="none" h="9880" w="9880">
                  <a:moveTo>
                    <a:pt x="1" y="0"/>
                  </a:moveTo>
                  <a:lnTo>
                    <a:pt x="1" y="9879"/>
                  </a:lnTo>
                  <a:lnTo>
                    <a:pt x="9880" y="9879"/>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55"/>
            <p:cNvSpPr/>
            <p:nvPr/>
          </p:nvSpPr>
          <p:spPr>
            <a:xfrm>
              <a:off x="1067279" y="4756633"/>
              <a:ext cx="179640" cy="179646"/>
            </a:xfrm>
            <a:custGeom>
              <a:rect b="b" l="l" r="r" t="t"/>
              <a:pathLst>
                <a:path extrusionOk="0" fill="none" h="27045" w="27044">
                  <a:moveTo>
                    <a:pt x="15560" y="1"/>
                  </a:moveTo>
                  <a:cubicBezTo>
                    <a:pt x="5187" y="1"/>
                    <a:pt x="0" y="12473"/>
                    <a:pt x="7286" y="19759"/>
                  </a:cubicBezTo>
                  <a:cubicBezTo>
                    <a:pt x="14572" y="27044"/>
                    <a:pt x="27044" y="21858"/>
                    <a:pt x="27044" y="11609"/>
                  </a:cubicBezTo>
                  <a:cubicBezTo>
                    <a:pt x="27044" y="5187"/>
                    <a:pt x="21857" y="1"/>
                    <a:pt x="15560" y="1"/>
                  </a:cubicBezTo>
                  <a:close/>
                </a:path>
              </a:pathLst>
            </a:custGeom>
            <a:noFill/>
            <a:ln cap="flat" cmpd="sng" w="9525">
              <a:solidFill>
                <a:srgbClr val="A5B7C5"/>
              </a:solidFill>
              <a:prstDash val="solid"/>
              <a:miter lim="12348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50" name="Google Shape;850;p55"/>
          <p:cNvSpPr/>
          <p:nvPr/>
        </p:nvSpPr>
        <p:spPr>
          <a:xfrm>
            <a:off x="7401300" y="2350672"/>
            <a:ext cx="185410" cy="94006"/>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55"/>
          <p:cNvSpPr/>
          <p:nvPr/>
        </p:nvSpPr>
        <p:spPr>
          <a:xfrm>
            <a:off x="7100754" y="2333075"/>
            <a:ext cx="171771" cy="129198"/>
          </a:xfrm>
          <a:custGeom>
            <a:rect b="b" l="l" r="r" t="t"/>
            <a:pathLst>
              <a:path extrusionOk="0" h="2122" w="2821">
                <a:moveTo>
                  <a:pt x="1761" y="1"/>
                </a:moveTo>
                <a:lnTo>
                  <a:pt x="1400" y="361"/>
                </a:lnTo>
                <a:lnTo>
                  <a:pt x="1847" y="808"/>
                </a:lnTo>
                <a:lnTo>
                  <a:pt x="1" y="808"/>
                </a:lnTo>
                <a:lnTo>
                  <a:pt x="1" y="1321"/>
                </a:lnTo>
                <a:lnTo>
                  <a:pt x="1847" y="1321"/>
                </a:lnTo>
                <a:lnTo>
                  <a:pt x="1400" y="1768"/>
                </a:lnTo>
                <a:lnTo>
                  <a:pt x="1761" y="2121"/>
                </a:lnTo>
                <a:lnTo>
                  <a:pt x="2821" y="1061"/>
                </a:lnTo>
                <a:lnTo>
                  <a:pt x="176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55"/>
          <p:cNvSpPr/>
          <p:nvPr/>
        </p:nvSpPr>
        <p:spPr>
          <a:xfrm>
            <a:off x="7723043" y="2339529"/>
            <a:ext cx="167813" cy="116777"/>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55"/>
          <p:cNvSpPr/>
          <p:nvPr/>
        </p:nvSpPr>
        <p:spPr>
          <a:xfrm>
            <a:off x="8017748" y="2333075"/>
            <a:ext cx="163855" cy="129198"/>
          </a:xfrm>
          <a:custGeom>
            <a:rect b="b" l="l" r="r" t="t"/>
            <a:pathLst>
              <a:path extrusionOk="0" h="2122" w="2691">
                <a:moveTo>
                  <a:pt x="1630" y="1"/>
                </a:moveTo>
                <a:lnTo>
                  <a:pt x="1630" y="722"/>
                </a:lnTo>
                <a:lnTo>
                  <a:pt x="1630" y="808"/>
                </a:lnTo>
                <a:lnTo>
                  <a:pt x="0" y="808"/>
                </a:lnTo>
                <a:lnTo>
                  <a:pt x="0" y="1321"/>
                </a:lnTo>
                <a:lnTo>
                  <a:pt x="1630" y="1321"/>
                </a:lnTo>
                <a:lnTo>
                  <a:pt x="1630" y="1407"/>
                </a:lnTo>
                <a:lnTo>
                  <a:pt x="1630" y="2121"/>
                </a:lnTo>
                <a:lnTo>
                  <a:pt x="2691" y="1061"/>
                </a:lnTo>
                <a:lnTo>
                  <a:pt x="163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4" name="Google Shape;854;p55"/>
          <p:cNvGrpSpPr/>
          <p:nvPr/>
        </p:nvGrpSpPr>
        <p:grpSpPr>
          <a:xfrm>
            <a:off x="7103403" y="2550562"/>
            <a:ext cx="166473" cy="141497"/>
            <a:chOff x="4660325" y="1866850"/>
            <a:chExt cx="68350" cy="58100"/>
          </a:xfrm>
        </p:grpSpPr>
        <p:sp>
          <p:nvSpPr>
            <p:cNvPr id="855" name="Google Shape;855;p55"/>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55"/>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7" name="Google Shape;857;p55"/>
          <p:cNvGrpSpPr/>
          <p:nvPr/>
        </p:nvGrpSpPr>
        <p:grpSpPr>
          <a:xfrm>
            <a:off x="7412747" y="2576286"/>
            <a:ext cx="162515" cy="90049"/>
            <a:chOff x="4791775" y="1877500"/>
            <a:chExt cx="66725" cy="36975"/>
          </a:xfrm>
        </p:grpSpPr>
        <p:sp>
          <p:nvSpPr>
            <p:cNvPr id="858" name="Google Shape;858;p55"/>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55"/>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0" name="Google Shape;860;p55"/>
          <p:cNvGrpSpPr/>
          <p:nvPr/>
        </p:nvGrpSpPr>
        <p:grpSpPr>
          <a:xfrm>
            <a:off x="7734460" y="2576286"/>
            <a:ext cx="144979" cy="90049"/>
            <a:chOff x="4923925" y="1877500"/>
            <a:chExt cx="59525" cy="36975"/>
          </a:xfrm>
        </p:grpSpPr>
        <p:sp>
          <p:nvSpPr>
            <p:cNvPr id="861" name="Google Shape;861;p55"/>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55"/>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3" name="Google Shape;863;p55"/>
          <p:cNvGrpSpPr/>
          <p:nvPr/>
        </p:nvGrpSpPr>
        <p:grpSpPr>
          <a:xfrm>
            <a:off x="8028952" y="2558477"/>
            <a:ext cx="141447" cy="125667"/>
            <a:chOff x="5058450" y="1870100"/>
            <a:chExt cx="58075" cy="51600"/>
          </a:xfrm>
        </p:grpSpPr>
        <p:sp>
          <p:nvSpPr>
            <p:cNvPr id="864" name="Google Shape;864;p55"/>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55"/>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6" name="Google Shape;866;p55"/>
          <p:cNvGrpSpPr/>
          <p:nvPr/>
        </p:nvGrpSpPr>
        <p:grpSpPr>
          <a:xfrm>
            <a:off x="7443466" y="2980885"/>
            <a:ext cx="101077" cy="107645"/>
            <a:chOff x="4811425" y="2065025"/>
            <a:chExt cx="41500" cy="44200"/>
          </a:xfrm>
        </p:grpSpPr>
        <p:sp>
          <p:nvSpPr>
            <p:cNvPr id="867" name="Google Shape;867;p55"/>
            <p:cNvSpPr/>
            <p:nvPr/>
          </p:nvSpPr>
          <p:spPr>
            <a:xfrm>
              <a:off x="4825300" y="2065025"/>
              <a:ext cx="27625" cy="44200"/>
            </a:xfrm>
            <a:custGeom>
              <a:rect b="b" l="l" r="r" t="t"/>
              <a:pathLst>
                <a:path extrusionOk="0" h="1768" w="1105">
                  <a:moveTo>
                    <a:pt x="217" y="0"/>
                  </a:moveTo>
                  <a:lnTo>
                    <a:pt x="1" y="224"/>
                  </a:lnTo>
                  <a:lnTo>
                    <a:pt x="657" y="880"/>
                  </a:lnTo>
                  <a:lnTo>
                    <a:pt x="1" y="1544"/>
                  </a:lnTo>
                  <a:lnTo>
                    <a:pt x="217" y="1767"/>
                  </a:lnTo>
                  <a:lnTo>
                    <a:pt x="1104" y="880"/>
                  </a:lnTo>
                  <a:lnTo>
                    <a:pt x="21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55"/>
            <p:cNvSpPr/>
            <p:nvPr/>
          </p:nvSpPr>
          <p:spPr>
            <a:xfrm>
              <a:off x="4811425" y="2072950"/>
              <a:ext cx="19850" cy="28350"/>
            </a:xfrm>
            <a:custGeom>
              <a:rect b="b" l="l" r="r" t="t"/>
              <a:pathLst>
                <a:path extrusionOk="0" h="1134" w="794">
                  <a:moveTo>
                    <a:pt x="224" y="1"/>
                  </a:moveTo>
                  <a:lnTo>
                    <a:pt x="0" y="224"/>
                  </a:lnTo>
                  <a:lnTo>
                    <a:pt x="346" y="563"/>
                  </a:lnTo>
                  <a:lnTo>
                    <a:pt x="0" y="909"/>
                  </a:lnTo>
                  <a:lnTo>
                    <a:pt x="224" y="1133"/>
                  </a:lnTo>
                  <a:lnTo>
                    <a:pt x="794" y="563"/>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9" name="Google Shape;869;p55"/>
          <p:cNvGrpSpPr/>
          <p:nvPr/>
        </p:nvGrpSpPr>
        <p:grpSpPr>
          <a:xfrm>
            <a:off x="7735904" y="2981098"/>
            <a:ext cx="120867" cy="107218"/>
            <a:chOff x="4929875" y="2065025"/>
            <a:chExt cx="49625" cy="44025"/>
          </a:xfrm>
        </p:grpSpPr>
        <p:sp>
          <p:nvSpPr>
            <p:cNvPr id="870" name="Google Shape;870;p55"/>
            <p:cNvSpPr/>
            <p:nvPr/>
          </p:nvSpPr>
          <p:spPr>
            <a:xfrm>
              <a:off x="4950075" y="2065025"/>
              <a:ext cx="29425" cy="44025"/>
            </a:xfrm>
            <a:custGeom>
              <a:rect b="b" l="l" r="r" t="t"/>
              <a:pathLst>
                <a:path extrusionOk="0" h="1761" w="1177">
                  <a:moveTo>
                    <a:pt x="1" y="0"/>
                  </a:moveTo>
                  <a:lnTo>
                    <a:pt x="729" y="88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55"/>
            <p:cNvSpPr/>
            <p:nvPr/>
          </p:nvSpPr>
          <p:spPr>
            <a:xfrm>
              <a:off x="4929875" y="2065025"/>
              <a:ext cx="29425" cy="44025"/>
            </a:xfrm>
            <a:custGeom>
              <a:rect b="b" l="l" r="r" t="t"/>
              <a:pathLst>
                <a:path extrusionOk="0" h="1761" w="1177">
                  <a:moveTo>
                    <a:pt x="1" y="0"/>
                  </a:moveTo>
                  <a:lnTo>
                    <a:pt x="736" y="880"/>
                  </a:lnTo>
                  <a:lnTo>
                    <a:pt x="1" y="176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2" name="Google Shape;872;p55"/>
          <p:cNvGrpSpPr/>
          <p:nvPr/>
        </p:nvGrpSpPr>
        <p:grpSpPr>
          <a:xfrm>
            <a:off x="8064572" y="2984112"/>
            <a:ext cx="70206" cy="101191"/>
            <a:chOff x="5083925" y="2066350"/>
            <a:chExt cx="28825" cy="41550"/>
          </a:xfrm>
        </p:grpSpPr>
        <p:sp>
          <p:nvSpPr>
            <p:cNvPr id="873" name="Google Shape;873;p55"/>
            <p:cNvSpPr/>
            <p:nvPr/>
          </p:nvSpPr>
          <p:spPr>
            <a:xfrm>
              <a:off x="5084050" y="2066350"/>
              <a:ext cx="28700" cy="41550"/>
            </a:xfrm>
            <a:custGeom>
              <a:rect b="b" l="l" r="r" t="t"/>
              <a:pathLst>
                <a:path extrusionOk="0" h="1662" w="1148">
                  <a:moveTo>
                    <a:pt x="52" y="1"/>
                  </a:moveTo>
                  <a:cubicBezTo>
                    <a:pt x="27" y="1"/>
                    <a:pt x="0" y="24"/>
                    <a:pt x="0" y="56"/>
                  </a:cubicBezTo>
                  <a:lnTo>
                    <a:pt x="0" y="200"/>
                  </a:lnTo>
                  <a:cubicBezTo>
                    <a:pt x="0" y="243"/>
                    <a:pt x="22" y="279"/>
                    <a:pt x="51" y="308"/>
                  </a:cubicBezTo>
                  <a:lnTo>
                    <a:pt x="700" y="791"/>
                  </a:lnTo>
                  <a:cubicBezTo>
                    <a:pt x="729" y="813"/>
                    <a:pt x="729" y="849"/>
                    <a:pt x="700" y="871"/>
                  </a:cubicBezTo>
                  <a:lnTo>
                    <a:pt x="51" y="1354"/>
                  </a:lnTo>
                  <a:cubicBezTo>
                    <a:pt x="22" y="1383"/>
                    <a:pt x="0" y="1419"/>
                    <a:pt x="0" y="1462"/>
                  </a:cubicBezTo>
                  <a:lnTo>
                    <a:pt x="0" y="1613"/>
                  </a:lnTo>
                  <a:cubicBezTo>
                    <a:pt x="0" y="1639"/>
                    <a:pt x="26" y="1661"/>
                    <a:pt x="51" y="1661"/>
                  </a:cubicBezTo>
                  <a:cubicBezTo>
                    <a:pt x="61" y="1661"/>
                    <a:pt x="71" y="1658"/>
                    <a:pt x="80" y="1649"/>
                  </a:cubicBezTo>
                  <a:lnTo>
                    <a:pt x="1111" y="878"/>
                  </a:lnTo>
                  <a:cubicBezTo>
                    <a:pt x="1147" y="856"/>
                    <a:pt x="1147" y="806"/>
                    <a:pt x="1111" y="784"/>
                  </a:cubicBezTo>
                  <a:lnTo>
                    <a:pt x="80" y="12"/>
                  </a:lnTo>
                  <a:cubicBezTo>
                    <a:pt x="72" y="4"/>
                    <a:pt x="62" y="1"/>
                    <a:pt x="5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55"/>
            <p:cNvSpPr/>
            <p:nvPr/>
          </p:nvSpPr>
          <p:spPr>
            <a:xfrm>
              <a:off x="5083925" y="2081325"/>
              <a:ext cx="8800" cy="11600"/>
            </a:xfrm>
            <a:custGeom>
              <a:rect b="b" l="l" r="r" t="t"/>
              <a:pathLst>
                <a:path extrusionOk="0" h="464" w="352">
                  <a:moveTo>
                    <a:pt x="53" y="0"/>
                  </a:moveTo>
                  <a:cubicBezTo>
                    <a:pt x="25" y="0"/>
                    <a:pt x="0" y="24"/>
                    <a:pt x="5" y="55"/>
                  </a:cubicBezTo>
                  <a:lnTo>
                    <a:pt x="5" y="416"/>
                  </a:lnTo>
                  <a:cubicBezTo>
                    <a:pt x="5" y="442"/>
                    <a:pt x="31" y="464"/>
                    <a:pt x="56" y="464"/>
                  </a:cubicBezTo>
                  <a:cubicBezTo>
                    <a:pt x="66" y="464"/>
                    <a:pt x="76" y="460"/>
                    <a:pt x="85" y="452"/>
                  </a:cubicBezTo>
                  <a:lnTo>
                    <a:pt x="323" y="279"/>
                  </a:lnTo>
                  <a:cubicBezTo>
                    <a:pt x="352" y="257"/>
                    <a:pt x="352" y="207"/>
                    <a:pt x="323" y="185"/>
                  </a:cubicBezTo>
                  <a:lnTo>
                    <a:pt x="85" y="12"/>
                  </a:lnTo>
                  <a:cubicBezTo>
                    <a:pt x="75" y="4"/>
                    <a:pt x="63" y="0"/>
                    <a:pt x="5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5" name="Google Shape;875;p55"/>
          <p:cNvGrpSpPr/>
          <p:nvPr/>
        </p:nvGrpSpPr>
        <p:grpSpPr>
          <a:xfrm>
            <a:off x="7096126" y="2999759"/>
            <a:ext cx="181026" cy="69896"/>
            <a:chOff x="4659775" y="2072775"/>
            <a:chExt cx="74325" cy="28700"/>
          </a:xfrm>
        </p:grpSpPr>
        <p:sp>
          <p:nvSpPr>
            <p:cNvPr id="876" name="Google Shape;876;p55"/>
            <p:cNvSpPr/>
            <p:nvPr/>
          </p:nvSpPr>
          <p:spPr>
            <a:xfrm>
              <a:off x="4659775" y="2072775"/>
              <a:ext cx="38075" cy="28700"/>
            </a:xfrm>
            <a:custGeom>
              <a:rect b="b" l="l" r="r" t="t"/>
              <a:pathLst>
                <a:path extrusionOk="0" h="1148" w="1523">
                  <a:moveTo>
                    <a:pt x="1" y="0"/>
                  </a:moveTo>
                  <a:lnTo>
                    <a:pt x="578" y="570"/>
                  </a:lnTo>
                  <a:lnTo>
                    <a:pt x="1" y="1147"/>
                  </a:lnTo>
                  <a:lnTo>
                    <a:pt x="945" y="1147"/>
                  </a:lnTo>
                  <a:lnTo>
                    <a:pt x="1522" y="570"/>
                  </a:lnTo>
                  <a:lnTo>
                    <a:pt x="945"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55"/>
            <p:cNvSpPr/>
            <p:nvPr/>
          </p:nvSpPr>
          <p:spPr>
            <a:xfrm>
              <a:off x="4691875" y="2072775"/>
              <a:ext cx="24550" cy="28700"/>
            </a:xfrm>
            <a:custGeom>
              <a:rect b="b" l="l" r="r" t="t"/>
              <a:pathLst>
                <a:path extrusionOk="0" h="1148" w="982">
                  <a:moveTo>
                    <a:pt x="0" y="0"/>
                  </a:moveTo>
                  <a:lnTo>
                    <a:pt x="570" y="570"/>
                  </a:lnTo>
                  <a:lnTo>
                    <a:pt x="0" y="1147"/>
                  </a:lnTo>
                  <a:lnTo>
                    <a:pt x="411" y="1147"/>
                  </a:lnTo>
                  <a:lnTo>
                    <a:pt x="981" y="570"/>
                  </a:lnTo>
                  <a:lnTo>
                    <a:pt x="41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55"/>
            <p:cNvSpPr/>
            <p:nvPr/>
          </p:nvSpPr>
          <p:spPr>
            <a:xfrm>
              <a:off x="4709350" y="2072775"/>
              <a:ext cx="24750" cy="28700"/>
            </a:xfrm>
            <a:custGeom>
              <a:rect b="b" l="l" r="r" t="t"/>
              <a:pathLst>
                <a:path extrusionOk="0" h="1148" w="990">
                  <a:moveTo>
                    <a:pt x="1" y="0"/>
                  </a:moveTo>
                  <a:lnTo>
                    <a:pt x="578" y="570"/>
                  </a:lnTo>
                  <a:lnTo>
                    <a:pt x="1" y="1147"/>
                  </a:lnTo>
                  <a:lnTo>
                    <a:pt x="412" y="1147"/>
                  </a:lnTo>
                  <a:lnTo>
                    <a:pt x="989" y="570"/>
                  </a:lnTo>
                  <a:lnTo>
                    <a:pt x="41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55"/>
          <p:cNvGrpSpPr/>
          <p:nvPr/>
        </p:nvGrpSpPr>
        <p:grpSpPr>
          <a:xfrm>
            <a:off x="8015982" y="2790324"/>
            <a:ext cx="167387" cy="89197"/>
            <a:chOff x="4662475" y="1976500"/>
            <a:chExt cx="68725" cy="36625"/>
          </a:xfrm>
        </p:grpSpPr>
        <p:sp>
          <p:nvSpPr>
            <p:cNvPr id="880" name="Google Shape;880;p55"/>
            <p:cNvSpPr/>
            <p:nvPr/>
          </p:nvSpPr>
          <p:spPr>
            <a:xfrm>
              <a:off x="4690800" y="1976500"/>
              <a:ext cx="40400" cy="36625"/>
            </a:xfrm>
            <a:custGeom>
              <a:rect b="b" l="l" r="r" t="t"/>
              <a:pathLst>
                <a:path extrusionOk="0" h="1465" w="1616">
                  <a:moveTo>
                    <a:pt x="887" y="0"/>
                  </a:moveTo>
                  <a:lnTo>
                    <a:pt x="692" y="188"/>
                  </a:lnTo>
                  <a:lnTo>
                    <a:pt x="1104" y="599"/>
                  </a:lnTo>
                  <a:lnTo>
                    <a:pt x="0" y="599"/>
                  </a:lnTo>
                  <a:lnTo>
                    <a:pt x="0" y="866"/>
                  </a:lnTo>
                  <a:lnTo>
                    <a:pt x="1104" y="866"/>
                  </a:lnTo>
                  <a:lnTo>
                    <a:pt x="692" y="1269"/>
                  </a:lnTo>
                  <a:lnTo>
                    <a:pt x="887" y="1464"/>
                  </a:lnTo>
                  <a:lnTo>
                    <a:pt x="1616" y="729"/>
                  </a:lnTo>
                  <a:lnTo>
                    <a:pt x="88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55"/>
            <p:cNvSpPr/>
            <p:nvPr/>
          </p:nvSpPr>
          <p:spPr>
            <a:xfrm>
              <a:off x="4674375" y="1991450"/>
              <a:ext cx="10675" cy="6700"/>
            </a:xfrm>
            <a:custGeom>
              <a:rect b="b" l="l" r="r" t="t"/>
              <a:pathLst>
                <a:path extrusionOk="0" h="268" w="427">
                  <a:moveTo>
                    <a:pt x="1" y="1"/>
                  </a:moveTo>
                  <a:lnTo>
                    <a:pt x="1" y="268"/>
                  </a:lnTo>
                  <a:lnTo>
                    <a:pt x="426" y="268"/>
                  </a:lnTo>
                  <a:lnTo>
                    <a:pt x="42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55"/>
            <p:cNvSpPr/>
            <p:nvPr/>
          </p:nvSpPr>
          <p:spPr>
            <a:xfrm>
              <a:off x="4662475" y="1991450"/>
              <a:ext cx="5625" cy="6700"/>
            </a:xfrm>
            <a:custGeom>
              <a:rect b="b" l="l" r="r" t="t"/>
              <a:pathLst>
                <a:path extrusionOk="0" h="268" w="225">
                  <a:moveTo>
                    <a:pt x="1" y="1"/>
                  </a:moveTo>
                  <a:lnTo>
                    <a:pt x="1" y="268"/>
                  </a:lnTo>
                  <a:lnTo>
                    <a:pt x="224" y="268"/>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3" name="Google Shape;883;p55"/>
          <p:cNvGrpSpPr/>
          <p:nvPr/>
        </p:nvGrpSpPr>
        <p:grpSpPr>
          <a:xfrm>
            <a:off x="7712887" y="2793764"/>
            <a:ext cx="166899" cy="82317"/>
            <a:chOff x="4920150" y="1977875"/>
            <a:chExt cx="68525" cy="33800"/>
          </a:xfrm>
        </p:grpSpPr>
        <p:sp>
          <p:nvSpPr>
            <p:cNvPr id="884" name="Google Shape;884;p55"/>
            <p:cNvSpPr/>
            <p:nvPr/>
          </p:nvSpPr>
          <p:spPr>
            <a:xfrm>
              <a:off x="4949175" y="1977875"/>
              <a:ext cx="39500" cy="33800"/>
            </a:xfrm>
            <a:custGeom>
              <a:rect b="b" l="l" r="r" t="t"/>
              <a:pathLst>
                <a:path extrusionOk="0" h="1352" w="1580">
                  <a:moveTo>
                    <a:pt x="891" y="1"/>
                  </a:moveTo>
                  <a:cubicBezTo>
                    <a:pt x="859" y="1"/>
                    <a:pt x="828" y="12"/>
                    <a:pt x="801" y="32"/>
                  </a:cubicBezTo>
                  <a:cubicBezTo>
                    <a:pt x="743" y="89"/>
                    <a:pt x="743" y="176"/>
                    <a:pt x="801" y="226"/>
                  </a:cubicBezTo>
                  <a:lnTo>
                    <a:pt x="1039" y="472"/>
                  </a:lnTo>
                  <a:cubicBezTo>
                    <a:pt x="1068" y="493"/>
                    <a:pt x="1046" y="544"/>
                    <a:pt x="1010" y="544"/>
                  </a:cubicBezTo>
                  <a:lnTo>
                    <a:pt x="152" y="544"/>
                  </a:lnTo>
                  <a:cubicBezTo>
                    <a:pt x="147" y="543"/>
                    <a:pt x="143" y="543"/>
                    <a:pt x="139" y="543"/>
                  </a:cubicBezTo>
                  <a:cubicBezTo>
                    <a:pt x="66" y="543"/>
                    <a:pt x="14" y="598"/>
                    <a:pt x="8" y="666"/>
                  </a:cubicBezTo>
                  <a:cubicBezTo>
                    <a:pt x="0" y="746"/>
                    <a:pt x="65" y="811"/>
                    <a:pt x="145" y="811"/>
                  </a:cubicBezTo>
                  <a:lnTo>
                    <a:pt x="1010" y="811"/>
                  </a:lnTo>
                  <a:cubicBezTo>
                    <a:pt x="1046" y="811"/>
                    <a:pt x="1068" y="854"/>
                    <a:pt x="1039" y="883"/>
                  </a:cubicBezTo>
                  <a:lnTo>
                    <a:pt x="808" y="1113"/>
                  </a:lnTo>
                  <a:cubicBezTo>
                    <a:pt x="758" y="1164"/>
                    <a:pt x="751" y="1251"/>
                    <a:pt x="794" y="1308"/>
                  </a:cubicBezTo>
                  <a:cubicBezTo>
                    <a:pt x="823" y="1337"/>
                    <a:pt x="859" y="1351"/>
                    <a:pt x="895" y="1351"/>
                  </a:cubicBezTo>
                  <a:cubicBezTo>
                    <a:pt x="931" y="1351"/>
                    <a:pt x="967" y="1337"/>
                    <a:pt x="996" y="1308"/>
                  </a:cubicBezTo>
                  <a:lnTo>
                    <a:pt x="1522" y="774"/>
                  </a:lnTo>
                  <a:cubicBezTo>
                    <a:pt x="1580" y="717"/>
                    <a:pt x="1573" y="630"/>
                    <a:pt x="1522" y="573"/>
                  </a:cubicBezTo>
                  <a:lnTo>
                    <a:pt x="996" y="46"/>
                  </a:lnTo>
                  <a:cubicBezTo>
                    <a:pt x="965" y="15"/>
                    <a:pt x="928" y="1"/>
                    <a:pt x="8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55"/>
            <p:cNvSpPr/>
            <p:nvPr/>
          </p:nvSpPr>
          <p:spPr>
            <a:xfrm>
              <a:off x="4931875" y="1991450"/>
              <a:ext cx="12825" cy="6700"/>
            </a:xfrm>
            <a:custGeom>
              <a:rect b="b" l="l" r="r" t="t"/>
              <a:pathLst>
                <a:path extrusionOk="0" h="268" w="513">
                  <a:moveTo>
                    <a:pt x="180" y="1"/>
                  </a:moveTo>
                  <a:cubicBezTo>
                    <a:pt x="0" y="1"/>
                    <a:pt x="0" y="268"/>
                    <a:pt x="180" y="268"/>
                  </a:cubicBezTo>
                  <a:lnTo>
                    <a:pt x="332" y="268"/>
                  </a:lnTo>
                  <a:cubicBezTo>
                    <a:pt x="512" y="268"/>
                    <a:pt x="512" y="1"/>
                    <a:pt x="33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55"/>
            <p:cNvSpPr/>
            <p:nvPr/>
          </p:nvSpPr>
          <p:spPr>
            <a:xfrm>
              <a:off x="4920150" y="1991450"/>
              <a:ext cx="9225" cy="6700"/>
            </a:xfrm>
            <a:custGeom>
              <a:rect b="b" l="l" r="r" t="t"/>
              <a:pathLst>
                <a:path extrusionOk="0" h="268" w="369">
                  <a:moveTo>
                    <a:pt x="181" y="1"/>
                  </a:moveTo>
                  <a:cubicBezTo>
                    <a:pt x="0" y="1"/>
                    <a:pt x="0" y="268"/>
                    <a:pt x="181" y="268"/>
                  </a:cubicBezTo>
                  <a:lnTo>
                    <a:pt x="195" y="268"/>
                  </a:lnTo>
                  <a:cubicBezTo>
                    <a:pt x="368" y="268"/>
                    <a:pt x="368" y="1"/>
                    <a:pt x="19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7" name="Google Shape;887;p55"/>
          <p:cNvGrpSpPr/>
          <p:nvPr/>
        </p:nvGrpSpPr>
        <p:grpSpPr>
          <a:xfrm>
            <a:off x="7124044" y="3197682"/>
            <a:ext cx="125190" cy="127859"/>
            <a:chOff x="4676550" y="2160575"/>
            <a:chExt cx="51400" cy="52500"/>
          </a:xfrm>
        </p:grpSpPr>
        <p:sp>
          <p:nvSpPr>
            <p:cNvPr id="888" name="Google Shape;888;p55"/>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55"/>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55"/>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1" name="Google Shape;891;p55"/>
          <p:cNvGrpSpPr/>
          <p:nvPr/>
        </p:nvGrpSpPr>
        <p:grpSpPr>
          <a:xfrm>
            <a:off x="7421302" y="3204714"/>
            <a:ext cx="145405" cy="113794"/>
            <a:chOff x="4768325" y="2163475"/>
            <a:chExt cx="59700" cy="46725"/>
          </a:xfrm>
        </p:grpSpPr>
        <p:sp>
          <p:nvSpPr>
            <p:cNvPr id="892" name="Google Shape;892;p55"/>
            <p:cNvSpPr/>
            <p:nvPr/>
          </p:nvSpPr>
          <p:spPr>
            <a:xfrm>
              <a:off x="4768325" y="2163475"/>
              <a:ext cx="35375" cy="46725"/>
            </a:xfrm>
            <a:custGeom>
              <a:rect b="b" l="l" r="r" t="t"/>
              <a:pathLst>
                <a:path extrusionOk="0" h="1869" w="1415">
                  <a:moveTo>
                    <a:pt x="0" y="0"/>
                  </a:moveTo>
                  <a:lnTo>
                    <a:pt x="895" y="931"/>
                  </a:lnTo>
                  <a:lnTo>
                    <a:pt x="0" y="1868"/>
                  </a:lnTo>
                  <a:lnTo>
                    <a:pt x="520" y="1868"/>
                  </a:lnTo>
                  <a:lnTo>
                    <a:pt x="1414" y="931"/>
                  </a:lnTo>
                  <a:lnTo>
                    <a:pt x="52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55"/>
            <p:cNvSpPr/>
            <p:nvPr/>
          </p:nvSpPr>
          <p:spPr>
            <a:xfrm>
              <a:off x="4792475" y="2163475"/>
              <a:ext cx="35550" cy="46725"/>
            </a:xfrm>
            <a:custGeom>
              <a:rect b="b" l="l" r="r" t="t"/>
              <a:pathLst>
                <a:path extrusionOk="0" h="1869" w="1422">
                  <a:moveTo>
                    <a:pt x="1" y="0"/>
                  </a:moveTo>
                  <a:lnTo>
                    <a:pt x="895" y="931"/>
                  </a:lnTo>
                  <a:lnTo>
                    <a:pt x="1" y="1868"/>
                  </a:lnTo>
                  <a:lnTo>
                    <a:pt x="527" y="1868"/>
                  </a:lnTo>
                  <a:lnTo>
                    <a:pt x="1422" y="931"/>
                  </a:lnTo>
                  <a:lnTo>
                    <a:pt x="527"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4" name="Google Shape;894;p55"/>
          <p:cNvSpPr/>
          <p:nvPr/>
        </p:nvSpPr>
        <p:spPr>
          <a:xfrm>
            <a:off x="7753257" y="3196221"/>
            <a:ext cx="86159" cy="130781"/>
          </a:xfrm>
          <a:custGeom>
            <a:rect b="b" l="l" r="r" t="t"/>
            <a:pathLst>
              <a:path extrusionOk="0" h="2148" w="1415">
                <a:moveTo>
                  <a:pt x="308" y="0"/>
                </a:moveTo>
                <a:cubicBezTo>
                  <a:pt x="152" y="0"/>
                  <a:pt x="1" y="123"/>
                  <a:pt x="1" y="308"/>
                </a:cubicBezTo>
                <a:lnTo>
                  <a:pt x="8" y="1844"/>
                </a:lnTo>
                <a:cubicBezTo>
                  <a:pt x="8" y="2026"/>
                  <a:pt x="158" y="2148"/>
                  <a:pt x="316" y="2148"/>
                </a:cubicBezTo>
                <a:cubicBezTo>
                  <a:pt x="390" y="2148"/>
                  <a:pt x="465" y="2121"/>
                  <a:pt x="527" y="2061"/>
                </a:cubicBezTo>
                <a:lnTo>
                  <a:pt x="1292" y="1296"/>
                </a:lnTo>
                <a:cubicBezTo>
                  <a:pt x="1414" y="1181"/>
                  <a:pt x="1414" y="986"/>
                  <a:pt x="1292" y="864"/>
                </a:cubicBezTo>
                <a:lnTo>
                  <a:pt x="520" y="92"/>
                </a:lnTo>
                <a:cubicBezTo>
                  <a:pt x="459" y="29"/>
                  <a:pt x="383" y="0"/>
                  <a:pt x="308"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55"/>
          <p:cNvSpPr/>
          <p:nvPr/>
        </p:nvSpPr>
        <p:spPr>
          <a:xfrm>
            <a:off x="8025633" y="4203306"/>
            <a:ext cx="148084" cy="162989"/>
          </a:xfrm>
          <a:custGeom>
            <a:rect b="b" l="l" r="r" t="t"/>
            <a:pathLst>
              <a:path extrusionOk="0" h="2677" w="2432">
                <a:moveTo>
                  <a:pt x="801" y="1"/>
                </a:moveTo>
                <a:lnTo>
                  <a:pt x="1205" y="751"/>
                </a:lnTo>
                <a:lnTo>
                  <a:pt x="1" y="751"/>
                </a:lnTo>
                <a:lnTo>
                  <a:pt x="1" y="1927"/>
                </a:lnTo>
                <a:lnTo>
                  <a:pt x="1205" y="1927"/>
                </a:lnTo>
                <a:lnTo>
                  <a:pt x="801" y="2677"/>
                </a:lnTo>
                <a:lnTo>
                  <a:pt x="2431" y="1335"/>
                </a:lnTo>
                <a:lnTo>
                  <a:pt x="80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55"/>
          <p:cNvSpPr/>
          <p:nvPr/>
        </p:nvSpPr>
        <p:spPr>
          <a:xfrm>
            <a:off x="7127089" y="3431527"/>
            <a:ext cx="119101" cy="163415"/>
          </a:xfrm>
          <a:custGeom>
            <a:rect b="b" l="l" r="r" t="t"/>
            <a:pathLst>
              <a:path extrusionOk="0" h="2684" w="1956">
                <a:moveTo>
                  <a:pt x="1" y="0"/>
                </a:moveTo>
                <a:lnTo>
                  <a:pt x="787" y="1342"/>
                </a:lnTo>
                <a:lnTo>
                  <a:pt x="1" y="2683"/>
                </a:lnTo>
                <a:lnTo>
                  <a:pt x="1955" y="1342"/>
                </a:lnTo>
                <a:lnTo>
                  <a:pt x="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55"/>
          <p:cNvSpPr/>
          <p:nvPr/>
        </p:nvSpPr>
        <p:spPr>
          <a:xfrm>
            <a:off x="7095061" y="4219136"/>
            <a:ext cx="183157" cy="131329"/>
          </a:xfrm>
          <a:custGeom>
            <a:rect b="b" l="l" r="r" t="t"/>
            <a:pathLst>
              <a:path extrusionOk="0" h="2157" w="3008">
                <a:moveTo>
                  <a:pt x="0" y="0"/>
                </a:moveTo>
                <a:lnTo>
                  <a:pt x="729" y="1075"/>
                </a:lnTo>
                <a:lnTo>
                  <a:pt x="0" y="2157"/>
                </a:lnTo>
                <a:lnTo>
                  <a:pt x="0" y="2157"/>
                </a:lnTo>
                <a:lnTo>
                  <a:pt x="3008" y="1075"/>
                </a:lnTo>
                <a:lnTo>
                  <a:pt x="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55"/>
          <p:cNvSpPr/>
          <p:nvPr/>
        </p:nvSpPr>
        <p:spPr>
          <a:xfrm>
            <a:off x="7112384" y="3700780"/>
            <a:ext cx="148511" cy="112515"/>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55"/>
          <p:cNvSpPr/>
          <p:nvPr/>
        </p:nvSpPr>
        <p:spPr>
          <a:xfrm>
            <a:off x="7746133" y="3682697"/>
            <a:ext cx="100408" cy="148681"/>
          </a:xfrm>
          <a:custGeom>
            <a:rect b="b" l="l" r="r" t="t"/>
            <a:pathLst>
              <a:path extrusionOk="0" h="2442" w="1649">
                <a:moveTo>
                  <a:pt x="501" y="1"/>
                </a:moveTo>
                <a:cubicBezTo>
                  <a:pt x="238" y="1"/>
                  <a:pt x="1" y="336"/>
                  <a:pt x="250" y="590"/>
                </a:cubicBezTo>
                <a:lnTo>
                  <a:pt x="841" y="1232"/>
                </a:lnTo>
                <a:lnTo>
                  <a:pt x="250" y="1874"/>
                </a:lnTo>
                <a:cubicBezTo>
                  <a:pt x="36" y="2126"/>
                  <a:pt x="260" y="2441"/>
                  <a:pt x="516" y="2441"/>
                </a:cubicBezTo>
                <a:cubicBezTo>
                  <a:pt x="596" y="2441"/>
                  <a:pt x="680" y="2410"/>
                  <a:pt x="754" y="2336"/>
                </a:cubicBezTo>
                <a:lnTo>
                  <a:pt x="1555" y="1463"/>
                </a:lnTo>
                <a:cubicBezTo>
                  <a:pt x="1613" y="1405"/>
                  <a:pt x="1641" y="1326"/>
                  <a:pt x="1649" y="1246"/>
                </a:cubicBezTo>
                <a:cubicBezTo>
                  <a:pt x="1649" y="1239"/>
                  <a:pt x="1649" y="1239"/>
                  <a:pt x="1649" y="1232"/>
                </a:cubicBezTo>
                <a:cubicBezTo>
                  <a:pt x="1649" y="1225"/>
                  <a:pt x="1649" y="1225"/>
                  <a:pt x="1649" y="1218"/>
                </a:cubicBezTo>
                <a:cubicBezTo>
                  <a:pt x="1641" y="1138"/>
                  <a:pt x="1613" y="1059"/>
                  <a:pt x="1555" y="1001"/>
                </a:cubicBezTo>
                <a:lnTo>
                  <a:pt x="754" y="129"/>
                </a:lnTo>
                <a:cubicBezTo>
                  <a:pt x="679" y="38"/>
                  <a:pt x="588" y="1"/>
                  <a:pt x="50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0" name="Google Shape;900;p55"/>
          <p:cNvGrpSpPr/>
          <p:nvPr/>
        </p:nvGrpSpPr>
        <p:grpSpPr>
          <a:xfrm>
            <a:off x="7437621" y="3459808"/>
            <a:ext cx="112768" cy="106853"/>
            <a:chOff x="4768575" y="2253950"/>
            <a:chExt cx="46300" cy="43875"/>
          </a:xfrm>
        </p:grpSpPr>
        <p:sp>
          <p:nvSpPr>
            <p:cNvPr id="901" name="Google Shape;901;p55"/>
            <p:cNvSpPr/>
            <p:nvPr/>
          </p:nvSpPr>
          <p:spPr>
            <a:xfrm>
              <a:off x="4785700" y="2253950"/>
              <a:ext cx="29175" cy="43875"/>
            </a:xfrm>
            <a:custGeom>
              <a:rect b="b" l="l" r="r" t="t"/>
              <a:pathLst>
                <a:path extrusionOk="0" h="1755" w="1167">
                  <a:moveTo>
                    <a:pt x="262" y="1"/>
                  </a:moveTo>
                  <a:cubicBezTo>
                    <a:pt x="150" y="1"/>
                    <a:pt x="49" y="149"/>
                    <a:pt x="164" y="247"/>
                  </a:cubicBezTo>
                  <a:lnTo>
                    <a:pt x="770" y="853"/>
                  </a:lnTo>
                  <a:lnTo>
                    <a:pt x="106" y="1517"/>
                  </a:lnTo>
                  <a:cubicBezTo>
                    <a:pt x="1" y="1616"/>
                    <a:pt x="95" y="1754"/>
                    <a:pt x="204" y="1754"/>
                  </a:cubicBezTo>
                  <a:cubicBezTo>
                    <a:pt x="236" y="1754"/>
                    <a:pt x="271" y="1742"/>
                    <a:pt x="301" y="1711"/>
                  </a:cubicBezTo>
                  <a:lnTo>
                    <a:pt x="1166" y="853"/>
                  </a:lnTo>
                  <a:lnTo>
                    <a:pt x="366" y="52"/>
                  </a:lnTo>
                  <a:cubicBezTo>
                    <a:pt x="334" y="16"/>
                    <a:pt x="297" y="1"/>
                    <a:pt x="26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55"/>
            <p:cNvSpPr/>
            <p:nvPr/>
          </p:nvSpPr>
          <p:spPr>
            <a:xfrm>
              <a:off x="4768575" y="2253950"/>
              <a:ext cx="29175" cy="43875"/>
            </a:xfrm>
            <a:custGeom>
              <a:rect b="b" l="l" r="r" t="t"/>
              <a:pathLst>
                <a:path extrusionOk="0" h="1755" w="1167">
                  <a:moveTo>
                    <a:pt x="261" y="1"/>
                  </a:moveTo>
                  <a:cubicBezTo>
                    <a:pt x="150" y="1"/>
                    <a:pt x="50" y="149"/>
                    <a:pt x="171" y="247"/>
                  </a:cubicBezTo>
                  <a:lnTo>
                    <a:pt x="769" y="853"/>
                  </a:lnTo>
                  <a:lnTo>
                    <a:pt x="106" y="1517"/>
                  </a:lnTo>
                  <a:cubicBezTo>
                    <a:pt x="1" y="1616"/>
                    <a:pt x="95" y="1754"/>
                    <a:pt x="203" y="1754"/>
                  </a:cubicBezTo>
                  <a:cubicBezTo>
                    <a:pt x="236" y="1754"/>
                    <a:pt x="270" y="1742"/>
                    <a:pt x="301" y="1711"/>
                  </a:cubicBezTo>
                  <a:lnTo>
                    <a:pt x="1166" y="853"/>
                  </a:lnTo>
                  <a:lnTo>
                    <a:pt x="365" y="52"/>
                  </a:lnTo>
                  <a:cubicBezTo>
                    <a:pt x="334" y="16"/>
                    <a:pt x="297" y="1"/>
                    <a:pt x="26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3" name="Google Shape;903;p55"/>
          <p:cNvGrpSpPr/>
          <p:nvPr/>
        </p:nvGrpSpPr>
        <p:grpSpPr>
          <a:xfrm>
            <a:off x="7737243" y="3948834"/>
            <a:ext cx="118187" cy="146246"/>
            <a:chOff x="4960900" y="2433225"/>
            <a:chExt cx="48525" cy="60050"/>
          </a:xfrm>
        </p:grpSpPr>
        <p:sp>
          <p:nvSpPr>
            <p:cNvPr id="904" name="Google Shape;904;p55"/>
            <p:cNvSpPr/>
            <p:nvPr/>
          </p:nvSpPr>
          <p:spPr>
            <a:xfrm>
              <a:off x="4974225" y="2433225"/>
              <a:ext cx="35200" cy="60050"/>
            </a:xfrm>
            <a:custGeom>
              <a:rect b="b" l="l" r="r" t="t"/>
              <a:pathLst>
                <a:path extrusionOk="0" h="2402" w="1408">
                  <a:moveTo>
                    <a:pt x="102" y="0"/>
                  </a:moveTo>
                  <a:lnTo>
                    <a:pt x="95" y="7"/>
                  </a:lnTo>
                  <a:lnTo>
                    <a:pt x="1112" y="1154"/>
                  </a:lnTo>
                  <a:lnTo>
                    <a:pt x="1" y="2402"/>
                  </a:lnTo>
                  <a:lnTo>
                    <a:pt x="297" y="2402"/>
                  </a:lnTo>
                  <a:lnTo>
                    <a:pt x="1407" y="1154"/>
                  </a:lnTo>
                  <a:lnTo>
                    <a:pt x="383"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55"/>
            <p:cNvSpPr/>
            <p:nvPr/>
          </p:nvSpPr>
          <p:spPr>
            <a:xfrm>
              <a:off x="4960900" y="2433225"/>
              <a:ext cx="35175" cy="60050"/>
            </a:xfrm>
            <a:custGeom>
              <a:rect b="b" l="l" r="r" t="t"/>
              <a:pathLst>
                <a:path extrusionOk="0" h="2402" w="1407">
                  <a:moveTo>
                    <a:pt x="108" y="0"/>
                  </a:moveTo>
                  <a:lnTo>
                    <a:pt x="94" y="7"/>
                  </a:lnTo>
                  <a:lnTo>
                    <a:pt x="1111" y="1154"/>
                  </a:lnTo>
                  <a:lnTo>
                    <a:pt x="0" y="2402"/>
                  </a:lnTo>
                  <a:lnTo>
                    <a:pt x="296" y="2402"/>
                  </a:lnTo>
                  <a:lnTo>
                    <a:pt x="1407" y="1154"/>
                  </a:lnTo>
                  <a:lnTo>
                    <a:pt x="39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6" name="Google Shape;906;p55"/>
          <p:cNvGrpSpPr/>
          <p:nvPr/>
        </p:nvGrpSpPr>
        <p:grpSpPr>
          <a:xfrm>
            <a:off x="7425808" y="4212895"/>
            <a:ext cx="136394" cy="143810"/>
            <a:chOff x="4854075" y="2527625"/>
            <a:chExt cx="56000" cy="59050"/>
          </a:xfrm>
        </p:grpSpPr>
        <p:sp>
          <p:nvSpPr>
            <p:cNvPr id="907" name="Google Shape;907;p55"/>
            <p:cNvSpPr/>
            <p:nvPr/>
          </p:nvSpPr>
          <p:spPr>
            <a:xfrm>
              <a:off x="4872325" y="2527625"/>
              <a:ext cx="37750" cy="59050"/>
            </a:xfrm>
            <a:custGeom>
              <a:rect b="b" l="l" r="r" t="t"/>
              <a:pathLst>
                <a:path extrusionOk="0" h="2362" w="1510">
                  <a:moveTo>
                    <a:pt x="305" y="1"/>
                  </a:moveTo>
                  <a:cubicBezTo>
                    <a:pt x="141" y="1"/>
                    <a:pt x="1" y="210"/>
                    <a:pt x="146" y="371"/>
                  </a:cubicBezTo>
                  <a:lnTo>
                    <a:pt x="961" y="1179"/>
                  </a:lnTo>
                  <a:lnTo>
                    <a:pt x="146" y="1994"/>
                  </a:lnTo>
                  <a:cubicBezTo>
                    <a:pt x="0" y="2151"/>
                    <a:pt x="143" y="2361"/>
                    <a:pt x="308" y="2361"/>
                  </a:cubicBezTo>
                  <a:cubicBezTo>
                    <a:pt x="355" y="2361"/>
                    <a:pt x="404" y="2344"/>
                    <a:pt x="449" y="2304"/>
                  </a:cubicBezTo>
                  <a:lnTo>
                    <a:pt x="1423" y="1338"/>
                  </a:lnTo>
                  <a:cubicBezTo>
                    <a:pt x="1509" y="1244"/>
                    <a:pt x="1509" y="1107"/>
                    <a:pt x="1423" y="1013"/>
                  </a:cubicBezTo>
                  <a:lnTo>
                    <a:pt x="1423" y="1020"/>
                  </a:lnTo>
                  <a:lnTo>
                    <a:pt x="449" y="61"/>
                  </a:lnTo>
                  <a:cubicBezTo>
                    <a:pt x="403" y="19"/>
                    <a:pt x="353" y="1"/>
                    <a:pt x="305"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55"/>
            <p:cNvSpPr/>
            <p:nvPr/>
          </p:nvSpPr>
          <p:spPr>
            <a:xfrm>
              <a:off x="4854075" y="2539100"/>
              <a:ext cx="26075" cy="35875"/>
            </a:xfrm>
            <a:custGeom>
              <a:rect b="b" l="l" r="r" t="t"/>
              <a:pathLst>
                <a:path extrusionOk="0" h="1435" w="1043">
                  <a:moveTo>
                    <a:pt x="326" y="1"/>
                  </a:moveTo>
                  <a:cubicBezTo>
                    <a:pt x="152" y="1"/>
                    <a:pt x="1" y="234"/>
                    <a:pt x="177" y="388"/>
                  </a:cubicBezTo>
                  <a:lnTo>
                    <a:pt x="516" y="720"/>
                  </a:lnTo>
                  <a:lnTo>
                    <a:pt x="177" y="1059"/>
                  </a:lnTo>
                  <a:cubicBezTo>
                    <a:pt x="21" y="1215"/>
                    <a:pt x="165" y="1435"/>
                    <a:pt x="336" y="1435"/>
                  </a:cubicBezTo>
                  <a:cubicBezTo>
                    <a:pt x="386" y="1435"/>
                    <a:pt x="439" y="1415"/>
                    <a:pt x="487" y="1369"/>
                  </a:cubicBezTo>
                  <a:lnTo>
                    <a:pt x="977" y="886"/>
                  </a:lnTo>
                  <a:cubicBezTo>
                    <a:pt x="1020" y="843"/>
                    <a:pt x="1042" y="785"/>
                    <a:pt x="1042" y="720"/>
                  </a:cubicBezTo>
                  <a:cubicBezTo>
                    <a:pt x="1042" y="662"/>
                    <a:pt x="1013" y="605"/>
                    <a:pt x="977" y="561"/>
                  </a:cubicBezTo>
                  <a:lnTo>
                    <a:pt x="487" y="78"/>
                  </a:lnTo>
                  <a:cubicBezTo>
                    <a:pt x="437" y="23"/>
                    <a:pt x="380" y="1"/>
                    <a:pt x="32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09" name="Google Shape;909;p55"/>
          <p:cNvSpPr/>
          <p:nvPr/>
        </p:nvSpPr>
        <p:spPr>
          <a:xfrm>
            <a:off x="7441061" y="3955623"/>
            <a:ext cx="105888" cy="132668"/>
          </a:xfrm>
          <a:custGeom>
            <a:rect b="b" l="l" r="r" t="t"/>
            <a:pathLst>
              <a:path extrusionOk="0" h="2179" w="1739">
                <a:moveTo>
                  <a:pt x="1" y="1"/>
                </a:moveTo>
                <a:lnTo>
                  <a:pt x="1" y="2179"/>
                </a:lnTo>
                <a:lnTo>
                  <a:pt x="758" y="2179"/>
                </a:lnTo>
                <a:lnTo>
                  <a:pt x="1739" y="1090"/>
                </a:lnTo>
                <a:lnTo>
                  <a:pt x="75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55"/>
          <p:cNvSpPr/>
          <p:nvPr/>
        </p:nvSpPr>
        <p:spPr>
          <a:xfrm>
            <a:off x="8019727" y="3195277"/>
            <a:ext cx="159897" cy="132668"/>
          </a:xfrm>
          <a:custGeom>
            <a:rect b="b" l="l" r="r" t="t"/>
            <a:pathLst>
              <a:path extrusionOk="0" h="2179" w="2626">
                <a:moveTo>
                  <a:pt x="0" y="1"/>
                </a:moveTo>
                <a:lnTo>
                  <a:pt x="887" y="1090"/>
                </a:lnTo>
                <a:lnTo>
                  <a:pt x="0" y="2179"/>
                </a:lnTo>
                <a:lnTo>
                  <a:pt x="1644" y="2179"/>
                </a:lnTo>
                <a:lnTo>
                  <a:pt x="2625" y="1090"/>
                </a:lnTo>
                <a:lnTo>
                  <a:pt x="164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55"/>
          <p:cNvSpPr/>
          <p:nvPr/>
        </p:nvSpPr>
        <p:spPr>
          <a:xfrm>
            <a:off x="7118991" y="3955623"/>
            <a:ext cx="135298" cy="132668"/>
          </a:xfrm>
          <a:custGeom>
            <a:rect b="b" l="l" r="r" t="t"/>
            <a:pathLst>
              <a:path extrusionOk="0" h="2179" w="2222">
                <a:moveTo>
                  <a:pt x="477" y="1"/>
                </a:moveTo>
                <a:lnTo>
                  <a:pt x="895" y="513"/>
                </a:lnTo>
                <a:lnTo>
                  <a:pt x="1" y="513"/>
                </a:lnTo>
                <a:lnTo>
                  <a:pt x="1" y="1659"/>
                </a:lnTo>
                <a:lnTo>
                  <a:pt x="895" y="1659"/>
                </a:lnTo>
                <a:lnTo>
                  <a:pt x="477" y="2179"/>
                </a:lnTo>
                <a:lnTo>
                  <a:pt x="1234" y="2179"/>
                </a:lnTo>
                <a:lnTo>
                  <a:pt x="2222" y="1090"/>
                </a:lnTo>
                <a:lnTo>
                  <a:pt x="123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12" name="Google Shape;912;p55"/>
          <p:cNvGrpSpPr/>
          <p:nvPr/>
        </p:nvGrpSpPr>
        <p:grpSpPr>
          <a:xfrm>
            <a:off x="8050020" y="3676639"/>
            <a:ext cx="99312" cy="160797"/>
            <a:chOff x="5059700" y="2334775"/>
            <a:chExt cx="40775" cy="66025"/>
          </a:xfrm>
        </p:grpSpPr>
        <p:sp>
          <p:nvSpPr>
            <p:cNvPr id="913" name="Google Shape;913;p55"/>
            <p:cNvSpPr/>
            <p:nvPr/>
          </p:nvSpPr>
          <p:spPr>
            <a:xfrm>
              <a:off x="5059700" y="2334775"/>
              <a:ext cx="12475" cy="10525"/>
            </a:xfrm>
            <a:custGeom>
              <a:rect b="b" l="l" r="r" t="t"/>
              <a:pathLst>
                <a:path extrusionOk="0" h="421" w="499">
                  <a:moveTo>
                    <a:pt x="282" y="0"/>
                  </a:moveTo>
                  <a:cubicBezTo>
                    <a:pt x="94" y="0"/>
                    <a:pt x="1" y="224"/>
                    <a:pt x="138" y="361"/>
                  </a:cubicBezTo>
                  <a:cubicBezTo>
                    <a:pt x="179" y="402"/>
                    <a:pt x="230" y="421"/>
                    <a:pt x="281" y="421"/>
                  </a:cubicBezTo>
                  <a:cubicBezTo>
                    <a:pt x="388" y="421"/>
                    <a:pt x="491" y="337"/>
                    <a:pt x="491" y="209"/>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55"/>
            <p:cNvSpPr/>
            <p:nvPr/>
          </p:nvSpPr>
          <p:spPr>
            <a:xfrm>
              <a:off x="5059700" y="2348650"/>
              <a:ext cx="12475" cy="10550"/>
            </a:xfrm>
            <a:custGeom>
              <a:rect b="b" l="l" r="r" t="t"/>
              <a:pathLst>
                <a:path extrusionOk="0" h="422" w="499">
                  <a:moveTo>
                    <a:pt x="282" y="1"/>
                  </a:moveTo>
                  <a:cubicBezTo>
                    <a:pt x="94" y="1"/>
                    <a:pt x="1" y="224"/>
                    <a:pt x="138" y="361"/>
                  </a:cubicBezTo>
                  <a:cubicBezTo>
                    <a:pt x="179" y="403"/>
                    <a:pt x="230" y="421"/>
                    <a:pt x="281" y="421"/>
                  </a:cubicBezTo>
                  <a:cubicBezTo>
                    <a:pt x="388" y="421"/>
                    <a:pt x="491" y="337"/>
                    <a:pt x="491" y="210"/>
                  </a:cubicBezTo>
                  <a:cubicBezTo>
                    <a:pt x="498"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55"/>
            <p:cNvSpPr/>
            <p:nvPr/>
          </p:nvSpPr>
          <p:spPr>
            <a:xfrm>
              <a:off x="5059700" y="2362525"/>
              <a:ext cx="12475" cy="10550"/>
            </a:xfrm>
            <a:custGeom>
              <a:rect b="b" l="l" r="r" t="t"/>
              <a:pathLst>
                <a:path extrusionOk="0" h="422" w="499">
                  <a:moveTo>
                    <a:pt x="282" y="1"/>
                  </a:moveTo>
                  <a:cubicBezTo>
                    <a:pt x="94" y="1"/>
                    <a:pt x="1" y="224"/>
                    <a:pt x="138" y="361"/>
                  </a:cubicBezTo>
                  <a:cubicBezTo>
                    <a:pt x="179" y="403"/>
                    <a:pt x="230" y="422"/>
                    <a:pt x="281" y="422"/>
                  </a:cubicBezTo>
                  <a:cubicBezTo>
                    <a:pt x="388" y="422"/>
                    <a:pt x="491" y="338"/>
                    <a:pt x="491" y="210"/>
                  </a:cubicBezTo>
                  <a:cubicBezTo>
                    <a:pt x="498"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55"/>
            <p:cNvSpPr/>
            <p:nvPr/>
          </p:nvSpPr>
          <p:spPr>
            <a:xfrm>
              <a:off x="5059700" y="2376400"/>
              <a:ext cx="12475" cy="10500"/>
            </a:xfrm>
            <a:custGeom>
              <a:rect b="b" l="l" r="r" t="t"/>
              <a:pathLst>
                <a:path extrusionOk="0" h="420" w="499">
                  <a:moveTo>
                    <a:pt x="294" y="1"/>
                  </a:moveTo>
                  <a:cubicBezTo>
                    <a:pt x="290" y="1"/>
                    <a:pt x="286" y="1"/>
                    <a:pt x="282" y="1"/>
                  </a:cubicBezTo>
                  <a:cubicBezTo>
                    <a:pt x="94" y="1"/>
                    <a:pt x="1" y="225"/>
                    <a:pt x="138" y="355"/>
                  </a:cubicBezTo>
                  <a:cubicBezTo>
                    <a:pt x="180" y="400"/>
                    <a:pt x="233" y="420"/>
                    <a:pt x="285" y="420"/>
                  </a:cubicBezTo>
                  <a:cubicBezTo>
                    <a:pt x="390" y="420"/>
                    <a:pt x="491" y="336"/>
                    <a:pt x="491" y="210"/>
                  </a:cubicBezTo>
                  <a:cubicBezTo>
                    <a:pt x="498" y="99"/>
                    <a:pt x="404" y="1"/>
                    <a:pt x="29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55"/>
            <p:cNvSpPr/>
            <p:nvPr/>
          </p:nvSpPr>
          <p:spPr>
            <a:xfrm>
              <a:off x="5059700" y="2390125"/>
              <a:ext cx="12475" cy="10675"/>
            </a:xfrm>
            <a:custGeom>
              <a:rect b="b" l="l" r="r" t="t"/>
              <a:pathLst>
                <a:path extrusionOk="0" h="427" w="499">
                  <a:moveTo>
                    <a:pt x="282" y="0"/>
                  </a:moveTo>
                  <a:cubicBezTo>
                    <a:pt x="94" y="0"/>
                    <a:pt x="1" y="231"/>
                    <a:pt x="138" y="361"/>
                  </a:cubicBezTo>
                  <a:cubicBezTo>
                    <a:pt x="180" y="406"/>
                    <a:pt x="233" y="426"/>
                    <a:pt x="285" y="426"/>
                  </a:cubicBezTo>
                  <a:cubicBezTo>
                    <a:pt x="390" y="426"/>
                    <a:pt x="491" y="343"/>
                    <a:pt x="491" y="217"/>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55"/>
            <p:cNvSpPr/>
            <p:nvPr/>
          </p:nvSpPr>
          <p:spPr>
            <a:xfrm>
              <a:off x="5073950" y="2348650"/>
              <a:ext cx="12275" cy="10550"/>
            </a:xfrm>
            <a:custGeom>
              <a:rect b="b" l="l" r="r" t="t"/>
              <a:pathLst>
                <a:path extrusionOk="0" h="422" w="491">
                  <a:moveTo>
                    <a:pt x="282" y="1"/>
                  </a:moveTo>
                  <a:cubicBezTo>
                    <a:pt x="94" y="1"/>
                    <a:pt x="0" y="224"/>
                    <a:pt x="130" y="361"/>
                  </a:cubicBezTo>
                  <a:cubicBezTo>
                    <a:pt x="174" y="403"/>
                    <a:pt x="227" y="421"/>
                    <a:pt x="278" y="421"/>
                  </a:cubicBezTo>
                  <a:cubicBezTo>
                    <a:pt x="387" y="421"/>
                    <a:pt x="491" y="337"/>
                    <a:pt x="491" y="210"/>
                  </a:cubicBezTo>
                  <a:cubicBezTo>
                    <a:pt x="491"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55"/>
            <p:cNvSpPr/>
            <p:nvPr/>
          </p:nvSpPr>
          <p:spPr>
            <a:xfrm>
              <a:off x="5073950" y="2362525"/>
              <a:ext cx="12275" cy="10550"/>
            </a:xfrm>
            <a:custGeom>
              <a:rect b="b" l="l" r="r" t="t"/>
              <a:pathLst>
                <a:path extrusionOk="0" h="422" w="491">
                  <a:moveTo>
                    <a:pt x="282" y="1"/>
                  </a:moveTo>
                  <a:cubicBezTo>
                    <a:pt x="94" y="1"/>
                    <a:pt x="0" y="224"/>
                    <a:pt x="130" y="361"/>
                  </a:cubicBezTo>
                  <a:cubicBezTo>
                    <a:pt x="174" y="403"/>
                    <a:pt x="227" y="422"/>
                    <a:pt x="278" y="422"/>
                  </a:cubicBezTo>
                  <a:cubicBezTo>
                    <a:pt x="387" y="422"/>
                    <a:pt x="491" y="338"/>
                    <a:pt x="491" y="210"/>
                  </a:cubicBezTo>
                  <a:cubicBezTo>
                    <a:pt x="491"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55"/>
            <p:cNvSpPr/>
            <p:nvPr/>
          </p:nvSpPr>
          <p:spPr>
            <a:xfrm>
              <a:off x="5074000" y="2376400"/>
              <a:ext cx="12225" cy="10500"/>
            </a:xfrm>
            <a:custGeom>
              <a:rect b="b" l="l" r="r" t="t"/>
              <a:pathLst>
                <a:path extrusionOk="0" h="420" w="489">
                  <a:moveTo>
                    <a:pt x="291" y="1"/>
                  </a:moveTo>
                  <a:cubicBezTo>
                    <a:pt x="287" y="1"/>
                    <a:pt x="284" y="1"/>
                    <a:pt x="280" y="1"/>
                  </a:cubicBezTo>
                  <a:cubicBezTo>
                    <a:pt x="277" y="1"/>
                    <a:pt x="274" y="1"/>
                    <a:pt x="271" y="1"/>
                  </a:cubicBezTo>
                  <a:cubicBezTo>
                    <a:pt x="89" y="1"/>
                    <a:pt x="0" y="227"/>
                    <a:pt x="128" y="355"/>
                  </a:cubicBezTo>
                  <a:cubicBezTo>
                    <a:pt x="173" y="400"/>
                    <a:pt x="228" y="420"/>
                    <a:pt x="281" y="420"/>
                  </a:cubicBezTo>
                  <a:cubicBezTo>
                    <a:pt x="388" y="420"/>
                    <a:pt x="489" y="336"/>
                    <a:pt x="489" y="210"/>
                  </a:cubicBezTo>
                  <a:cubicBezTo>
                    <a:pt x="489" y="99"/>
                    <a:pt x="401" y="1"/>
                    <a:pt x="2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55"/>
            <p:cNvSpPr/>
            <p:nvPr/>
          </p:nvSpPr>
          <p:spPr>
            <a:xfrm>
              <a:off x="5088000" y="2362525"/>
              <a:ext cx="12475" cy="10550"/>
            </a:xfrm>
            <a:custGeom>
              <a:rect b="b" l="l" r="r" t="t"/>
              <a:pathLst>
                <a:path extrusionOk="0" h="422" w="499">
                  <a:moveTo>
                    <a:pt x="289" y="1"/>
                  </a:moveTo>
                  <a:cubicBezTo>
                    <a:pt x="102" y="1"/>
                    <a:pt x="1" y="224"/>
                    <a:pt x="138" y="361"/>
                  </a:cubicBezTo>
                  <a:cubicBezTo>
                    <a:pt x="180" y="403"/>
                    <a:pt x="231" y="422"/>
                    <a:pt x="283" y="422"/>
                  </a:cubicBezTo>
                  <a:cubicBezTo>
                    <a:pt x="392" y="422"/>
                    <a:pt x="499" y="338"/>
                    <a:pt x="499" y="210"/>
                  </a:cubicBezTo>
                  <a:cubicBezTo>
                    <a:pt x="499" y="95"/>
                    <a:pt x="405" y="1"/>
                    <a:pt x="28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2" name="Google Shape;922;p55"/>
          <p:cNvGrpSpPr/>
          <p:nvPr/>
        </p:nvGrpSpPr>
        <p:grpSpPr>
          <a:xfrm>
            <a:off x="8007184" y="3941771"/>
            <a:ext cx="184984" cy="160371"/>
            <a:chOff x="5037700" y="2430325"/>
            <a:chExt cx="75950" cy="65850"/>
          </a:xfrm>
        </p:grpSpPr>
        <p:sp>
          <p:nvSpPr>
            <p:cNvPr id="923" name="Google Shape;923;p55"/>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55"/>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5" name="Google Shape;925;p55"/>
          <p:cNvGrpSpPr/>
          <p:nvPr/>
        </p:nvGrpSpPr>
        <p:grpSpPr>
          <a:xfrm>
            <a:off x="7426689" y="3708223"/>
            <a:ext cx="173014" cy="97629"/>
            <a:chOff x="4756975" y="2341800"/>
            <a:chExt cx="91975" cy="51925"/>
          </a:xfrm>
        </p:grpSpPr>
        <p:sp>
          <p:nvSpPr>
            <p:cNvPr id="926" name="Google Shape;926;p55"/>
            <p:cNvSpPr/>
            <p:nvPr/>
          </p:nvSpPr>
          <p:spPr>
            <a:xfrm>
              <a:off x="4756975"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55"/>
            <p:cNvSpPr/>
            <p:nvPr/>
          </p:nvSpPr>
          <p:spPr>
            <a:xfrm>
              <a:off x="4777350"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55"/>
            <p:cNvSpPr/>
            <p:nvPr/>
          </p:nvSpPr>
          <p:spPr>
            <a:xfrm>
              <a:off x="4797725"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55"/>
            <p:cNvSpPr/>
            <p:nvPr/>
          </p:nvSpPr>
          <p:spPr>
            <a:xfrm>
              <a:off x="4818100"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55"/>
            <p:cNvSpPr/>
            <p:nvPr/>
          </p:nvSpPr>
          <p:spPr>
            <a:xfrm>
              <a:off x="4768675" y="2352625"/>
              <a:ext cx="8875" cy="9025"/>
            </a:xfrm>
            <a:custGeom>
              <a:rect b="b" l="l" r="r" t="t"/>
              <a:pathLst>
                <a:path extrusionOk="0" h="361" w="355">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55"/>
            <p:cNvSpPr/>
            <p:nvPr/>
          </p:nvSpPr>
          <p:spPr>
            <a:xfrm>
              <a:off x="4787425" y="2352625"/>
              <a:ext cx="10500" cy="9125"/>
            </a:xfrm>
            <a:custGeom>
              <a:rect b="b" l="l" r="r" t="t"/>
              <a:pathLst>
                <a:path extrusionOk="0" h="365" w="42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55"/>
            <p:cNvSpPr/>
            <p:nvPr/>
          </p:nvSpPr>
          <p:spPr>
            <a:xfrm>
              <a:off x="4809250"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55"/>
            <p:cNvSpPr/>
            <p:nvPr/>
          </p:nvSpPr>
          <p:spPr>
            <a:xfrm>
              <a:off x="4829625"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55"/>
            <p:cNvSpPr/>
            <p:nvPr/>
          </p:nvSpPr>
          <p:spPr>
            <a:xfrm>
              <a:off x="4777350" y="2363250"/>
              <a:ext cx="10650" cy="9025"/>
            </a:xfrm>
            <a:custGeom>
              <a:rect b="b" l="l" r="r" t="t"/>
              <a:pathLst>
                <a:path extrusionOk="0" h="361" w="426">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55"/>
            <p:cNvSpPr/>
            <p:nvPr/>
          </p:nvSpPr>
          <p:spPr>
            <a:xfrm>
              <a:off x="4797725"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55"/>
            <p:cNvSpPr/>
            <p:nvPr/>
          </p:nvSpPr>
          <p:spPr>
            <a:xfrm>
              <a:off x="4818100"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55"/>
            <p:cNvSpPr/>
            <p:nvPr/>
          </p:nvSpPr>
          <p:spPr>
            <a:xfrm>
              <a:off x="4838475" y="2363250"/>
              <a:ext cx="10475" cy="9025"/>
            </a:xfrm>
            <a:custGeom>
              <a:rect b="b" l="l" r="r" t="t"/>
              <a:pathLst>
                <a:path extrusionOk="0" h="361" w="419">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55"/>
            <p:cNvSpPr/>
            <p:nvPr/>
          </p:nvSpPr>
          <p:spPr>
            <a:xfrm>
              <a:off x="4768675" y="2374075"/>
              <a:ext cx="8875" cy="9050"/>
            </a:xfrm>
            <a:custGeom>
              <a:rect b="b" l="l" r="r" t="t"/>
              <a:pathLst>
                <a:path extrusionOk="0" h="362" w="355">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55"/>
            <p:cNvSpPr/>
            <p:nvPr/>
          </p:nvSpPr>
          <p:spPr>
            <a:xfrm>
              <a:off x="4787425" y="2374075"/>
              <a:ext cx="10500" cy="9150"/>
            </a:xfrm>
            <a:custGeom>
              <a:rect b="b" l="l" r="r" t="t"/>
              <a:pathLst>
                <a:path extrusionOk="0" h="366" w="42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55"/>
            <p:cNvSpPr/>
            <p:nvPr/>
          </p:nvSpPr>
          <p:spPr>
            <a:xfrm>
              <a:off x="4809250"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55"/>
            <p:cNvSpPr/>
            <p:nvPr/>
          </p:nvSpPr>
          <p:spPr>
            <a:xfrm>
              <a:off x="4829625"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55"/>
            <p:cNvSpPr/>
            <p:nvPr/>
          </p:nvSpPr>
          <p:spPr>
            <a:xfrm>
              <a:off x="4756975"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55"/>
            <p:cNvSpPr/>
            <p:nvPr/>
          </p:nvSpPr>
          <p:spPr>
            <a:xfrm>
              <a:off x="4777350"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55"/>
            <p:cNvSpPr/>
            <p:nvPr/>
          </p:nvSpPr>
          <p:spPr>
            <a:xfrm>
              <a:off x="4797725"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55"/>
            <p:cNvSpPr/>
            <p:nvPr/>
          </p:nvSpPr>
          <p:spPr>
            <a:xfrm>
              <a:off x="4818100"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6" name="Google Shape;946;p55"/>
          <p:cNvGrpSpPr/>
          <p:nvPr/>
        </p:nvGrpSpPr>
        <p:grpSpPr>
          <a:xfrm>
            <a:off x="7693626" y="4196920"/>
            <a:ext cx="212497" cy="175761"/>
            <a:chOff x="4943575" y="2516350"/>
            <a:chExt cx="98675" cy="81700"/>
          </a:xfrm>
        </p:grpSpPr>
        <p:sp>
          <p:nvSpPr>
            <p:cNvPr id="947" name="Google Shape;947;p55"/>
            <p:cNvSpPr/>
            <p:nvPr/>
          </p:nvSpPr>
          <p:spPr>
            <a:xfrm>
              <a:off x="5036450" y="2554750"/>
              <a:ext cx="5800" cy="4825"/>
            </a:xfrm>
            <a:custGeom>
              <a:rect b="b" l="l" r="r" t="t"/>
              <a:pathLst>
                <a:path extrusionOk="0" h="193" w="232">
                  <a:moveTo>
                    <a:pt x="130" y="0"/>
                  </a:moveTo>
                  <a:cubicBezTo>
                    <a:pt x="51" y="0"/>
                    <a:pt x="0" y="101"/>
                    <a:pt x="65" y="166"/>
                  </a:cubicBezTo>
                  <a:cubicBezTo>
                    <a:pt x="83" y="184"/>
                    <a:pt x="106" y="192"/>
                    <a:pt x="129" y="192"/>
                  </a:cubicBezTo>
                  <a:cubicBezTo>
                    <a:pt x="179"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55"/>
            <p:cNvSpPr/>
            <p:nvPr/>
          </p:nvSpPr>
          <p:spPr>
            <a:xfrm>
              <a:off x="5028150" y="2547175"/>
              <a:ext cx="5625" cy="4725"/>
            </a:xfrm>
            <a:custGeom>
              <a:rect b="b" l="l" r="r" t="t"/>
              <a:pathLst>
                <a:path extrusionOk="0" h="189" w="225">
                  <a:moveTo>
                    <a:pt x="123" y="0"/>
                  </a:moveTo>
                  <a:cubicBezTo>
                    <a:pt x="37" y="0"/>
                    <a:pt x="0" y="101"/>
                    <a:pt x="58"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55"/>
            <p:cNvSpPr/>
            <p:nvPr/>
          </p:nvSpPr>
          <p:spPr>
            <a:xfrm>
              <a:off x="5028150" y="2554750"/>
              <a:ext cx="5625" cy="4825"/>
            </a:xfrm>
            <a:custGeom>
              <a:rect b="b" l="l" r="r" t="t"/>
              <a:pathLst>
                <a:path extrusionOk="0" h="193" w="225">
                  <a:moveTo>
                    <a:pt x="123" y="0"/>
                  </a:moveTo>
                  <a:cubicBezTo>
                    <a:pt x="44" y="0"/>
                    <a:pt x="0" y="101"/>
                    <a:pt x="58" y="166"/>
                  </a:cubicBezTo>
                  <a:cubicBezTo>
                    <a:pt x="76" y="184"/>
                    <a:pt x="99"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55"/>
            <p:cNvSpPr/>
            <p:nvPr/>
          </p:nvSpPr>
          <p:spPr>
            <a:xfrm>
              <a:off x="5028150" y="2562500"/>
              <a:ext cx="5625" cy="4800"/>
            </a:xfrm>
            <a:custGeom>
              <a:rect b="b" l="l" r="r" t="t"/>
              <a:pathLst>
                <a:path extrusionOk="0" h="192" w="225">
                  <a:moveTo>
                    <a:pt x="123" y="0"/>
                  </a:moveTo>
                  <a:cubicBezTo>
                    <a:pt x="37" y="0"/>
                    <a:pt x="0" y="101"/>
                    <a:pt x="58" y="166"/>
                  </a:cubicBezTo>
                  <a:cubicBezTo>
                    <a:pt x="77"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55"/>
            <p:cNvSpPr/>
            <p:nvPr/>
          </p:nvSpPr>
          <p:spPr>
            <a:xfrm>
              <a:off x="501972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55"/>
            <p:cNvSpPr/>
            <p:nvPr/>
          </p:nvSpPr>
          <p:spPr>
            <a:xfrm>
              <a:off x="5019675" y="2547175"/>
              <a:ext cx="5625" cy="4725"/>
            </a:xfrm>
            <a:custGeom>
              <a:rect b="b" l="l" r="r" t="t"/>
              <a:pathLst>
                <a:path extrusionOk="0" h="189" w="225">
                  <a:moveTo>
                    <a:pt x="130" y="0"/>
                  </a:moveTo>
                  <a:cubicBezTo>
                    <a:pt x="44" y="0"/>
                    <a:pt x="0" y="101"/>
                    <a:pt x="58" y="159"/>
                  </a:cubicBezTo>
                  <a:cubicBezTo>
                    <a:pt x="79" y="180"/>
                    <a:pt x="103" y="189"/>
                    <a:pt x="126" y="189"/>
                  </a:cubicBezTo>
                  <a:cubicBezTo>
                    <a:pt x="177" y="189"/>
                    <a:pt x="224" y="146"/>
                    <a:pt x="224" y="87"/>
                  </a:cubicBezTo>
                  <a:cubicBezTo>
                    <a:pt x="217"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55"/>
            <p:cNvSpPr/>
            <p:nvPr/>
          </p:nvSpPr>
          <p:spPr>
            <a:xfrm>
              <a:off x="5019675" y="2554750"/>
              <a:ext cx="5625" cy="4825"/>
            </a:xfrm>
            <a:custGeom>
              <a:rect b="b" l="l" r="r" t="t"/>
              <a:pathLst>
                <a:path extrusionOk="0" h="193" w="225">
                  <a:moveTo>
                    <a:pt x="130" y="0"/>
                  </a:moveTo>
                  <a:cubicBezTo>
                    <a:pt x="44" y="0"/>
                    <a:pt x="0" y="101"/>
                    <a:pt x="58" y="166"/>
                  </a:cubicBezTo>
                  <a:cubicBezTo>
                    <a:pt x="79" y="184"/>
                    <a:pt x="102"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55"/>
            <p:cNvSpPr/>
            <p:nvPr/>
          </p:nvSpPr>
          <p:spPr>
            <a:xfrm>
              <a:off x="5019675" y="2562500"/>
              <a:ext cx="5625" cy="4800"/>
            </a:xfrm>
            <a:custGeom>
              <a:rect b="b" l="l" r="r" t="t"/>
              <a:pathLst>
                <a:path extrusionOk="0" h="192" w="225">
                  <a:moveTo>
                    <a:pt x="130" y="0"/>
                  </a:moveTo>
                  <a:cubicBezTo>
                    <a:pt x="44" y="0"/>
                    <a:pt x="0" y="101"/>
                    <a:pt x="58" y="166"/>
                  </a:cubicBezTo>
                  <a:cubicBezTo>
                    <a:pt x="77" y="183"/>
                    <a:pt x="100" y="191"/>
                    <a:pt x="122" y="191"/>
                  </a:cubicBezTo>
                  <a:cubicBezTo>
                    <a:pt x="174" y="191"/>
                    <a:pt x="224" y="148"/>
                    <a:pt x="224" y="87"/>
                  </a:cubicBezTo>
                  <a:cubicBezTo>
                    <a:pt x="217"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55"/>
            <p:cNvSpPr/>
            <p:nvPr/>
          </p:nvSpPr>
          <p:spPr>
            <a:xfrm>
              <a:off x="5019725" y="2570225"/>
              <a:ext cx="5575" cy="4750"/>
            </a:xfrm>
            <a:custGeom>
              <a:rect b="b" l="l" r="r" t="t"/>
              <a:pathLst>
                <a:path extrusionOk="0" h="190" w="223">
                  <a:moveTo>
                    <a:pt x="139" y="1"/>
                  </a:moveTo>
                  <a:cubicBezTo>
                    <a:pt x="136" y="1"/>
                    <a:pt x="132" y="1"/>
                    <a:pt x="128" y="2"/>
                  </a:cubicBezTo>
                  <a:cubicBezTo>
                    <a:pt x="126" y="1"/>
                    <a:pt x="123" y="1"/>
                    <a:pt x="120" y="1"/>
                  </a:cubicBezTo>
                  <a:cubicBezTo>
                    <a:pt x="39" y="1"/>
                    <a:pt x="0" y="104"/>
                    <a:pt x="56" y="160"/>
                  </a:cubicBezTo>
                  <a:cubicBezTo>
                    <a:pt x="77" y="181"/>
                    <a:pt x="101" y="190"/>
                    <a:pt x="124" y="190"/>
                  </a:cubicBezTo>
                  <a:cubicBezTo>
                    <a:pt x="175" y="190"/>
                    <a:pt x="222" y="147"/>
                    <a:pt x="222" y="88"/>
                  </a:cubicBezTo>
                  <a:cubicBezTo>
                    <a:pt x="215" y="41"/>
                    <a:pt x="184"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55"/>
            <p:cNvSpPr/>
            <p:nvPr/>
          </p:nvSpPr>
          <p:spPr>
            <a:xfrm>
              <a:off x="501120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55"/>
            <p:cNvSpPr/>
            <p:nvPr/>
          </p:nvSpPr>
          <p:spPr>
            <a:xfrm>
              <a:off x="5011250"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55"/>
            <p:cNvSpPr/>
            <p:nvPr/>
          </p:nvSpPr>
          <p:spPr>
            <a:xfrm>
              <a:off x="501120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55"/>
            <p:cNvSpPr/>
            <p:nvPr/>
          </p:nvSpPr>
          <p:spPr>
            <a:xfrm>
              <a:off x="5011200"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55"/>
            <p:cNvSpPr/>
            <p:nvPr/>
          </p:nvSpPr>
          <p:spPr>
            <a:xfrm>
              <a:off x="5011200" y="2562500"/>
              <a:ext cx="5750" cy="4800"/>
            </a:xfrm>
            <a:custGeom>
              <a:rect b="b" l="l" r="r" t="t"/>
              <a:pathLst>
                <a:path extrusionOk="0" h="192" w="230">
                  <a:moveTo>
                    <a:pt x="130" y="0"/>
                  </a:moveTo>
                  <a:cubicBezTo>
                    <a:pt x="44" y="0"/>
                    <a:pt x="1" y="101"/>
                    <a:pt x="65" y="166"/>
                  </a:cubicBezTo>
                  <a:cubicBezTo>
                    <a:pt x="82"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55"/>
            <p:cNvSpPr/>
            <p:nvPr/>
          </p:nvSpPr>
          <p:spPr>
            <a:xfrm>
              <a:off x="50112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55"/>
            <p:cNvSpPr/>
            <p:nvPr/>
          </p:nvSpPr>
          <p:spPr>
            <a:xfrm>
              <a:off x="5011200"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55"/>
            <p:cNvSpPr/>
            <p:nvPr/>
          </p:nvSpPr>
          <p:spPr>
            <a:xfrm>
              <a:off x="5002725"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55"/>
            <p:cNvSpPr/>
            <p:nvPr/>
          </p:nvSpPr>
          <p:spPr>
            <a:xfrm>
              <a:off x="5002725"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55"/>
            <p:cNvSpPr/>
            <p:nvPr/>
          </p:nvSpPr>
          <p:spPr>
            <a:xfrm>
              <a:off x="500277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55"/>
            <p:cNvSpPr/>
            <p:nvPr/>
          </p:nvSpPr>
          <p:spPr>
            <a:xfrm>
              <a:off x="5002725"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55"/>
            <p:cNvSpPr/>
            <p:nvPr/>
          </p:nvSpPr>
          <p:spPr>
            <a:xfrm>
              <a:off x="5002725"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55"/>
            <p:cNvSpPr/>
            <p:nvPr/>
          </p:nvSpPr>
          <p:spPr>
            <a:xfrm>
              <a:off x="5002725"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55"/>
            <p:cNvSpPr/>
            <p:nvPr/>
          </p:nvSpPr>
          <p:spPr>
            <a:xfrm>
              <a:off x="50027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55"/>
            <p:cNvSpPr/>
            <p:nvPr/>
          </p:nvSpPr>
          <p:spPr>
            <a:xfrm>
              <a:off x="5002725"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55"/>
            <p:cNvSpPr/>
            <p:nvPr/>
          </p:nvSpPr>
          <p:spPr>
            <a:xfrm>
              <a:off x="5002725"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55"/>
            <p:cNvSpPr/>
            <p:nvPr/>
          </p:nvSpPr>
          <p:spPr>
            <a:xfrm>
              <a:off x="4994250" y="25163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55"/>
            <p:cNvSpPr/>
            <p:nvPr/>
          </p:nvSpPr>
          <p:spPr>
            <a:xfrm>
              <a:off x="4994250"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55"/>
            <p:cNvSpPr/>
            <p:nvPr/>
          </p:nvSpPr>
          <p:spPr>
            <a:xfrm>
              <a:off x="499425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55"/>
            <p:cNvSpPr/>
            <p:nvPr/>
          </p:nvSpPr>
          <p:spPr>
            <a:xfrm>
              <a:off x="499430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55"/>
            <p:cNvSpPr/>
            <p:nvPr/>
          </p:nvSpPr>
          <p:spPr>
            <a:xfrm>
              <a:off x="499425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55"/>
            <p:cNvSpPr/>
            <p:nvPr/>
          </p:nvSpPr>
          <p:spPr>
            <a:xfrm>
              <a:off x="499425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5"/>
            <p:cNvSpPr/>
            <p:nvPr/>
          </p:nvSpPr>
          <p:spPr>
            <a:xfrm>
              <a:off x="4994250"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5"/>
            <p:cNvSpPr/>
            <p:nvPr/>
          </p:nvSpPr>
          <p:spPr>
            <a:xfrm>
              <a:off x="499430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55"/>
            <p:cNvSpPr/>
            <p:nvPr/>
          </p:nvSpPr>
          <p:spPr>
            <a:xfrm>
              <a:off x="499425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55"/>
            <p:cNvSpPr/>
            <p:nvPr/>
          </p:nvSpPr>
          <p:spPr>
            <a:xfrm>
              <a:off x="4994250"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5"/>
            <p:cNvSpPr/>
            <p:nvPr/>
          </p:nvSpPr>
          <p:spPr>
            <a:xfrm>
              <a:off x="4994250" y="2593150"/>
              <a:ext cx="5750" cy="4900"/>
            </a:xfrm>
            <a:custGeom>
              <a:rect b="b" l="l" r="r" t="t"/>
              <a:pathLst>
                <a:path extrusionOk="0" h="196" w="230">
                  <a:moveTo>
                    <a:pt x="130" y="1"/>
                  </a:moveTo>
                  <a:cubicBezTo>
                    <a:pt x="44" y="1"/>
                    <a:pt x="1" y="109"/>
                    <a:pt x="65" y="166"/>
                  </a:cubicBezTo>
                  <a:cubicBezTo>
                    <a:pt x="84" y="187"/>
                    <a:pt x="107" y="196"/>
                    <a:pt x="130" y="196"/>
                  </a:cubicBezTo>
                  <a:cubicBezTo>
                    <a:pt x="180" y="196"/>
                    <a:pt x="229"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5"/>
            <p:cNvSpPr/>
            <p:nvPr/>
          </p:nvSpPr>
          <p:spPr>
            <a:xfrm>
              <a:off x="4985775"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5"/>
            <p:cNvSpPr/>
            <p:nvPr/>
          </p:nvSpPr>
          <p:spPr>
            <a:xfrm>
              <a:off x="4985825"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5"/>
            <p:cNvSpPr/>
            <p:nvPr/>
          </p:nvSpPr>
          <p:spPr>
            <a:xfrm>
              <a:off x="4985775"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5"/>
            <p:cNvSpPr/>
            <p:nvPr/>
          </p:nvSpPr>
          <p:spPr>
            <a:xfrm>
              <a:off x="4985775"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5"/>
            <p:cNvSpPr/>
            <p:nvPr/>
          </p:nvSpPr>
          <p:spPr>
            <a:xfrm>
              <a:off x="4985775"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5"/>
            <p:cNvSpPr/>
            <p:nvPr/>
          </p:nvSpPr>
          <p:spPr>
            <a:xfrm>
              <a:off x="498582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5"/>
            <p:cNvSpPr/>
            <p:nvPr/>
          </p:nvSpPr>
          <p:spPr>
            <a:xfrm>
              <a:off x="4985775"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5"/>
            <p:cNvSpPr/>
            <p:nvPr/>
          </p:nvSpPr>
          <p:spPr>
            <a:xfrm>
              <a:off x="4977300"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55"/>
            <p:cNvSpPr/>
            <p:nvPr/>
          </p:nvSpPr>
          <p:spPr>
            <a:xfrm>
              <a:off x="497735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55"/>
            <p:cNvSpPr/>
            <p:nvPr/>
          </p:nvSpPr>
          <p:spPr>
            <a:xfrm>
              <a:off x="4977300"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55"/>
            <p:cNvSpPr/>
            <p:nvPr/>
          </p:nvSpPr>
          <p:spPr>
            <a:xfrm>
              <a:off x="497730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5"/>
            <p:cNvSpPr/>
            <p:nvPr/>
          </p:nvSpPr>
          <p:spPr>
            <a:xfrm>
              <a:off x="4977300"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5"/>
            <p:cNvSpPr/>
            <p:nvPr/>
          </p:nvSpPr>
          <p:spPr>
            <a:xfrm>
              <a:off x="49773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55"/>
            <p:cNvSpPr/>
            <p:nvPr/>
          </p:nvSpPr>
          <p:spPr>
            <a:xfrm>
              <a:off x="497730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55"/>
            <p:cNvSpPr/>
            <p:nvPr/>
          </p:nvSpPr>
          <p:spPr>
            <a:xfrm>
              <a:off x="4968825" y="2531675"/>
              <a:ext cx="5750" cy="4900"/>
            </a:xfrm>
            <a:custGeom>
              <a:rect b="b" l="l" r="r" t="t"/>
              <a:pathLst>
                <a:path extrusionOk="0" h="196" w="230">
                  <a:moveTo>
                    <a:pt x="130" y="0"/>
                  </a:moveTo>
                  <a:cubicBezTo>
                    <a:pt x="44" y="0"/>
                    <a:pt x="1" y="108"/>
                    <a:pt x="66"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55"/>
            <p:cNvSpPr/>
            <p:nvPr/>
          </p:nvSpPr>
          <p:spPr>
            <a:xfrm>
              <a:off x="4968875" y="2539400"/>
              <a:ext cx="5700" cy="4750"/>
            </a:xfrm>
            <a:custGeom>
              <a:rect b="b" l="l" r="r" t="t"/>
              <a:pathLst>
                <a:path extrusionOk="0" h="190" w="228">
                  <a:moveTo>
                    <a:pt x="121" y="1"/>
                  </a:moveTo>
                  <a:cubicBezTo>
                    <a:pt x="46" y="1"/>
                    <a:pt x="1" y="104"/>
                    <a:pt x="64" y="160"/>
                  </a:cubicBezTo>
                  <a:cubicBezTo>
                    <a:pt x="82" y="181"/>
                    <a:pt x="106" y="190"/>
                    <a:pt x="129" y="190"/>
                  </a:cubicBezTo>
                  <a:cubicBezTo>
                    <a:pt x="179" y="190"/>
                    <a:pt x="227" y="149"/>
                    <a:pt x="222" y="95"/>
                  </a:cubicBezTo>
                  <a:cubicBezTo>
                    <a:pt x="222" y="37"/>
                    <a:pt x="186" y="1"/>
                    <a:pt x="128"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55"/>
            <p:cNvSpPr/>
            <p:nvPr/>
          </p:nvSpPr>
          <p:spPr>
            <a:xfrm>
              <a:off x="4968825" y="2547175"/>
              <a:ext cx="5750" cy="4725"/>
            </a:xfrm>
            <a:custGeom>
              <a:rect b="b" l="l" r="r" t="t"/>
              <a:pathLst>
                <a:path extrusionOk="0" h="189" w="230">
                  <a:moveTo>
                    <a:pt x="130" y="0"/>
                  </a:moveTo>
                  <a:cubicBezTo>
                    <a:pt x="44" y="0"/>
                    <a:pt x="1" y="101"/>
                    <a:pt x="66"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55"/>
            <p:cNvSpPr/>
            <p:nvPr/>
          </p:nvSpPr>
          <p:spPr>
            <a:xfrm>
              <a:off x="4968825" y="2554750"/>
              <a:ext cx="5800" cy="4825"/>
            </a:xfrm>
            <a:custGeom>
              <a:rect b="b" l="l" r="r" t="t"/>
              <a:pathLst>
                <a:path extrusionOk="0" h="193" w="232">
                  <a:moveTo>
                    <a:pt x="130" y="0"/>
                  </a:moveTo>
                  <a:cubicBezTo>
                    <a:pt x="51" y="0"/>
                    <a:pt x="1" y="101"/>
                    <a:pt x="66" y="166"/>
                  </a:cubicBezTo>
                  <a:cubicBezTo>
                    <a:pt x="84" y="184"/>
                    <a:pt x="107" y="192"/>
                    <a:pt x="130" y="192"/>
                  </a:cubicBezTo>
                  <a:cubicBezTo>
                    <a:pt x="180"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55"/>
            <p:cNvSpPr/>
            <p:nvPr/>
          </p:nvSpPr>
          <p:spPr>
            <a:xfrm>
              <a:off x="4968825" y="2562500"/>
              <a:ext cx="5750" cy="4800"/>
            </a:xfrm>
            <a:custGeom>
              <a:rect b="b" l="l" r="r" t="t"/>
              <a:pathLst>
                <a:path extrusionOk="0" h="192" w="230">
                  <a:moveTo>
                    <a:pt x="130" y="0"/>
                  </a:moveTo>
                  <a:cubicBezTo>
                    <a:pt x="44" y="0"/>
                    <a:pt x="1" y="101"/>
                    <a:pt x="66"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55"/>
            <p:cNvSpPr/>
            <p:nvPr/>
          </p:nvSpPr>
          <p:spPr>
            <a:xfrm>
              <a:off x="49688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4"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55"/>
            <p:cNvSpPr/>
            <p:nvPr/>
          </p:nvSpPr>
          <p:spPr>
            <a:xfrm>
              <a:off x="4968825" y="2577825"/>
              <a:ext cx="5800" cy="4825"/>
            </a:xfrm>
            <a:custGeom>
              <a:rect b="b" l="l" r="r" t="t"/>
              <a:pathLst>
                <a:path extrusionOk="0" h="193" w="232">
                  <a:moveTo>
                    <a:pt x="130" y="1"/>
                  </a:moveTo>
                  <a:cubicBezTo>
                    <a:pt x="51" y="1"/>
                    <a:pt x="1" y="101"/>
                    <a:pt x="66" y="166"/>
                  </a:cubicBezTo>
                  <a:cubicBezTo>
                    <a:pt x="84" y="185"/>
                    <a:pt x="107" y="193"/>
                    <a:pt x="130" y="193"/>
                  </a:cubicBezTo>
                  <a:cubicBezTo>
                    <a:pt x="180" y="193"/>
                    <a:pt x="229" y="154"/>
                    <a:pt x="224" y="94"/>
                  </a:cubicBezTo>
                  <a:cubicBezTo>
                    <a:pt x="231" y="44"/>
                    <a:pt x="188"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5"/>
            <p:cNvSpPr/>
            <p:nvPr/>
          </p:nvSpPr>
          <p:spPr>
            <a:xfrm>
              <a:off x="4960525" y="2531675"/>
              <a:ext cx="5625" cy="4900"/>
            </a:xfrm>
            <a:custGeom>
              <a:rect b="b" l="l" r="r" t="t"/>
              <a:pathLst>
                <a:path extrusionOk="0" h="196" w="225">
                  <a:moveTo>
                    <a:pt x="123" y="0"/>
                  </a:moveTo>
                  <a:cubicBezTo>
                    <a:pt x="37" y="0"/>
                    <a:pt x="1" y="108"/>
                    <a:pt x="59" y="166"/>
                  </a:cubicBezTo>
                  <a:cubicBezTo>
                    <a:pt x="79" y="187"/>
                    <a:pt x="103" y="195"/>
                    <a:pt x="126" y="195"/>
                  </a:cubicBezTo>
                  <a:cubicBezTo>
                    <a:pt x="177" y="195"/>
                    <a:pt x="224" y="153"/>
                    <a:pt x="224" y="94"/>
                  </a:cubicBezTo>
                  <a:cubicBezTo>
                    <a:pt x="217" y="43"/>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55"/>
            <p:cNvSpPr/>
            <p:nvPr/>
          </p:nvSpPr>
          <p:spPr>
            <a:xfrm>
              <a:off x="4960575" y="2539400"/>
              <a:ext cx="5575" cy="4750"/>
            </a:xfrm>
            <a:custGeom>
              <a:rect b="b" l="l" r="r" t="t"/>
              <a:pathLst>
                <a:path extrusionOk="0" h="190" w="223">
                  <a:moveTo>
                    <a:pt x="114" y="1"/>
                  </a:moveTo>
                  <a:cubicBezTo>
                    <a:pt x="39" y="1"/>
                    <a:pt x="1" y="104"/>
                    <a:pt x="57" y="160"/>
                  </a:cubicBezTo>
                  <a:cubicBezTo>
                    <a:pt x="75" y="181"/>
                    <a:pt x="99" y="190"/>
                    <a:pt x="122" y="190"/>
                  </a:cubicBezTo>
                  <a:cubicBezTo>
                    <a:pt x="172" y="190"/>
                    <a:pt x="222" y="149"/>
                    <a:pt x="222" y="95"/>
                  </a:cubicBezTo>
                  <a:cubicBezTo>
                    <a:pt x="222" y="37"/>
                    <a:pt x="179" y="1"/>
                    <a:pt x="121" y="1"/>
                  </a:cubicBezTo>
                  <a:cubicBezTo>
                    <a:pt x="119" y="1"/>
                    <a:pt x="116" y="1"/>
                    <a:pt x="11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55"/>
            <p:cNvSpPr/>
            <p:nvPr/>
          </p:nvSpPr>
          <p:spPr>
            <a:xfrm>
              <a:off x="4960525" y="2547175"/>
              <a:ext cx="5625" cy="4725"/>
            </a:xfrm>
            <a:custGeom>
              <a:rect b="b" l="l" r="r" t="t"/>
              <a:pathLst>
                <a:path extrusionOk="0" h="189" w="225">
                  <a:moveTo>
                    <a:pt x="123" y="0"/>
                  </a:moveTo>
                  <a:cubicBezTo>
                    <a:pt x="37" y="0"/>
                    <a:pt x="1" y="101"/>
                    <a:pt x="59"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5"/>
            <p:cNvSpPr/>
            <p:nvPr/>
          </p:nvSpPr>
          <p:spPr>
            <a:xfrm>
              <a:off x="4960525" y="2554750"/>
              <a:ext cx="5625" cy="4825"/>
            </a:xfrm>
            <a:custGeom>
              <a:rect b="b" l="l" r="r" t="t"/>
              <a:pathLst>
                <a:path extrusionOk="0" h="193" w="225">
                  <a:moveTo>
                    <a:pt x="123" y="0"/>
                  </a:moveTo>
                  <a:cubicBezTo>
                    <a:pt x="44" y="0"/>
                    <a:pt x="1" y="101"/>
                    <a:pt x="59" y="166"/>
                  </a:cubicBezTo>
                  <a:cubicBezTo>
                    <a:pt x="77" y="184"/>
                    <a:pt x="100"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55"/>
            <p:cNvSpPr/>
            <p:nvPr/>
          </p:nvSpPr>
          <p:spPr>
            <a:xfrm>
              <a:off x="4960525" y="2562500"/>
              <a:ext cx="5625" cy="4800"/>
            </a:xfrm>
            <a:custGeom>
              <a:rect b="b" l="l" r="r" t="t"/>
              <a:pathLst>
                <a:path extrusionOk="0" h="192" w="225">
                  <a:moveTo>
                    <a:pt x="123" y="0"/>
                  </a:moveTo>
                  <a:cubicBezTo>
                    <a:pt x="37" y="0"/>
                    <a:pt x="1" y="101"/>
                    <a:pt x="59" y="166"/>
                  </a:cubicBezTo>
                  <a:cubicBezTo>
                    <a:pt x="78"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55"/>
            <p:cNvSpPr/>
            <p:nvPr/>
          </p:nvSpPr>
          <p:spPr>
            <a:xfrm>
              <a:off x="4960575" y="2570225"/>
              <a:ext cx="5575" cy="4750"/>
            </a:xfrm>
            <a:custGeom>
              <a:rect b="b" l="l" r="r" t="t"/>
              <a:pathLst>
                <a:path extrusionOk="0" h="190" w="223">
                  <a:moveTo>
                    <a:pt x="134" y="1"/>
                  </a:moveTo>
                  <a:cubicBezTo>
                    <a:pt x="130" y="1"/>
                    <a:pt x="126" y="1"/>
                    <a:pt x="121" y="2"/>
                  </a:cubicBezTo>
                  <a:cubicBezTo>
                    <a:pt x="119" y="1"/>
                    <a:pt x="116" y="1"/>
                    <a:pt x="113" y="1"/>
                  </a:cubicBezTo>
                  <a:cubicBezTo>
                    <a:pt x="33" y="1"/>
                    <a:pt x="1" y="104"/>
                    <a:pt x="57" y="160"/>
                  </a:cubicBezTo>
                  <a:cubicBezTo>
                    <a:pt x="77" y="181"/>
                    <a:pt x="101" y="190"/>
                    <a:pt x="124" y="190"/>
                  </a:cubicBezTo>
                  <a:cubicBezTo>
                    <a:pt x="175" y="190"/>
                    <a:pt x="222" y="147"/>
                    <a:pt x="222" y="88"/>
                  </a:cubicBezTo>
                  <a:cubicBezTo>
                    <a:pt x="216" y="41"/>
                    <a:pt x="184" y="1"/>
                    <a:pt x="13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5"/>
            <p:cNvSpPr/>
            <p:nvPr/>
          </p:nvSpPr>
          <p:spPr>
            <a:xfrm>
              <a:off x="4960525" y="2577825"/>
              <a:ext cx="5625" cy="4825"/>
            </a:xfrm>
            <a:custGeom>
              <a:rect b="b" l="l" r="r" t="t"/>
              <a:pathLst>
                <a:path extrusionOk="0" h="193" w="225">
                  <a:moveTo>
                    <a:pt x="123" y="1"/>
                  </a:moveTo>
                  <a:cubicBezTo>
                    <a:pt x="44" y="1"/>
                    <a:pt x="1" y="101"/>
                    <a:pt x="59" y="166"/>
                  </a:cubicBezTo>
                  <a:cubicBezTo>
                    <a:pt x="77" y="185"/>
                    <a:pt x="100" y="193"/>
                    <a:pt x="123" y="193"/>
                  </a:cubicBezTo>
                  <a:cubicBezTo>
                    <a:pt x="173" y="193"/>
                    <a:pt x="224" y="154"/>
                    <a:pt x="224" y="94"/>
                  </a:cubicBezTo>
                  <a:cubicBezTo>
                    <a:pt x="224" y="44"/>
                    <a:pt x="181" y="1"/>
                    <a:pt x="123"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5"/>
            <p:cNvSpPr/>
            <p:nvPr/>
          </p:nvSpPr>
          <p:spPr>
            <a:xfrm>
              <a:off x="4952050" y="2531675"/>
              <a:ext cx="5625" cy="4900"/>
            </a:xfrm>
            <a:custGeom>
              <a:rect b="b" l="l" r="r" t="t"/>
              <a:pathLst>
                <a:path extrusionOk="0" h="196" w="225">
                  <a:moveTo>
                    <a:pt x="131" y="0"/>
                  </a:moveTo>
                  <a:cubicBezTo>
                    <a:pt x="44" y="0"/>
                    <a:pt x="1" y="108"/>
                    <a:pt x="59" y="166"/>
                  </a:cubicBezTo>
                  <a:cubicBezTo>
                    <a:pt x="79" y="187"/>
                    <a:pt x="103" y="195"/>
                    <a:pt x="126" y="195"/>
                  </a:cubicBezTo>
                  <a:cubicBezTo>
                    <a:pt x="177" y="195"/>
                    <a:pt x="224" y="153"/>
                    <a:pt x="224" y="94"/>
                  </a:cubicBezTo>
                  <a:cubicBezTo>
                    <a:pt x="217"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5"/>
            <p:cNvSpPr/>
            <p:nvPr/>
          </p:nvSpPr>
          <p:spPr>
            <a:xfrm>
              <a:off x="4952100" y="2539400"/>
              <a:ext cx="5575" cy="4750"/>
            </a:xfrm>
            <a:custGeom>
              <a:rect b="b" l="l" r="r" t="t"/>
              <a:pathLst>
                <a:path extrusionOk="0" h="190" w="223">
                  <a:moveTo>
                    <a:pt x="120"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5"/>
            <p:cNvSpPr/>
            <p:nvPr/>
          </p:nvSpPr>
          <p:spPr>
            <a:xfrm>
              <a:off x="4952050" y="2547175"/>
              <a:ext cx="5625" cy="4725"/>
            </a:xfrm>
            <a:custGeom>
              <a:rect b="b" l="l" r="r" t="t"/>
              <a:pathLst>
                <a:path extrusionOk="0" h="189" w="225">
                  <a:moveTo>
                    <a:pt x="131" y="0"/>
                  </a:moveTo>
                  <a:cubicBezTo>
                    <a:pt x="44" y="0"/>
                    <a:pt x="1" y="101"/>
                    <a:pt x="59" y="159"/>
                  </a:cubicBezTo>
                  <a:cubicBezTo>
                    <a:pt x="79" y="180"/>
                    <a:pt x="103" y="189"/>
                    <a:pt x="126" y="189"/>
                  </a:cubicBezTo>
                  <a:cubicBezTo>
                    <a:pt x="177" y="189"/>
                    <a:pt x="224" y="146"/>
                    <a:pt x="224" y="87"/>
                  </a:cubicBezTo>
                  <a:cubicBezTo>
                    <a:pt x="217"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55"/>
            <p:cNvSpPr/>
            <p:nvPr/>
          </p:nvSpPr>
          <p:spPr>
            <a:xfrm>
              <a:off x="4952050"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55"/>
            <p:cNvSpPr/>
            <p:nvPr/>
          </p:nvSpPr>
          <p:spPr>
            <a:xfrm>
              <a:off x="4952050" y="2562500"/>
              <a:ext cx="5625" cy="4800"/>
            </a:xfrm>
            <a:custGeom>
              <a:rect b="b" l="l" r="r" t="t"/>
              <a:pathLst>
                <a:path extrusionOk="0" h="192" w="225">
                  <a:moveTo>
                    <a:pt x="131" y="0"/>
                  </a:moveTo>
                  <a:cubicBezTo>
                    <a:pt x="44" y="0"/>
                    <a:pt x="1" y="101"/>
                    <a:pt x="59" y="166"/>
                  </a:cubicBezTo>
                  <a:cubicBezTo>
                    <a:pt x="78" y="183"/>
                    <a:pt x="100" y="191"/>
                    <a:pt x="122" y="191"/>
                  </a:cubicBezTo>
                  <a:cubicBezTo>
                    <a:pt x="174" y="191"/>
                    <a:pt x="224" y="148"/>
                    <a:pt x="224" y="87"/>
                  </a:cubicBezTo>
                  <a:cubicBezTo>
                    <a:pt x="217"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55"/>
            <p:cNvSpPr/>
            <p:nvPr/>
          </p:nvSpPr>
          <p:spPr>
            <a:xfrm>
              <a:off x="4952100" y="2570225"/>
              <a:ext cx="5575" cy="4750"/>
            </a:xfrm>
            <a:custGeom>
              <a:rect b="b" l="l" r="r" t="t"/>
              <a:pathLst>
                <a:path extrusionOk="0" h="190" w="223">
                  <a:moveTo>
                    <a:pt x="140" y="1"/>
                  </a:moveTo>
                  <a:cubicBezTo>
                    <a:pt x="136" y="1"/>
                    <a:pt x="132" y="1"/>
                    <a:pt x="129" y="2"/>
                  </a:cubicBezTo>
                  <a:cubicBezTo>
                    <a:pt x="126" y="1"/>
                    <a:pt x="123" y="1"/>
                    <a:pt x="120" y="1"/>
                  </a:cubicBezTo>
                  <a:cubicBezTo>
                    <a:pt x="39" y="1"/>
                    <a:pt x="1" y="104"/>
                    <a:pt x="57" y="160"/>
                  </a:cubicBezTo>
                  <a:cubicBezTo>
                    <a:pt x="77" y="181"/>
                    <a:pt x="101" y="190"/>
                    <a:pt x="124" y="190"/>
                  </a:cubicBezTo>
                  <a:cubicBezTo>
                    <a:pt x="175" y="190"/>
                    <a:pt x="222" y="147"/>
                    <a:pt x="222" y="88"/>
                  </a:cubicBezTo>
                  <a:cubicBezTo>
                    <a:pt x="216" y="41"/>
                    <a:pt x="184"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55"/>
            <p:cNvSpPr/>
            <p:nvPr/>
          </p:nvSpPr>
          <p:spPr>
            <a:xfrm>
              <a:off x="4952050"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55"/>
            <p:cNvSpPr/>
            <p:nvPr/>
          </p:nvSpPr>
          <p:spPr>
            <a:xfrm>
              <a:off x="4943575" y="2531675"/>
              <a:ext cx="5750" cy="4900"/>
            </a:xfrm>
            <a:custGeom>
              <a:rect b="b" l="l" r="r" t="t"/>
              <a:pathLst>
                <a:path extrusionOk="0" h="196" w="230">
                  <a:moveTo>
                    <a:pt x="131" y="0"/>
                  </a:moveTo>
                  <a:cubicBezTo>
                    <a:pt x="44" y="0"/>
                    <a:pt x="1" y="108"/>
                    <a:pt x="66" y="166"/>
                  </a:cubicBezTo>
                  <a:cubicBezTo>
                    <a:pt x="84" y="187"/>
                    <a:pt x="107" y="195"/>
                    <a:pt x="130" y="195"/>
                  </a:cubicBezTo>
                  <a:cubicBezTo>
                    <a:pt x="180" y="195"/>
                    <a:pt x="229" y="153"/>
                    <a:pt x="224" y="94"/>
                  </a:cubicBezTo>
                  <a:cubicBezTo>
                    <a:pt x="224"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55"/>
            <p:cNvSpPr/>
            <p:nvPr/>
          </p:nvSpPr>
          <p:spPr>
            <a:xfrm>
              <a:off x="4943625" y="2539400"/>
              <a:ext cx="5575" cy="4750"/>
            </a:xfrm>
            <a:custGeom>
              <a:rect b="b" l="l" r="r" t="t"/>
              <a:pathLst>
                <a:path extrusionOk="0" h="190" w="223">
                  <a:moveTo>
                    <a:pt x="121"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5"/>
            <p:cNvSpPr/>
            <p:nvPr/>
          </p:nvSpPr>
          <p:spPr>
            <a:xfrm>
              <a:off x="4943575" y="2547175"/>
              <a:ext cx="5750" cy="4725"/>
            </a:xfrm>
            <a:custGeom>
              <a:rect b="b" l="l" r="r" t="t"/>
              <a:pathLst>
                <a:path extrusionOk="0" h="189" w="230">
                  <a:moveTo>
                    <a:pt x="131" y="0"/>
                  </a:moveTo>
                  <a:cubicBezTo>
                    <a:pt x="44" y="0"/>
                    <a:pt x="1" y="101"/>
                    <a:pt x="66" y="159"/>
                  </a:cubicBezTo>
                  <a:cubicBezTo>
                    <a:pt x="84" y="180"/>
                    <a:pt x="107" y="189"/>
                    <a:pt x="130" y="189"/>
                  </a:cubicBezTo>
                  <a:cubicBezTo>
                    <a:pt x="180" y="189"/>
                    <a:pt x="229" y="146"/>
                    <a:pt x="224" y="87"/>
                  </a:cubicBezTo>
                  <a:cubicBezTo>
                    <a:pt x="224"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55"/>
            <p:cNvSpPr/>
            <p:nvPr/>
          </p:nvSpPr>
          <p:spPr>
            <a:xfrm>
              <a:off x="4943575"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55"/>
            <p:cNvSpPr/>
            <p:nvPr/>
          </p:nvSpPr>
          <p:spPr>
            <a:xfrm>
              <a:off x="4943575" y="2562500"/>
              <a:ext cx="5750" cy="4800"/>
            </a:xfrm>
            <a:custGeom>
              <a:rect b="b" l="l" r="r" t="t"/>
              <a:pathLst>
                <a:path extrusionOk="0" h="192" w="230">
                  <a:moveTo>
                    <a:pt x="131" y="0"/>
                  </a:moveTo>
                  <a:cubicBezTo>
                    <a:pt x="44" y="0"/>
                    <a:pt x="1" y="101"/>
                    <a:pt x="66" y="166"/>
                  </a:cubicBezTo>
                  <a:cubicBezTo>
                    <a:pt x="83" y="183"/>
                    <a:pt x="104" y="191"/>
                    <a:pt x="126" y="191"/>
                  </a:cubicBezTo>
                  <a:cubicBezTo>
                    <a:pt x="177" y="191"/>
                    <a:pt x="230" y="148"/>
                    <a:pt x="224" y="87"/>
                  </a:cubicBezTo>
                  <a:cubicBezTo>
                    <a:pt x="224"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55"/>
            <p:cNvSpPr/>
            <p:nvPr/>
          </p:nvSpPr>
          <p:spPr>
            <a:xfrm>
              <a:off x="4943625" y="2570225"/>
              <a:ext cx="5700" cy="4750"/>
            </a:xfrm>
            <a:custGeom>
              <a:rect b="b" l="l" r="r" t="t"/>
              <a:pathLst>
                <a:path extrusionOk="0" h="190" w="228">
                  <a:moveTo>
                    <a:pt x="140" y="1"/>
                  </a:moveTo>
                  <a:cubicBezTo>
                    <a:pt x="136" y="1"/>
                    <a:pt x="132" y="1"/>
                    <a:pt x="129" y="2"/>
                  </a:cubicBezTo>
                  <a:cubicBezTo>
                    <a:pt x="126" y="1"/>
                    <a:pt x="123" y="1"/>
                    <a:pt x="121" y="1"/>
                  </a:cubicBezTo>
                  <a:cubicBezTo>
                    <a:pt x="39" y="1"/>
                    <a:pt x="1" y="104"/>
                    <a:pt x="64" y="160"/>
                  </a:cubicBezTo>
                  <a:cubicBezTo>
                    <a:pt x="82" y="181"/>
                    <a:pt x="105" y="190"/>
                    <a:pt x="128" y="190"/>
                  </a:cubicBezTo>
                  <a:cubicBezTo>
                    <a:pt x="178" y="190"/>
                    <a:pt x="227" y="147"/>
                    <a:pt x="222" y="88"/>
                  </a:cubicBezTo>
                  <a:cubicBezTo>
                    <a:pt x="222" y="41"/>
                    <a:pt x="185"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55"/>
            <p:cNvSpPr/>
            <p:nvPr/>
          </p:nvSpPr>
          <p:spPr>
            <a:xfrm>
              <a:off x="4943575"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25" name="Google Shape;1025;p55"/>
          <p:cNvSpPr/>
          <p:nvPr/>
        </p:nvSpPr>
        <p:spPr>
          <a:xfrm>
            <a:off x="7709169" y="3426066"/>
            <a:ext cx="174337" cy="174337"/>
          </a:xfrm>
          <a:custGeom>
            <a:rect b="b" l="l" r="r" t="t"/>
            <a:pathLst>
              <a:path extrusionOk="0" h="208163" w="208163">
                <a:moveTo>
                  <a:pt x="79632" y="48546"/>
                </a:moveTo>
                <a:cubicBezTo>
                  <a:pt x="80399" y="48546"/>
                  <a:pt x="81191" y="48783"/>
                  <a:pt x="81877" y="49126"/>
                </a:cubicBezTo>
                <a:lnTo>
                  <a:pt x="158203" y="101306"/>
                </a:lnTo>
                <a:cubicBezTo>
                  <a:pt x="159036" y="101861"/>
                  <a:pt x="159591" y="102971"/>
                  <a:pt x="159591" y="104081"/>
                </a:cubicBezTo>
                <a:cubicBezTo>
                  <a:pt x="159591" y="105191"/>
                  <a:pt x="159036" y="106302"/>
                  <a:pt x="158203" y="106857"/>
                </a:cubicBezTo>
                <a:lnTo>
                  <a:pt x="81877" y="159036"/>
                </a:lnTo>
                <a:cubicBezTo>
                  <a:pt x="81045" y="159314"/>
                  <a:pt x="80489" y="159591"/>
                  <a:pt x="79934" y="159591"/>
                </a:cubicBezTo>
                <a:cubicBezTo>
                  <a:pt x="79379" y="159591"/>
                  <a:pt x="78547" y="159591"/>
                  <a:pt x="78269" y="159314"/>
                </a:cubicBezTo>
                <a:cubicBezTo>
                  <a:pt x="77159" y="158481"/>
                  <a:pt x="76326" y="157371"/>
                  <a:pt x="76326" y="156260"/>
                </a:cubicBezTo>
                <a:lnTo>
                  <a:pt x="76326" y="52179"/>
                </a:lnTo>
                <a:cubicBezTo>
                  <a:pt x="76326" y="50792"/>
                  <a:pt x="77159" y="49681"/>
                  <a:pt x="78269" y="48849"/>
                </a:cubicBezTo>
                <a:cubicBezTo>
                  <a:pt x="78693" y="48637"/>
                  <a:pt x="79158" y="48546"/>
                  <a:pt x="79632" y="48546"/>
                </a:cubicBezTo>
                <a:close/>
                <a:moveTo>
                  <a:pt x="104081" y="0"/>
                </a:moveTo>
                <a:cubicBezTo>
                  <a:pt x="46628" y="0"/>
                  <a:pt x="0" y="46628"/>
                  <a:pt x="0" y="104081"/>
                </a:cubicBezTo>
                <a:cubicBezTo>
                  <a:pt x="0" y="161534"/>
                  <a:pt x="46628" y="208162"/>
                  <a:pt x="104081" y="208162"/>
                </a:cubicBezTo>
                <a:cubicBezTo>
                  <a:pt x="161534" y="208162"/>
                  <a:pt x="208162" y="161534"/>
                  <a:pt x="208162" y="104081"/>
                </a:cubicBezTo>
                <a:cubicBezTo>
                  <a:pt x="208162" y="46628"/>
                  <a:pt x="161534" y="0"/>
                  <a:pt x="104081"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55"/>
          <p:cNvSpPr/>
          <p:nvPr/>
        </p:nvSpPr>
        <p:spPr>
          <a:xfrm>
            <a:off x="8025426" y="3454885"/>
            <a:ext cx="148500" cy="116700"/>
          </a:xfrm>
          <a:prstGeom prst="stripedRightArrow">
            <a:avLst>
              <a:gd fmla="val 50000" name="adj1"/>
              <a:gd fmla="val 50000" name="adj2"/>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55"/>
          <p:cNvSpPr/>
          <p:nvPr/>
        </p:nvSpPr>
        <p:spPr>
          <a:xfrm>
            <a:off x="7127539"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5"/>
          <p:cNvSpPr/>
          <p:nvPr/>
        </p:nvSpPr>
        <p:spPr>
          <a:xfrm flipH="1">
            <a:off x="7434905"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5"/>
          <p:cNvSpPr txBox="1"/>
          <p:nvPr>
            <p:ph type="title"/>
          </p:nvPr>
        </p:nvSpPr>
        <p:spPr>
          <a:xfrm>
            <a:off x="716700" y="853700"/>
            <a:ext cx="7710600" cy="830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800"/>
              <a:t>Additional Readings……..</a:t>
            </a:r>
            <a:endParaRPr sz="28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033" name="Shape 1033"/>
        <p:cNvGrpSpPr/>
        <p:nvPr/>
      </p:nvGrpSpPr>
      <p:grpSpPr>
        <a:xfrm>
          <a:off x="0" y="0"/>
          <a:ext cx="0" cy="0"/>
          <a:chOff x="0" y="0"/>
          <a:chExt cx="0" cy="0"/>
        </a:xfrm>
      </p:grpSpPr>
      <p:sp>
        <p:nvSpPr>
          <p:cNvPr id="1034" name="Google Shape;1034;p56"/>
          <p:cNvSpPr/>
          <p:nvPr/>
        </p:nvSpPr>
        <p:spPr>
          <a:xfrm>
            <a:off x="3114438" y="2848975"/>
            <a:ext cx="791400" cy="754200"/>
          </a:xfrm>
          <a:prstGeom prst="roundRect">
            <a:avLst>
              <a:gd fmla="val 16667" name="adj"/>
            </a:avLst>
          </a:prstGeom>
          <a:solidFill>
            <a:srgbClr val="191919"/>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6"/>
          <p:cNvSpPr/>
          <p:nvPr/>
        </p:nvSpPr>
        <p:spPr>
          <a:xfrm>
            <a:off x="4176257" y="2848975"/>
            <a:ext cx="791400" cy="754200"/>
          </a:xfrm>
          <a:prstGeom prst="roundRect">
            <a:avLst>
              <a:gd fmla="val 16667" name="adj"/>
            </a:avLst>
          </a:prstGeom>
          <a:solidFill>
            <a:srgbClr val="FBF6F1"/>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56"/>
          <p:cNvSpPr/>
          <p:nvPr/>
        </p:nvSpPr>
        <p:spPr>
          <a:xfrm>
            <a:off x="5238077" y="2848975"/>
            <a:ext cx="791400" cy="754200"/>
          </a:xfrm>
          <a:prstGeom prst="roundRect">
            <a:avLst>
              <a:gd fmla="val 16667" name="adj"/>
            </a:avLst>
          </a:prstGeom>
          <a:solidFill>
            <a:srgbClr val="EB542C"/>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6"/>
          <p:cNvSpPr txBox="1"/>
          <p:nvPr/>
        </p:nvSpPr>
        <p:spPr>
          <a:xfrm>
            <a:off x="4176263" y="3006025"/>
            <a:ext cx="791400" cy="44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000"/>
          </a:p>
        </p:txBody>
      </p:sp>
      <p:sp>
        <p:nvSpPr>
          <p:cNvPr id="1038" name="Google Shape;1038;p56"/>
          <p:cNvSpPr txBox="1"/>
          <p:nvPr/>
        </p:nvSpPr>
        <p:spPr>
          <a:xfrm>
            <a:off x="5238088" y="3006025"/>
            <a:ext cx="791400" cy="44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000">
              <a:solidFill>
                <a:srgbClr val="FFFFFF"/>
              </a:solidFill>
            </a:endParaRPr>
          </a:p>
        </p:txBody>
      </p:sp>
      <p:sp>
        <p:nvSpPr>
          <p:cNvPr id="1039" name="Google Shape;1039;p56"/>
          <p:cNvSpPr/>
          <p:nvPr/>
        </p:nvSpPr>
        <p:spPr>
          <a:xfrm>
            <a:off x="3114438" y="3780075"/>
            <a:ext cx="791400" cy="754200"/>
          </a:xfrm>
          <a:prstGeom prst="roundRect">
            <a:avLst>
              <a:gd fmla="val 16667" name="adj"/>
            </a:avLst>
          </a:prstGeom>
          <a:solidFill>
            <a:srgbClr val="FF7B4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56"/>
          <p:cNvSpPr txBox="1"/>
          <p:nvPr/>
        </p:nvSpPr>
        <p:spPr>
          <a:xfrm>
            <a:off x="3114438" y="3937125"/>
            <a:ext cx="791400" cy="44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000">
              <a:solidFill>
                <a:srgbClr val="FFFFFF"/>
              </a:solidFill>
            </a:endParaRPr>
          </a:p>
        </p:txBody>
      </p:sp>
      <p:sp>
        <p:nvSpPr>
          <p:cNvPr id="1041" name="Google Shape;1041;p56"/>
          <p:cNvSpPr/>
          <p:nvPr/>
        </p:nvSpPr>
        <p:spPr>
          <a:xfrm>
            <a:off x="5238163" y="3780075"/>
            <a:ext cx="791400" cy="754200"/>
          </a:xfrm>
          <a:prstGeom prst="roundRect">
            <a:avLst>
              <a:gd fmla="val 16667" name="adj"/>
            </a:avLst>
          </a:prstGeom>
          <a:solidFill>
            <a:srgbClr val="FFE999"/>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6"/>
          <p:cNvSpPr txBox="1"/>
          <p:nvPr/>
        </p:nvSpPr>
        <p:spPr>
          <a:xfrm>
            <a:off x="5238163" y="3937125"/>
            <a:ext cx="791400" cy="44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000"/>
          </a:p>
        </p:txBody>
      </p:sp>
      <p:sp>
        <p:nvSpPr>
          <p:cNvPr id="1043" name="Google Shape;1043;p56"/>
          <p:cNvSpPr/>
          <p:nvPr/>
        </p:nvSpPr>
        <p:spPr>
          <a:xfrm>
            <a:off x="4176263" y="3780075"/>
            <a:ext cx="791400" cy="754200"/>
          </a:xfrm>
          <a:prstGeom prst="roundRect">
            <a:avLst>
              <a:gd fmla="val 16667" name="adj"/>
            </a:avLst>
          </a:prstGeom>
          <a:solidFill>
            <a:srgbClr val="FFB661"/>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6"/>
          <p:cNvSpPr txBox="1"/>
          <p:nvPr/>
        </p:nvSpPr>
        <p:spPr>
          <a:xfrm>
            <a:off x="4176263" y="3937125"/>
            <a:ext cx="791400" cy="440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000">
              <a:solidFill>
                <a:srgbClr val="FFFFFF"/>
              </a:solidFill>
            </a:endParaRPr>
          </a:p>
        </p:txBody>
      </p:sp>
      <p:sp>
        <p:nvSpPr>
          <p:cNvPr id="1045" name="Google Shape;1045;p56"/>
          <p:cNvSpPr txBox="1"/>
          <p:nvPr>
            <p:ph type="title"/>
          </p:nvPr>
        </p:nvSpPr>
        <p:spPr>
          <a:xfrm>
            <a:off x="288125" y="288125"/>
            <a:ext cx="8451600" cy="2560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t>Reading 1.1</a:t>
            </a:r>
            <a:r>
              <a:rPr lang="en" sz="1800"/>
              <a:t> Exton W. (1991). Managerial Judgment and Critical Thinking in A Review of General Semantics 48 (1) pp. 16-21. Retrieved from http://www.jstor.com/stable/42582311</a:t>
            </a:r>
            <a:endParaRPr sz="1800"/>
          </a:p>
          <a:p>
            <a:pPr indent="0" lvl="0" marL="0" rtl="0" algn="just">
              <a:lnSpc>
                <a:spcPct val="115000"/>
              </a:lnSpc>
              <a:spcBef>
                <a:spcPts val="1200"/>
              </a:spcBef>
              <a:spcAft>
                <a:spcPts val="0"/>
              </a:spcAft>
              <a:buNone/>
            </a:pPr>
            <a:r>
              <a:rPr b="1" lang="en" sz="1800"/>
              <a:t>Reading 1.2</a:t>
            </a:r>
            <a:r>
              <a:rPr lang="en" sz="1800"/>
              <a:t> Noel, L. Pierre, S. &amp; Watson, J. (2017) Critical Thinking, Decision Making and Mindfulness in Fischler College of Education: Student Articles. 16. Retrieved from https://nsuworks.nova.edu/fse_stuarticles/16</a:t>
            </a:r>
            <a:endParaRPr sz="1800"/>
          </a:p>
          <a:p>
            <a:pPr indent="0" lvl="0" marL="0" rtl="0" algn="ctr">
              <a:spcBef>
                <a:spcPts val="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049" name="Shape 1049"/>
        <p:cNvGrpSpPr/>
        <p:nvPr/>
      </p:nvGrpSpPr>
      <p:grpSpPr>
        <a:xfrm>
          <a:off x="0" y="0"/>
          <a:ext cx="0" cy="0"/>
          <a:chOff x="0" y="0"/>
          <a:chExt cx="0" cy="0"/>
        </a:xfrm>
      </p:grpSpPr>
      <p:sp>
        <p:nvSpPr>
          <p:cNvPr id="1050" name="Google Shape;1050;p57"/>
          <p:cNvSpPr txBox="1"/>
          <p:nvPr>
            <p:ph idx="4294967295" type="body"/>
          </p:nvPr>
        </p:nvSpPr>
        <p:spPr>
          <a:xfrm>
            <a:off x="716700" y="757650"/>
            <a:ext cx="7710600" cy="12132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sz="3000">
                <a:solidFill>
                  <a:schemeClr val="lt1"/>
                </a:solidFill>
                <a:latin typeface="Arial"/>
                <a:ea typeface="Arial"/>
                <a:cs typeface="Arial"/>
                <a:sym typeface="Arial"/>
              </a:rPr>
              <a:t>VIDEO to watch………..</a:t>
            </a:r>
            <a:endParaRPr sz="3000">
              <a:latin typeface="Arial"/>
              <a:ea typeface="Arial"/>
              <a:cs typeface="Arial"/>
              <a:sym typeface="Arial"/>
            </a:endParaRPr>
          </a:p>
        </p:txBody>
      </p:sp>
      <p:grpSp>
        <p:nvGrpSpPr>
          <p:cNvPr id="1051" name="Google Shape;1051;p57"/>
          <p:cNvGrpSpPr/>
          <p:nvPr/>
        </p:nvGrpSpPr>
        <p:grpSpPr>
          <a:xfrm>
            <a:off x="830341" y="2307733"/>
            <a:ext cx="340168" cy="298978"/>
            <a:chOff x="892750" y="267400"/>
            <a:chExt cx="483125" cy="424625"/>
          </a:xfrm>
        </p:grpSpPr>
        <p:sp>
          <p:nvSpPr>
            <p:cNvPr id="1052" name="Google Shape;1052;p57"/>
            <p:cNvSpPr/>
            <p:nvPr/>
          </p:nvSpPr>
          <p:spPr>
            <a:xfrm>
              <a:off x="892750" y="267400"/>
              <a:ext cx="483125" cy="424625"/>
            </a:xfrm>
            <a:custGeom>
              <a:rect b="b" l="l" r="r" t="t"/>
              <a:pathLst>
                <a:path extrusionOk="0" h="16985" w="19325">
                  <a:moveTo>
                    <a:pt x="2832" y="1133"/>
                  </a:moveTo>
                  <a:cubicBezTo>
                    <a:pt x="3143" y="1133"/>
                    <a:pt x="3397" y="1383"/>
                    <a:pt x="3397" y="1697"/>
                  </a:cubicBezTo>
                  <a:lnTo>
                    <a:pt x="3397" y="2265"/>
                  </a:lnTo>
                  <a:lnTo>
                    <a:pt x="2265" y="2265"/>
                  </a:lnTo>
                  <a:lnTo>
                    <a:pt x="2265" y="1697"/>
                  </a:lnTo>
                  <a:cubicBezTo>
                    <a:pt x="2265" y="1383"/>
                    <a:pt x="2518" y="1133"/>
                    <a:pt x="2832" y="1133"/>
                  </a:cubicBezTo>
                  <a:close/>
                  <a:moveTo>
                    <a:pt x="11927" y="1133"/>
                  </a:moveTo>
                  <a:cubicBezTo>
                    <a:pt x="12241" y="1133"/>
                    <a:pt x="12494" y="1383"/>
                    <a:pt x="12494" y="1697"/>
                  </a:cubicBezTo>
                  <a:lnTo>
                    <a:pt x="12494" y="2265"/>
                  </a:lnTo>
                  <a:lnTo>
                    <a:pt x="6833" y="2265"/>
                  </a:lnTo>
                  <a:lnTo>
                    <a:pt x="6833" y="1697"/>
                  </a:lnTo>
                  <a:cubicBezTo>
                    <a:pt x="6833" y="1383"/>
                    <a:pt x="7084" y="1133"/>
                    <a:pt x="7398" y="1133"/>
                  </a:cubicBezTo>
                  <a:close/>
                  <a:moveTo>
                    <a:pt x="17628" y="3397"/>
                  </a:moveTo>
                  <a:cubicBezTo>
                    <a:pt x="17939" y="3397"/>
                    <a:pt x="18192" y="3648"/>
                    <a:pt x="18192" y="3962"/>
                  </a:cubicBezTo>
                  <a:lnTo>
                    <a:pt x="18192" y="4530"/>
                  </a:lnTo>
                  <a:lnTo>
                    <a:pt x="17628" y="4530"/>
                  </a:lnTo>
                  <a:cubicBezTo>
                    <a:pt x="16688" y="4530"/>
                    <a:pt x="15928" y="5288"/>
                    <a:pt x="15928" y="6227"/>
                  </a:cubicBezTo>
                  <a:lnTo>
                    <a:pt x="15928" y="9059"/>
                  </a:lnTo>
                  <a:lnTo>
                    <a:pt x="13584" y="9059"/>
                  </a:lnTo>
                  <a:cubicBezTo>
                    <a:pt x="13304" y="7108"/>
                    <a:pt x="11631" y="5662"/>
                    <a:pt x="9662" y="5662"/>
                  </a:cubicBezTo>
                  <a:cubicBezTo>
                    <a:pt x="7694" y="5662"/>
                    <a:pt x="6021" y="7108"/>
                    <a:pt x="5740" y="9059"/>
                  </a:cubicBezTo>
                  <a:lnTo>
                    <a:pt x="3397" y="9059"/>
                  </a:lnTo>
                  <a:lnTo>
                    <a:pt x="3397" y="6227"/>
                  </a:lnTo>
                  <a:cubicBezTo>
                    <a:pt x="3397" y="5288"/>
                    <a:pt x="2636" y="4530"/>
                    <a:pt x="1700" y="4530"/>
                  </a:cubicBezTo>
                  <a:lnTo>
                    <a:pt x="1132" y="4530"/>
                  </a:lnTo>
                  <a:lnTo>
                    <a:pt x="1132" y="3962"/>
                  </a:lnTo>
                  <a:cubicBezTo>
                    <a:pt x="1132" y="3648"/>
                    <a:pt x="1386" y="3397"/>
                    <a:pt x="1700" y="3397"/>
                  </a:cubicBezTo>
                  <a:close/>
                  <a:moveTo>
                    <a:pt x="9663" y="6793"/>
                  </a:moveTo>
                  <a:cubicBezTo>
                    <a:pt x="10399" y="6793"/>
                    <a:pt x="11123" y="7080"/>
                    <a:pt x="11664" y="7622"/>
                  </a:cubicBezTo>
                  <a:cubicBezTo>
                    <a:pt x="12473" y="8431"/>
                    <a:pt x="12715" y="9648"/>
                    <a:pt x="12277" y="10708"/>
                  </a:cubicBezTo>
                  <a:cubicBezTo>
                    <a:pt x="11839" y="11764"/>
                    <a:pt x="10807" y="12456"/>
                    <a:pt x="9662" y="12456"/>
                  </a:cubicBezTo>
                  <a:cubicBezTo>
                    <a:pt x="8098" y="12453"/>
                    <a:pt x="6833" y="11188"/>
                    <a:pt x="6833" y="9624"/>
                  </a:cubicBezTo>
                  <a:cubicBezTo>
                    <a:pt x="6833" y="8479"/>
                    <a:pt x="7521" y="7447"/>
                    <a:pt x="8578" y="7009"/>
                  </a:cubicBezTo>
                  <a:cubicBezTo>
                    <a:pt x="8929" y="6864"/>
                    <a:pt x="9298" y="6793"/>
                    <a:pt x="9663" y="6793"/>
                  </a:cubicBezTo>
                  <a:close/>
                  <a:moveTo>
                    <a:pt x="1700" y="5662"/>
                  </a:moveTo>
                  <a:cubicBezTo>
                    <a:pt x="2011" y="5662"/>
                    <a:pt x="2265" y="5913"/>
                    <a:pt x="2265" y="6227"/>
                  </a:cubicBezTo>
                  <a:lnTo>
                    <a:pt x="2265" y="13020"/>
                  </a:lnTo>
                  <a:cubicBezTo>
                    <a:pt x="2265" y="13334"/>
                    <a:pt x="2011" y="13588"/>
                    <a:pt x="1700" y="13588"/>
                  </a:cubicBezTo>
                  <a:lnTo>
                    <a:pt x="1132" y="13588"/>
                  </a:lnTo>
                  <a:lnTo>
                    <a:pt x="1132" y="5662"/>
                  </a:lnTo>
                  <a:close/>
                  <a:moveTo>
                    <a:pt x="18192" y="5662"/>
                  </a:moveTo>
                  <a:lnTo>
                    <a:pt x="18192" y="13588"/>
                  </a:lnTo>
                  <a:lnTo>
                    <a:pt x="17628" y="13588"/>
                  </a:lnTo>
                  <a:cubicBezTo>
                    <a:pt x="17314" y="13588"/>
                    <a:pt x="17060" y="13334"/>
                    <a:pt x="17060" y="13020"/>
                  </a:cubicBezTo>
                  <a:lnTo>
                    <a:pt x="17060" y="6227"/>
                  </a:lnTo>
                  <a:cubicBezTo>
                    <a:pt x="17060" y="5913"/>
                    <a:pt x="17314" y="5662"/>
                    <a:pt x="17628" y="5662"/>
                  </a:cubicBezTo>
                  <a:close/>
                  <a:moveTo>
                    <a:pt x="15928" y="10191"/>
                  </a:moveTo>
                  <a:lnTo>
                    <a:pt x="15928" y="13020"/>
                  </a:lnTo>
                  <a:cubicBezTo>
                    <a:pt x="15928" y="13959"/>
                    <a:pt x="16688" y="14717"/>
                    <a:pt x="17628" y="14720"/>
                  </a:cubicBezTo>
                  <a:lnTo>
                    <a:pt x="18192" y="14720"/>
                  </a:lnTo>
                  <a:lnTo>
                    <a:pt x="18192" y="15285"/>
                  </a:lnTo>
                  <a:cubicBezTo>
                    <a:pt x="18192" y="15599"/>
                    <a:pt x="17939" y="15853"/>
                    <a:pt x="17628" y="15853"/>
                  </a:cubicBezTo>
                  <a:lnTo>
                    <a:pt x="1700" y="15853"/>
                  </a:lnTo>
                  <a:cubicBezTo>
                    <a:pt x="1386" y="15853"/>
                    <a:pt x="1132" y="15599"/>
                    <a:pt x="1132" y="15285"/>
                  </a:cubicBezTo>
                  <a:lnTo>
                    <a:pt x="1132" y="14720"/>
                  </a:lnTo>
                  <a:lnTo>
                    <a:pt x="1700" y="14720"/>
                  </a:lnTo>
                  <a:cubicBezTo>
                    <a:pt x="2636" y="14717"/>
                    <a:pt x="3397" y="13959"/>
                    <a:pt x="3397" y="13020"/>
                  </a:cubicBezTo>
                  <a:lnTo>
                    <a:pt x="3397" y="10191"/>
                  </a:lnTo>
                  <a:lnTo>
                    <a:pt x="5740" y="10191"/>
                  </a:lnTo>
                  <a:cubicBezTo>
                    <a:pt x="6021" y="12139"/>
                    <a:pt x="7694" y="13585"/>
                    <a:pt x="9662" y="13585"/>
                  </a:cubicBezTo>
                  <a:cubicBezTo>
                    <a:pt x="11631" y="13585"/>
                    <a:pt x="13304" y="12139"/>
                    <a:pt x="13584" y="10191"/>
                  </a:cubicBezTo>
                  <a:close/>
                  <a:moveTo>
                    <a:pt x="2832" y="1"/>
                  </a:moveTo>
                  <a:cubicBezTo>
                    <a:pt x="1893" y="1"/>
                    <a:pt x="1132" y="758"/>
                    <a:pt x="1132" y="1697"/>
                  </a:cubicBezTo>
                  <a:lnTo>
                    <a:pt x="1132" y="2362"/>
                  </a:lnTo>
                  <a:cubicBezTo>
                    <a:pt x="453" y="2600"/>
                    <a:pt x="0" y="3243"/>
                    <a:pt x="0" y="3962"/>
                  </a:cubicBezTo>
                  <a:lnTo>
                    <a:pt x="0" y="15285"/>
                  </a:lnTo>
                  <a:cubicBezTo>
                    <a:pt x="0" y="16224"/>
                    <a:pt x="761" y="16982"/>
                    <a:pt x="1700" y="16985"/>
                  </a:cubicBezTo>
                  <a:lnTo>
                    <a:pt x="17628" y="16985"/>
                  </a:lnTo>
                  <a:cubicBezTo>
                    <a:pt x="18564" y="16982"/>
                    <a:pt x="19324" y="16224"/>
                    <a:pt x="19324" y="15285"/>
                  </a:cubicBezTo>
                  <a:lnTo>
                    <a:pt x="19324" y="3962"/>
                  </a:lnTo>
                  <a:cubicBezTo>
                    <a:pt x="19324" y="3023"/>
                    <a:pt x="18564" y="2265"/>
                    <a:pt x="17628" y="2265"/>
                  </a:cubicBezTo>
                  <a:lnTo>
                    <a:pt x="13627" y="2265"/>
                  </a:lnTo>
                  <a:lnTo>
                    <a:pt x="13627" y="1697"/>
                  </a:lnTo>
                  <a:cubicBezTo>
                    <a:pt x="13624" y="758"/>
                    <a:pt x="12866" y="1"/>
                    <a:pt x="11927" y="1"/>
                  </a:cubicBezTo>
                  <a:lnTo>
                    <a:pt x="7398" y="1"/>
                  </a:lnTo>
                  <a:cubicBezTo>
                    <a:pt x="6459" y="1"/>
                    <a:pt x="5701" y="758"/>
                    <a:pt x="5701" y="1697"/>
                  </a:cubicBezTo>
                  <a:lnTo>
                    <a:pt x="5701" y="2265"/>
                  </a:lnTo>
                  <a:lnTo>
                    <a:pt x="4529" y="2265"/>
                  </a:lnTo>
                  <a:lnTo>
                    <a:pt x="4529" y="1697"/>
                  </a:lnTo>
                  <a:cubicBezTo>
                    <a:pt x="4529" y="758"/>
                    <a:pt x="3768" y="1"/>
                    <a:pt x="283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53" name="Google Shape;1053;p57"/>
            <p:cNvSpPr/>
            <p:nvPr/>
          </p:nvSpPr>
          <p:spPr>
            <a:xfrm>
              <a:off x="1091875" y="465500"/>
              <a:ext cx="88275" cy="85000"/>
            </a:xfrm>
            <a:custGeom>
              <a:rect b="b" l="l" r="r" t="t"/>
              <a:pathLst>
                <a:path extrusionOk="0" h="3400" w="3531">
                  <a:moveTo>
                    <a:pt x="1697" y="1135"/>
                  </a:moveTo>
                  <a:cubicBezTo>
                    <a:pt x="2201"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2"/>
                    <a:pt x="1048" y="129"/>
                  </a:cubicBezTo>
                  <a:cubicBezTo>
                    <a:pt x="414" y="392"/>
                    <a:pt x="0" y="1011"/>
                    <a:pt x="0" y="1700"/>
                  </a:cubicBezTo>
                  <a:cubicBezTo>
                    <a:pt x="0" y="2639"/>
                    <a:pt x="758" y="3396"/>
                    <a:pt x="1697" y="3399"/>
                  </a:cubicBezTo>
                  <a:cubicBezTo>
                    <a:pt x="2386" y="3399"/>
                    <a:pt x="3005" y="2983"/>
                    <a:pt x="3267" y="2349"/>
                  </a:cubicBezTo>
                  <a:cubicBezTo>
                    <a:pt x="3530" y="1715"/>
                    <a:pt x="3385" y="984"/>
                    <a:pt x="2899" y="498"/>
                  </a:cubicBezTo>
                  <a:cubicBezTo>
                    <a:pt x="2574" y="173"/>
                    <a:pt x="2139"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54" name="Google Shape;1054;p57"/>
            <p:cNvSpPr/>
            <p:nvPr/>
          </p:nvSpPr>
          <p:spPr>
            <a:xfrm>
              <a:off x="1005975" y="380625"/>
              <a:ext cx="28325" cy="28350"/>
            </a:xfrm>
            <a:custGeom>
              <a:rect b="b" l="l" r="r" t="t"/>
              <a:pathLst>
                <a:path extrusionOk="0" h="1134" w="1133">
                  <a:moveTo>
                    <a:pt x="568" y="1"/>
                  </a:moveTo>
                  <a:cubicBezTo>
                    <a:pt x="254" y="1"/>
                    <a:pt x="0" y="251"/>
                    <a:pt x="0" y="565"/>
                  </a:cubicBezTo>
                  <a:cubicBezTo>
                    <a:pt x="0" y="879"/>
                    <a:pt x="254" y="1133"/>
                    <a:pt x="568" y="1133"/>
                  </a:cubicBezTo>
                  <a:cubicBezTo>
                    <a:pt x="879" y="1133"/>
                    <a:pt x="1132" y="879"/>
                    <a:pt x="1132" y="565"/>
                  </a:cubicBezTo>
                  <a:cubicBezTo>
                    <a:pt x="1132" y="251"/>
                    <a:pt x="879" y="1"/>
                    <a:pt x="56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55" name="Google Shape;1055;p57"/>
          <p:cNvGrpSpPr/>
          <p:nvPr/>
        </p:nvGrpSpPr>
        <p:grpSpPr>
          <a:xfrm>
            <a:off x="1268776" y="2287121"/>
            <a:ext cx="298996" cy="340204"/>
            <a:chOff x="1516475" y="238075"/>
            <a:chExt cx="424650" cy="483175"/>
          </a:xfrm>
        </p:grpSpPr>
        <p:sp>
          <p:nvSpPr>
            <p:cNvPr id="1056" name="Google Shape;1056;p57"/>
            <p:cNvSpPr/>
            <p:nvPr/>
          </p:nvSpPr>
          <p:spPr>
            <a:xfrm>
              <a:off x="1516475" y="238075"/>
              <a:ext cx="424650" cy="483175"/>
            </a:xfrm>
            <a:custGeom>
              <a:rect b="b" l="l" r="r" t="t"/>
              <a:pathLst>
                <a:path extrusionOk="0" h="19327" w="16986">
                  <a:moveTo>
                    <a:pt x="8491" y="1134"/>
                  </a:moveTo>
                  <a:cubicBezTo>
                    <a:pt x="11302" y="1134"/>
                    <a:pt x="13588" y="3438"/>
                    <a:pt x="13588" y="6267"/>
                  </a:cubicBezTo>
                  <a:cubicBezTo>
                    <a:pt x="13588" y="7318"/>
                    <a:pt x="13262" y="8342"/>
                    <a:pt x="12655" y="9199"/>
                  </a:cubicBezTo>
                  <a:cubicBezTo>
                    <a:pt x="12625" y="9242"/>
                    <a:pt x="12604" y="9272"/>
                    <a:pt x="12595" y="9284"/>
                  </a:cubicBezTo>
                  <a:lnTo>
                    <a:pt x="8491" y="15724"/>
                  </a:lnTo>
                  <a:lnTo>
                    <a:pt x="4388" y="9287"/>
                  </a:lnTo>
                  <a:cubicBezTo>
                    <a:pt x="4382" y="9275"/>
                    <a:pt x="4373" y="9266"/>
                    <a:pt x="4367" y="9257"/>
                  </a:cubicBezTo>
                  <a:cubicBezTo>
                    <a:pt x="4249" y="9091"/>
                    <a:pt x="4140" y="8921"/>
                    <a:pt x="4041" y="8743"/>
                  </a:cubicBezTo>
                  <a:cubicBezTo>
                    <a:pt x="3618" y="7985"/>
                    <a:pt x="3398" y="7134"/>
                    <a:pt x="3398" y="6267"/>
                  </a:cubicBezTo>
                  <a:cubicBezTo>
                    <a:pt x="3398" y="6174"/>
                    <a:pt x="3398" y="6080"/>
                    <a:pt x="3404" y="5990"/>
                  </a:cubicBezTo>
                  <a:cubicBezTo>
                    <a:pt x="3552" y="3266"/>
                    <a:pt x="5786" y="1134"/>
                    <a:pt x="8491" y="1134"/>
                  </a:cubicBezTo>
                  <a:close/>
                  <a:moveTo>
                    <a:pt x="11049" y="13819"/>
                  </a:moveTo>
                  <a:cubicBezTo>
                    <a:pt x="14358" y="14233"/>
                    <a:pt x="15853" y="15289"/>
                    <a:pt x="15853" y="15930"/>
                  </a:cubicBezTo>
                  <a:cubicBezTo>
                    <a:pt x="15853" y="16304"/>
                    <a:pt x="15339" y="16887"/>
                    <a:pt x="13905" y="17397"/>
                  </a:cubicBezTo>
                  <a:cubicBezTo>
                    <a:pt x="12471" y="17910"/>
                    <a:pt x="10545" y="18194"/>
                    <a:pt x="8491" y="18194"/>
                  </a:cubicBezTo>
                  <a:cubicBezTo>
                    <a:pt x="6438" y="18194"/>
                    <a:pt x="4515" y="17910"/>
                    <a:pt x="3077" y="17397"/>
                  </a:cubicBezTo>
                  <a:cubicBezTo>
                    <a:pt x="1640" y="16884"/>
                    <a:pt x="1133" y="16304"/>
                    <a:pt x="1133" y="15930"/>
                  </a:cubicBezTo>
                  <a:cubicBezTo>
                    <a:pt x="1133" y="15289"/>
                    <a:pt x="2625" y="14233"/>
                    <a:pt x="5934" y="13819"/>
                  </a:cubicBezTo>
                  <a:lnTo>
                    <a:pt x="8014" y="17083"/>
                  </a:lnTo>
                  <a:cubicBezTo>
                    <a:pt x="8126" y="17258"/>
                    <a:pt x="8309" y="17346"/>
                    <a:pt x="8491" y="17346"/>
                  </a:cubicBezTo>
                  <a:cubicBezTo>
                    <a:pt x="8674" y="17346"/>
                    <a:pt x="8857" y="17258"/>
                    <a:pt x="8968" y="17083"/>
                  </a:cubicBezTo>
                  <a:lnTo>
                    <a:pt x="11049" y="13819"/>
                  </a:lnTo>
                  <a:close/>
                  <a:moveTo>
                    <a:pt x="8494" y="1"/>
                  </a:moveTo>
                  <a:cubicBezTo>
                    <a:pt x="6947" y="1"/>
                    <a:pt x="5399" y="578"/>
                    <a:pt x="4201" y="1738"/>
                  </a:cubicBezTo>
                  <a:cubicBezTo>
                    <a:pt x="3050" y="2837"/>
                    <a:pt x="2359" y="4338"/>
                    <a:pt x="2274" y="5929"/>
                  </a:cubicBezTo>
                  <a:cubicBezTo>
                    <a:pt x="2268" y="6041"/>
                    <a:pt x="2265" y="6156"/>
                    <a:pt x="2265" y="6267"/>
                  </a:cubicBezTo>
                  <a:cubicBezTo>
                    <a:pt x="2265" y="7327"/>
                    <a:pt x="2534" y="8372"/>
                    <a:pt x="3050" y="9296"/>
                  </a:cubicBezTo>
                  <a:cubicBezTo>
                    <a:pt x="3168" y="9507"/>
                    <a:pt x="3301" y="9713"/>
                    <a:pt x="3440" y="9909"/>
                  </a:cubicBezTo>
                  <a:lnTo>
                    <a:pt x="5267" y="12771"/>
                  </a:lnTo>
                  <a:cubicBezTo>
                    <a:pt x="3953" y="12971"/>
                    <a:pt x="2809" y="13294"/>
                    <a:pt x="1921" y="13713"/>
                  </a:cubicBezTo>
                  <a:cubicBezTo>
                    <a:pt x="333" y="14465"/>
                    <a:pt x="1" y="15332"/>
                    <a:pt x="1" y="15930"/>
                  </a:cubicBezTo>
                  <a:cubicBezTo>
                    <a:pt x="1" y="16648"/>
                    <a:pt x="469" y="17669"/>
                    <a:pt x="2697" y="18466"/>
                  </a:cubicBezTo>
                  <a:cubicBezTo>
                    <a:pt x="4252" y="19022"/>
                    <a:pt x="6311" y="19326"/>
                    <a:pt x="8491" y="19326"/>
                  </a:cubicBezTo>
                  <a:cubicBezTo>
                    <a:pt x="10671" y="19326"/>
                    <a:pt x="12731" y="19022"/>
                    <a:pt x="14286" y="18466"/>
                  </a:cubicBezTo>
                  <a:cubicBezTo>
                    <a:pt x="16514" y="17669"/>
                    <a:pt x="16985" y="16648"/>
                    <a:pt x="16985" y="15930"/>
                  </a:cubicBezTo>
                  <a:cubicBezTo>
                    <a:pt x="16985" y="15332"/>
                    <a:pt x="16650" y="14465"/>
                    <a:pt x="15062" y="13713"/>
                  </a:cubicBezTo>
                  <a:cubicBezTo>
                    <a:pt x="14174" y="13294"/>
                    <a:pt x="13030" y="12971"/>
                    <a:pt x="11716" y="12768"/>
                  </a:cubicBezTo>
                  <a:lnTo>
                    <a:pt x="13549" y="9897"/>
                  </a:lnTo>
                  <a:lnTo>
                    <a:pt x="13561" y="9879"/>
                  </a:lnTo>
                  <a:cubicBezTo>
                    <a:pt x="13567" y="9873"/>
                    <a:pt x="13570" y="9867"/>
                    <a:pt x="13576" y="9861"/>
                  </a:cubicBezTo>
                  <a:cubicBezTo>
                    <a:pt x="15327" y="7382"/>
                    <a:pt x="15041" y="3997"/>
                    <a:pt x="12897" y="1847"/>
                  </a:cubicBezTo>
                  <a:cubicBezTo>
                    <a:pt x="11689" y="618"/>
                    <a:pt x="10092" y="1"/>
                    <a:pt x="84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57" name="Google Shape;1057;p57"/>
            <p:cNvSpPr/>
            <p:nvPr/>
          </p:nvSpPr>
          <p:spPr>
            <a:xfrm>
              <a:off x="1652425" y="324000"/>
              <a:ext cx="147150" cy="141575"/>
            </a:xfrm>
            <a:custGeom>
              <a:rect b="b" l="l" r="r" t="t"/>
              <a:pathLst>
                <a:path extrusionOk="0" h="5663" w="5886">
                  <a:moveTo>
                    <a:pt x="3054" y="1131"/>
                  </a:moveTo>
                  <a:cubicBezTo>
                    <a:pt x="3495" y="1131"/>
                    <a:pt x="3930" y="1303"/>
                    <a:pt x="4255" y="1629"/>
                  </a:cubicBezTo>
                  <a:cubicBezTo>
                    <a:pt x="4741" y="2115"/>
                    <a:pt x="4886" y="2845"/>
                    <a:pt x="4623" y="3480"/>
                  </a:cubicBezTo>
                  <a:cubicBezTo>
                    <a:pt x="4361" y="4114"/>
                    <a:pt x="3742" y="4530"/>
                    <a:pt x="3053" y="4530"/>
                  </a:cubicBezTo>
                  <a:cubicBezTo>
                    <a:pt x="2114" y="4527"/>
                    <a:pt x="1356" y="3769"/>
                    <a:pt x="1356" y="2830"/>
                  </a:cubicBezTo>
                  <a:cubicBezTo>
                    <a:pt x="1356" y="2142"/>
                    <a:pt x="1770" y="1523"/>
                    <a:pt x="2404" y="1260"/>
                  </a:cubicBezTo>
                  <a:cubicBezTo>
                    <a:pt x="2614" y="1173"/>
                    <a:pt x="2835" y="1131"/>
                    <a:pt x="3054" y="1131"/>
                  </a:cubicBezTo>
                  <a:close/>
                  <a:moveTo>
                    <a:pt x="3053" y="0"/>
                  </a:moveTo>
                  <a:cubicBezTo>
                    <a:pt x="2316" y="0"/>
                    <a:pt x="1593" y="287"/>
                    <a:pt x="1051" y="828"/>
                  </a:cubicBezTo>
                  <a:cubicBezTo>
                    <a:pt x="242" y="1638"/>
                    <a:pt x="1" y="2855"/>
                    <a:pt x="439" y="3914"/>
                  </a:cubicBezTo>
                  <a:cubicBezTo>
                    <a:pt x="876" y="4971"/>
                    <a:pt x="1909" y="5663"/>
                    <a:pt x="3053" y="5663"/>
                  </a:cubicBezTo>
                  <a:cubicBezTo>
                    <a:pt x="4617" y="5660"/>
                    <a:pt x="5883" y="4394"/>
                    <a:pt x="5886" y="2830"/>
                  </a:cubicBezTo>
                  <a:cubicBezTo>
                    <a:pt x="5886" y="1686"/>
                    <a:pt x="5194" y="653"/>
                    <a:pt x="4137" y="216"/>
                  </a:cubicBezTo>
                  <a:cubicBezTo>
                    <a:pt x="3786" y="70"/>
                    <a:pt x="3418" y="0"/>
                    <a:pt x="305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58" name="Google Shape;1058;p57"/>
          <p:cNvGrpSpPr/>
          <p:nvPr/>
        </p:nvGrpSpPr>
        <p:grpSpPr>
          <a:xfrm>
            <a:off x="1661867" y="2367520"/>
            <a:ext cx="341488" cy="179405"/>
            <a:chOff x="2080675" y="352325"/>
            <a:chExt cx="485000" cy="254800"/>
          </a:xfrm>
        </p:grpSpPr>
        <p:sp>
          <p:nvSpPr>
            <p:cNvPr id="1059" name="Google Shape;1059;p57"/>
            <p:cNvSpPr/>
            <p:nvPr/>
          </p:nvSpPr>
          <p:spPr>
            <a:xfrm>
              <a:off x="2080675" y="352325"/>
              <a:ext cx="485000" cy="254800"/>
            </a:xfrm>
            <a:custGeom>
              <a:rect b="b" l="l" r="r" t="t"/>
              <a:pathLst>
                <a:path extrusionOk="0" h="10192" w="19400">
                  <a:moveTo>
                    <a:pt x="5514" y="2183"/>
                  </a:moveTo>
                  <a:cubicBezTo>
                    <a:pt x="4291" y="3932"/>
                    <a:pt x="4291" y="6254"/>
                    <a:pt x="5514" y="8002"/>
                  </a:cubicBezTo>
                  <a:cubicBezTo>
                    <a:pt x="4858" y="7685"/>
                    <a:pt x="4230" y="7320"/>
                    <a:pt x="3632" y="6909"/>
                  </a:cubicBezTo>
                  <a:cubicBezTo>
                    <a:pt x="2841" y="6368"/>
                    <a:pt x="2099" y="5762"/>
                    <a:pt x="1410" y="5097"/>
                  </a:cubicBezTo>
                  <a:cubicBezTo>
                    <a:pt x="2071" y="4454"/>
                    <a:pt x="3572" y="3126"/>
                    <a:pt x="5514" y="2183"/>
                  </a:cubicBezTo>
                  <a:close/>
                  <a:moveTo>
                    <a:pt x="13865" y="2171"/>
                  </a:moveTo>
                  <a:cubicBezTo>
                    <a:pt x="14527" y="2491"/>
                    <a:pt x="15167" y="2866"/>
                    <a:pt x="15774" y="3283"/>
                  </a:cubicBezTo>
                  <a:cubicBezTo>
                    <a:pt x="16562" y="3823"/>
                    <a:pt x="17304" y="4430"/>
                    <a:pt x="17996" y="5094"/>
                  </a:cubicBezTo>
                  <a:cubicBezTo>
                    <a:pt x="17307" y="5759"/>
                    <a:pt x="16565" y="6365"/>
                    <a:pt x="15774" y="6909"/>
                  </a:cubicBezTo>
                  <a:cubicBezTo>
                    <a:pt x="15167" y="7326"/>
                    <a:pt x="14530" y="7697"/>
                    <a:pt x="13865" y="8017"/>
                  </a:cubicBezTo>
                  <a:cubicBezTo>
                    <a:pt x="15097" y="6263"/>
                    <a:pt x="15097" y="3926"/>
                    <a:pt x="13865" y="2171"/>
                  </a:cubicBezTo>
                  <a:close/>
                  <a:moveTo>
                    <a:pt x="9801" y="1133"/>
                  </a:moveTo>
                  <a:cubicBezTo>
                    <a:pt x="11948" y="1190"/>
                    <a:pt x="13657" y="2947"/>
                    <a:pt x="13657" y="5091"/>
                  </a:cubicBezTo>
                  <a:cubicBezTo>
                    <a:pt x="13657" y="7238"/>
                    <a:pt x="11948" y="8995"/>
                    <a:pt x="9801" y="9053"/>
                  </a:cubicBezTo>
                  <a:lnTo>
                    <a:pt x="9566" y="9053"/>
                  </a:lnTo>
                  <a:cubicBezTo>
                    <a:pt x="7431" y="8983"/>
                    <a:pt x="5734" y="7232"/>
                    <a:pt x="5728" y="5094"/>
                  </a:cubicBezTo>
                  <a:cubicBezTo>
                    <a:pt x="5731" y="2947"/>
                    <a:pt x="7440" y="1190"/>
                    <a:pt x="9587" y="1133"/>
                  </a:cubicBezTo>
                  <a:close/>
                  <a:moveTo>
                    <a:pt x="9557" y="0"/>
                  </a:moveTo>
                  <a:cubicBezTo>
                    <a:pt x="7440" y="37"/>
                    <a:pt x="5166" y="852"/>
                    <a:pt x="2965" y="2362"/>
                  </a:cubicBezTo>
                  <a:cubicBezTo>
                    <a:pt x="1283" y="3518"/>
                    <a:pt x="239" y="4665"/>
                    <a:pt x="196" y="4714"/>
                  </a:cubicBezTo>
                  <a:cubicBezTo>
                    <a:pt x="0" y="4928"/>
                    <a:pt x="0" y="5257"/>
                    <a:pt x="196" y="5472"/>
                  </a:cubicBezTo>
                  <a:cubicBezTo>
                    <a:pt x="239" y="5523"/>
                    <a:pt x="1283" y="6670"/>
                    <a:pt x="2965" y="7827"/>
                  </a:cubicBezTo>
                  <a:cubicBezTo>
                    <a:pt x="5166" y="9337"/>
                    <a:pt x="7440" y="10149"/>
                    <a:pt x="9557" y="10188"/>
                  </a:cubicBezTo>
                  <a:cubicBezTo>
                    <a:pt x="9602" y="10188"/>
                    <a:pt x="9647" y="10191"/>
                    <a:pt x="9692" y="10191"/>
                  </a:cubicBezTo>
                  <a:lnTo>
                    <a:pt x="9717" y="10191"/>
                  </a:lnTo>
                  <a:cubicBezTo>
                    <a:pt x="11869" y="10185"/>
                    <a:pt x="14194" y="9367"/>
                    <a:pt x="16435" y="7827"/>
                  </a:cubicBezTo>
                  <a:cubicBezTo>
                    <a:pt x="18120" y="6670"/>
                    <a:pt x="19161" y="5523"/>
                    <a:pt x="19207" y="5475"/>
                  </a:cubicBezTo>
                  <a:cubicBezTo>
                    <a:pt x="19400" y="5257"/>
                    <a:pt x="19400" y="4931"/>
                    <a:pt x="19207" y="4714"/>
                  </a:cubicBezTo>
                  <a:cubicBezTo>
                    <a:pt x="19161" y="4665"/>
                    <a:pt x="18120" y="3521"/>
                    <a:pt x="16435" y="2365"/>
                  </a:cubicBezTo>
                  <a:cubicBezTo>
                    <a:pt x="14191" y="822"/>
                    <a:pt x="11869" y="6"/>
                    <a:pt x="971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0" name="Google Shape;1060;p57"/>
            <p:cNvSpPr/>
            <p:nvPr/>
          </p:nvSpPr>
          <p:spPr>
            <a:xfrm>
              <a:off x="2246650" y="408900"/>
              <a:ext cx="147075" cy="141600"/>
            </a:xfrm>
            <a:custGeom>
              <a:rect b="b" l="l" r="r" t="t"/>
              <a:pathLst>
                <a:path extrusionOk="0" h="5664" w="5883">
                  <a:moveTo>
                    <a:pt x="3054" y="1132"/>
                  </a:moveTo>
                  <a:cubicBezTo>
                    <a:pt x="3495" y="1132"/>
                    <a:pt x="3930" y="1304"/>
                    <a:pt x="4255" y="1630"/>
                  </a:cubicBezTo>
                  <a:cubicBezTo>
                    <a:pt x="4738" y="2116"/>
                    <a:pt x="4886" y="2846"/>
                    <a:pt x="4624" y="3480"/>
                  </a:cubicBezTo>
                  <a:cubicBezTo>
                    <a:pt x="4358" y="4115"/>
                    <a:pt x="3739" y="4531"/>
                    <a:pt x="3053" y="4531"/>
                  </a:cubicBezTo>
                  <a:cubicBezTo>
                    <a:pt x="2114" y="4528"/>
                    <a:pt x="1357" y="3770"/>
                    <a:pt x="1353" y="2831"/>
                  </a:cubicBezTo>
                  <a:cubicBezTo>
                    <a:pt x="1353" y="2143"/>
                    <a:pt x="1767" y="1524"/>
                    <a:pt x="2404" y="1261"/>
                  </a:cubicBezTo>
                  <a:cubicBezTo>
                    <a:pt x="2614" y="1174"/>
                    <a:pt x="2835" y="1132"/>
                    <a:pt x="3054" y="1132"/>
                  </a:cubicBezTo>
                  <a:close/>
                  <a:moveTo>
                    <a:pt x="3053" y="1"/>
                  </a:moveTo>
                  <a:cubicBezTo>
                    <a:pt x="2316" y="1"/>
                    <a:pt x="1593" y="288"/>
                    <a:pt x="1052" y="829"/>
                  </a:cubicBezTo>
                  <a:cubicBezTo>
                    <a:pt x="242" y="1639"/>
                    <a:pt x="1" y="2855"/>
                    <a:pt x="439" y="3915"/>
                  </a:cubicBezTo>
                  <a:cubicBezTo>
                    <a:pt x="876" y="4972"/>
                    <a:pt x="1909" y="5663"/>
                    <a:pt x="3053" y="5663"/>
                  </a:cubicBezTo>
                  <a:cubicBezTo>
                    <a:pt x="4614" y="5660"/>
                    <a:pt x="5883" y="4395"/>
                    <a:pt x="5883" y="2831"/>
                  </a:cubicBezTo>
                  <a:cubicBezTo>
                    <a:pt x="5883" y="1687"/>
                    <a:pt x="5194" y="654"/>
                    <a:pt x="4137" y="216"/>
                  </a:cubicBezTo>
                  <a:cubicBezTo>
                    <a:pt x="3786" y="71"/>
                    <a:pt x="3418" y="1"/>
                    <a:pt x="305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61" name="Google Shape;1061;p57"/>
          <p:cNvGrpSpPr/>
          <p:nvPr/>
        </p:nvGrpSpPr>
        <p:grpSpPr>
          <a:xfrm>
            <a:off x="2111046" y="2287138"/>
            <a:ext cx="298996" cy="340168"/>
            <a:chOff x="2705375" y="238125"/>
            <a:chExt cx="424650" cy="483125"/>
          </a:xfrm>
        </p:grpSpPr>
        <p:sp>
          <p:nvSpPr>
            <p:cNvPr id="1062" name="Google Shape;1062;p57"/>
            <p:cNvSpPr/>
            <p:nvPr/>
          </p:nvSpPr>
          <p:spPr>
            <a:xfrm>
              <a:off x="2705375" y="238125"/>
              <a:ext cx="424650" cy="483125"/>
            </a:xfrm>
            <a:custGeom>
              <a:rect b="b" l="l" r="r" t="t"/>
              <a:pathLst>
                <a:path extrusionOk="0" h="19325" w="16986">
                  <a:moveTo>
                    <a:pt x="10192" y="1132"/>
                  </a:moveTo>
                  <a:cubicBezTo>
                    <a:pt x="10503" y="1132"/>
                    <a:pt x="10756" y="1386"/>
                    <a:pt x="10756" y="1700"/>
                  </a:cubicBezTo>
                  <a:lnTo>
                    <a:pt x="10756" y="2265"/>
                  </a:lnTo>
                  <a:lnTo>
                    <a:pt x="6227" y="2265"/>
                  </a:lnTo>
                  <a:lnTo>
                    <a:pt x="6227" y="1700"/>
                  </a:lnTo>
                  <a:cubicBezTo>
                    <a:pt x="6227" y="1386"/>
                    <a:pt x="6481" y="1132"/>
                    <a:pt x="6795" y="1132"/>
                  </a:cubicBezTo>
                  <a:close/>
                  <a:moveTo>
                    <a:pt x="15285" y="3397"/>
                  </a:moveTo>
                  <a:cubicBezTo>
                    <a:pt x="15599" y="3397"/>
                    <a:pt x="15853" y="3651"/>
                    <a:pt x="15853" y="3965"/>
                  </a:cubicBezTo>
                  <a:lnTo>
                    <a:pt x="15853" y="4529"/>
                  </a:lnTo>
                  <a:lnTo>
                    <a:pt x="1133" y="4529"/>
                  </a:lnTo>
                  <a:lnTo>
                    <a:pt x="1133" y="3965"/>
                  </a:lnTo>
                  <a:cubicBezTo>
                    <a:pt x="1133" y="3651"/>
                    <a:pt x="1384" y="3397"/>
                    <a:pt x="1698" y="3397"/>
                  </a:cubicBezTo>
                  <a:close/>
                  <a:moveTo>
                    <a:pt x="14669" y="5661"/>
                  </a:moveTo>
                  <a:lnTo>
                    <a:pt x="13682" y="17679"/>
                  </a:lnTo>
                  <a:cubicBezTo>
                    <a:pt x="13658" y="17972"/>
                    <a:pt x="13410" y="18192"/>
                    <a:pt x="13120" y="18192"/>
                  </a:cubicBezTo>
                  <a:lnTo>
                    <a:pt x="3866" y="18192"/>
                  </a:lnTo>
                  <a:cubicBezTo>
                    <a:pt x="3573" y="18192"/>
                    <a:pt x="3325" y="17972"/>
                    <a:pt x="3301" y="17679"/>
                  </a:cubicBezTo>
                  <a:lnTo>
                    <a:pt x="2314" y="5661"/>
                  </a:lnTo>
                  <a:close/>
                  <a:moveTo>
                    <a:pt x="6795" y="0"/>
                  </a:moveTo>
                  <a:cubicBezTo>
                    <a:pt x="5856" y="0"/>
                    <a:pt x="5095" y="761"/>
                    <a:pt x="5095" y="1700"/>
                  </a:cubicBezTo>
                  <a:lnTo>
                    <a:pt x="5095" y="2265"/>
                  </a:lnTo>
                  <a:lnTo>
                    <a:pt x="1698" y="2265"/>
                  </a:lnTo>
                  <a:cubicBezTo>
                    <a:pt x="759" y="2265"/>
                    <a:pt x="1" y="3025"/>
                    <a:pt x="1" y="3965"/>
                  </a:cubicBezTo>
                  <a:lnTo>
                    <a:pt x="1" y="5097"/>
                  </a:lnTo>
                  <a:cubicBezTo>
                    <a:pt x="1" y="5408"/>
                    <a:pt x="252" y="5661"/>
                    <a:pt x="566" y="5661"/>
                  </a:cubicBezTo>
                  <a:lnTo>
                    <a:pt x="1176" y="5661"/>
                  </a:lnTo>
                  <a:lnTo>
                    <a:pt x="2172" y="17779"/>
                  </a:lnTo>
                  <a:lnTo>
                    <a:pt x="2172" y="17782"/>
                  </a:lnTo>
                  <a:cubicBezTo>
                    <a:pt x="2247" y="18655"/>
                    <a:pt x="2981" y="19325"/>
                    <a:pt x="3860" y="19325"/>
                  </a:cubicBezTo>
                  <a:cubicBezTo>
                    <a:pt x="3862" y="19325"/>
                    <a:pt x="3864" y="19325"/>
                    <a:pt x="3866" y="19324"/>
                  </a:cubicBezTo>
                  <a:lnTo>
                    <a:pt x="13120" y="19324"/>
                  </a:lnTo>
                  <a:cubicBezTo>
                    <a:pt x="13122" y="19325"/>
                    <a:pt x="13124" y="19325"/>
                    <a:pt x="13126" y="19325"/>
                  </a:cubicBezTo>
                  <a:cubicBezTo>
                    <a:pt x="14002" y="19325"/>
                    <a:pt x="14736" y="18655"/>
                    <a:pt x="14811" y="17779"/>
                  </a:cubicBezTo>
                  <a:lnTo>
                    <a:pt x="14811" y="17776"/>
                  </a:lnTo>
                  <a:lnTo>
                    <a:pt x="15808" y="5661"/>
                  </a:lnTo>
                  <a:lnTo>
                    <a:pt x="16418" y="5661"/>
                  </a:lnTo>
                  <a:cubicBezTo>
                    <a:pt x="16732" y="5661"/>
                    <a:pt x="16985" y="5408"/>
                    <a:pt x="16985" y="5097"/>
                  </a:cubicBezTo>
                  <a:lnTo>
                    <a:pt x="16985" y="3965"/>
                  </a:lnTo>
                  <a:cubicBezTo>
                    <a:pt x="16982" y="3025"/>
                    <a:pt x="16224" y="2265"/>
                    <a:pt x="15285" y="2265"/>
                  </a:cubicBezTo>
                  <a:lnTo>
                    <a:pt x="11889" y="2265"/>
                  </a:lnTo>
                  <a:lnTo>
                    <a:pt x="11889" y="1700"/>
                  </a:lnTo>
                  <a:cubicBezTo>
                    <a:pt x="11889" y="761"/>
                    <a:pt x="11128" y="0"/>
                    <a:pt x="1019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3" name="Google Shape;1063;p57"/>
            <p:cNvSpPr/>
            <p:nvPr/>
          </p:nvSpPr>
          <p:spPr>
            <a:xfrm>
              <a:off x="2903525" y="407950"/>
              <a:ext cx="28350" cy="228375"/>
            </a:xfrm>
            <a:custGeom>
              <a:rect b="b" l="l" r="r" t="t"/>
              <a:pathLst>
                <a:path extrusionOk="0" h="9135" w="1134">
                  <a:moveTo>
                    <a:pt x="566" y="1"/>
                  </a:moveTo>
                  <a:cubicBezTo>
                    <a:pt x="252" y="1"/>
                    <a:pt x="1" y="254"/>
                    <a:pt x="1" y="568"/>
                  </a:cubicBezTo>
                  <a:lnTo>
                    <a:pt x="1" y="8570"/>
                  </a:lnTo>
                  <a:cubicBezTo>
                    <a:pt x="1" y="8881"/>
                    <a:pt x="252" y="9135"/>
                    <a:pt x="566" y="9135"/>
                  </a:cubicBezTo>
                  <a:cubicBezTo>
                    <a:pt x="880" y="9135"/>
                    <a:pt x="1133" y="8881"/>
                    <a:pt x="1133" y="8570"/>
                  </a:cubicBezTo>
                  <a:lnTo>
                    <a:pt x="1133" y="568"/>
                  </a:lnTo>
                  <a:cubicBezTo>
                    <a:pt x="1133" y="254"/>
                    <a:pt x="880" y="1"/>
                    <a:pt x="56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4" name="Google Shape;1064;p57"/>
            <p:cNvSpPr/>
            <p:nvPr/>
          </p:nvSpPr>
          <p:spPr>
            <a:xfrm>
              <a:off x="2988450" y="407950"/>
              <a:ext cx="28350" cy="228375"/>
            </a:xfrm>
            <a:custGeom>
              <a:rect b="b" l="l" r="r" t="t"/>
              <a:pathLst>
                <a:path extrusionOk="0" h="9135" w="1134">
                  <a:moveTo>
                    <a:pt x="566" y="1"/>
                  </a:moveTo>
                  <a:cubicBezTo>
                    <a:pt x="251" y="1"/>
                    <a:pt x="1" y="254"/>
                    <a:pt x="1" y="568"/>
                  </a:cubicBezTo>
                  <a:lnTo>
                    <a:pt x="1" y="8570"/>
                  </a:lnTo>
                  <a:cubicBezTo>
                    <a:pt x="1" y="8881"/>
                    <a:pt x="251" y="9135"/>
                    <a:pt x="566" y="9135"/>
                  </a:cubicBezTo>
                  <a:cubicBezTo>
                    <a:pt x="880" y="9135"/>
                    <a:pt x="1133" y="8881"/>
                    <a:pt x="1133" y="8570"/>
                  </a:cubicBezTo>
                  <a:lnTo>
                    <a:pt x="1133" y="568"/>
                  </a:lnTo>
                  <a:cubicBezTo>
                    <a:pt x="1133" y="254"/>
                    <a:pt x="880" y="1"/>
                    <a:pt x="56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5" name="Google Shape;1065;p57"/>
            <p:cNvSpPr/>
            <p:nvPr/>
          </p:nvSpPr>
          <p:spPr>
            <a:xfrm>
              <a:off x="2818625" y="407950"/>
              <a:ext cx="28325" cy="228375"/>
            </a:xfrm>
            <a:custGeom>
              <a:rect b="b" l="l" r="r" t="t"/>
              <a:pathLst>
                <a:path extrusionOk="0" h="9135" w="1133">
                  <a:moveTo>
                    <a:pt x="565" y="1"/>
                  </a:moveTo>
                  <a:cubicBezTo>
                    <a:pt x="251" y="1"/>
                    <a:pt x="0" y="254"/>
                    <a:pt x="0" y="568"/>
                  </a:cubicBezTo>
                  <a:lnTo>
                    <a:pt x="0" y="8570"/>
                  </a:lnTo>
                  <a:cubicBezTo>
                    <a:pt x="0" y="8881"/>
                    <a:pt x="251" y="9135"/>
                    <a:pt x="565" y="9135"/>
                  </a:cubicBezTo>
                  <a:cubicBezTo>
                    <a:pt x="879" y="9135"/>
                    <a:pt x="1132" y="8881"/>
                    <a:pt x="1132" y="8570"/>
                  </a:cubicBezTo>
                  <a:lnTo>
                    <a:pt x="1132" y="568"/>
                  </a:lnTo>
                  <a:cubicBezTo>
                    <a:pt x="1132" y="254"/>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66" name="Google Shape;1066;p57"/>
          <p:cNvGrpSpPr/>
          <p:nvPr/>
        </p:nvGrpSpPr>
        <p:grpSpPr>
          <a:xfrm>
            <a:off x="2527187" y="2287455"/>
            <a:ext cx="301161" cy="339535"/>
            <a:chOff x="3299850" y="238575"/>
            <a:chExt cx="427725" cy="482225"/>
          </a:xfrm>
        </p:grpSpPr>
        <p:sp>
          <p:nvSpPr>
            <p:cNvPr id="1067" name="Google Shape;1067;p57"/>
            <p:cNvSpPr/>
            <p:nvPr/>
          </p:nvSpPr>
          <p:spPr>
            <a:xfrm>
              <a:off x="3299850" y="323500"/>
              <a:ext cx="427725" cy="397300"/>
            </a:xfrm>
            <a:custGeom>
              <a:rect b="b" l="l" r="r" t="t"/>
              <a:pathLst>
                <a:path extrusionOk="0" h="15892" w="17109">
                  <a:moveTo>
                    <a:pt x="3397" y="6794"/>
                  </a:moveTo>
                  <a:lnTo>
                    <a:pt x="3397" y="14759"/>
                  </a:lnTo>
                  <a:lnTo>
                    <a:pt x="1132" y="14759"/>
                  </a:lnTo>
                  <a:lnTo>
                    <a:pt x="1132" y="6794"/>
                  </a:lnTo>
                  <a:close/>
                  <a:moveTo>
                    <a:pt x="9034" y="1132"/>
                  </a:moveTo>
                  <a:cubicBezTo>
                    <a:pt x="9683" y="1175"/>
                    <a:pt x="10191" y="1712"/>
                    <a:pt x="10191" y="2364"/>
                  </a:cubicBezTo>
                  <a:cubicBezTo>
                    <a:pt x="10191" y="3346"/>
                    <a:pt x="9774" y="5275"/>
                    <a:pt x="9221" y="5828"/>
                  </a:cubicBezTo>
                  <a:cubicBezTo>
                    <a:pt x="8865" y="6184"/>
                    <a:pt x="9119" y="6794"/>
                    <a:pt x="9623" y="6794"/>
                  </a:cubicBezTo>
                  <a:lnTo>
                    <a:pt x="15285" y="6794"/>
                  </a:lnTo>
                  <a:cubicBezTo>
                    <a:pt x="15599" y="6794"/>
                    <a:pt x="15849" y="7047"/>
                    <a:pt x="15849" y="7361"/>
                  </a:cubicBezTo>
                  <a:cubicBezTo>
                    <a:pt x="15849" y="7672"/>
                    <a:pt x="15599" y="7926"/>
                    <a:pt x="15285" y="7926"/>
                  </a:cubicBezTo>
                  <a:lnTo>
                    <a:pt x="11888" y="7926"/>
                  </a:lnTo>
                  <a:cubicBezTo>
                    <a:pt x="11574" y="7926"/>
                    <a:pt x="11323" y="8180"/>
                    <a:pt x="11323" y="8494"/>
                  </a:cubicBezTo>
                  <a:cubicBezTo>
                    <a:pt x="11323" y="8805"/>
                    <a:pt x="11574" y="9058"/>
                    <a:pt x="11888" y="9058"/>
                  </a:cubicBezTo>
                  <a:lnTo>
                    <a:pt x="15285" y="9058"/>
                  </a:lnTo>
                  <a:cubicBezTo>
                    <a:pt x="15586" y="9058"/>
                    <a:pt x="15852" y="9342"/>
                    <a:pt x="15852" y="9662"/>
                  </a:cubicBezTo>
                  <a:cubicBezTo>
                    <a:pt x="15852" y="9976"/>
                    <a:pt x="15599" y="10230"/>
                    <a:pt x="15285" y="10230"/>
                  </a:cubicBezTo>
                  <a:lnTo>
                    <a:pt x="11888" y="10230"/>
                  </a:lnTo>
                  <a:cubicBezTo>
                    <a:pt x="11574" y="10230"/>
                    <a:pt x="11323" y="10484"/>
                    <a:pt x="11323" y="10795"/>
                  </a:cubicBezTo>
                  <a:cubicBezTo>
                    <a:pt x="11323" y="11109"/>
                    <a:pt x="11574" y="11362"/>
                    <a:pt x="11888" y="11362"/>
                  </a:cubicBezTo>
                  <a:lnTo>
                    <a:pt x="14152" y="11362"/>
                  </a:lnTo>
                  <a:cubicBezTo>
                    <a:pt x="14466" y="11362"/>
                    <a:pt x="14717" y="11616"/>
                    <a:pt x="14717" y="11927"/>
                  </a:cubicBezTo>
                  <a:cubicBezTo>
                    <a:pt x="14717" y="12241"/>
                    <a:pt x="14466" y="12494"/>
                    <a:pt x="14152" y="12494"/>
                  </a:cubicBezTo>
                  <a:lnTo>
                    <a:pt x="11888" y="12494"/>
                  </a:lnTo>
                  <a:cubicBezTo>
                    <a:pt x="11574" y="12494"/>
                    <a:pt x="11323" y="12748"/>
                    <a:pt x="11323" y="13059"/>
                  </a:cubicBezTo>
                  <a:cubicBezTo>
                    <a:pt x="11323" y="13373"/>
                    <a:pt x="11574" y="13627"/>
                    <a:pt x="11888" y="13627"/>
                  </a:cubicBezTo>
                  <a:lnTo>
                    <a:pt x="13020" y="13627"/>
                  </a:lnTo>
                  <a:cubicBezTo>
                    <a:pt x="13334" y="13627"/>
                    <a:pt x="13585" y="13880"/>
                    <a:pt x="13585" y="14191"/>
                  </a:cubicBezTo>
                  <a:cubicBezTo>
                    <a:pt x="13585" y="14505"/>
                    <a:pt x="13334" y="14759"/>
                    <a:pt x="13020" y="14759"/>
                  </a:cubicBezTo>
                  <a:lnTo>
                    <a:pt x="9197" y="14759"/>
                  </a:lnTo>
                  <a:cubicBezTo>
                    <a:pt x="8041" y="14759"/>
                    <a:pt x="6890" y="14572"/>
                    <a:pt x="5794" y="14207"/>
                  </a:cubicBezTo>
                  <a:lnTo>
                    <a:pt x="4529" y="13784"/>
                  </a:lnTo>
                  <a:lnTo>
                    <a:pt x="4529" y="7712"/>
                  </a:lnTo>
                  <a:lnTo>
                    <a:pt x="5686" y="7132"/>
                  </a:lnTo>
                  <a:cubicBezTo>
                    <a:pt x="6265" y="6842"/>
                    <a:pt x="6797" y="6459"/>
                    <a:pt x="7253" y="6003"/>
                  </a:cubicBezTo>
                  <a:lnTo>
                    <a:pt x="7289" y="5963"/>
                  </a:lnTo>
                  <a:cubicBezTo>
                    <a:pt x="8352" y="4901"/>
                    <a:pt x="8917" y="2654"/>
                    <a:pt x="9034" y="1132"/>
                  </a:cubicBezTo>
                  <a:close/>
                  <a:moveTo>
                    <a:pt x="8491" y="0"/>
                  </a:moveTo>
                  <a:cubicBezTo>
                    <a:pt x="8177" y="0"/>
                    <a:pt x="7926" y="254"/>
                    <a:pt x="7926" y="568"/>
                  </a:cubicBezTo>
                  <a:cubicBezTo>
                    <a:pt x="7926" y="1887"/>
                    <a:pt x="7380" y="4276"/>
                    <a:pt x="6492" y="5166"/>
                  </a:cubicBezTo>
                  <a:lnTo>
                    <a:pt x="6456" y="5203"/>
                  </a:lnTo>
                  <a:cubicBezTo>
                    <a:pt x="6081" y="5574"/>
                    <a:pt x="5652" y="5885"/>
                    <a:pt x="5181" y="6120"/>
                  </a:cubicBezTo>
                  <a:lnTo>
                    <a:pt x="4529" y="6444"/>
                  </a:lnTo>
                  <a:lnTo>
                    <a:pt x="4529" y="6229"/>
                  </a:lnTo>
                  <a:cubicBezTo>
                    <a:pt x="4529" y="5915"/>
                    <a:pt x="4276" y="5661"/>
                    <a:pt x="3962" y="5661"/>
                  </a:cubicBezTo>
                  <a:lnTo>
                    <a:pt x="565" y="5661"/>
                  </a:lnTo>
                  <a:cubicBezTo>
                    <a:pt x="251" y="5661"/>
                    <a:pt x="0" y="5915"/>
                    <a:pt x="0" y="6229"/>
                  </a:cubicBezTo>
                  <a:lnTo>
                    <a:pt x="0" y="15324"/>
                  </a:lnTo>
                  <a:cubicBezTo>
                    <a:pt x="0" y="15638"/>
                    <a:pt x="251" y="15891"/>
                    <a:pt x="565" y="15891"/>
                  </a:cubicBezTo>
                  <a:lnTo>
                    <a:pt x="3962" y="15891"/>
                  </a:lnTo>
                  <a:cubicBezTo>
                    <a:pt x="4276" y="15891"/>
                    <a:pt x="4529" y="15638"/>
                    <a:pt x="4529" y="15324"/>
                  </a:cubicBezTo>
                  <a:lnTo>
                    <a:pt x="4529" y="14976"/>
                  </a:lnTo>
                  <a:lnTo>
                    <a:pt x="5435" y="15278"/>
                  </a:lnTo>
                  <a:cubicBezTo>
                    <a:pt x="6649" y="15683"/>
                    <a:pt x="7917" y="15888"/>
                    <a:pt x="9197" y="15888"/>
                  </a:cubicBezTo>
                  <a:lnTo>
                    <a:pt x="13020" y="15888"/>
                  </a:lnTo>
                  <a:cubicBezTo>
                    <a:pt x="14219" y="15888"/>
                    <a:pt x="15040" y="14681"/>
                    <a:pt x="14599" y="13566"/>
                  </a:cubicBezTo>
                  <a:cubicBezTo>
                    <a:pt x="15577" y="13298"/>
                    <a:pt x="16106" y="12241"/>
                    <a:pt x="15731" y="11302"/>
                  </a:cubicBezTo>
                  <a:cubicBezTo>
                    <a:pt x="16468" y="11100"/>
                    <a:pt x="16981" y="10429"/>
                    <a:pt x="16984" y="9662"/>
                  </a:cubicBezTo>
                  <a:cubicBezTo>
                    <a:pt x="16981" y="9233"/>
                    <a:pt x="16824" y="8823"/>
                    <a:pt x="16541" y="8503"/>
                  </a:cubicBezTo>
                  <a:cubicBezTo>
                    <a:pt x="16994" y="8005"/>
                    <a:pt x="17108" y="7289"/>
                    <a:pt x="16837" y="6673"/>
                  </a:cubicBezTo>
                  <a:cubicBezTo>
                    <a:pt x="16565" y="6060"/>
                    <a:pt x="15958" y="5661"/>
                    <a:pt x="15285" y="5661"/>
                  </a:cubicBezTo>
                  <a:lnTo>
                    <a:pt x="10635" y="5661"/>
                  </a:lnTo>
                  <a:cubicBezTo>
                    <a:pt x="11109" y="4577"/>
                    <a:pt x="11323" y="3104"/>
                    <a:pt x="11323" y="2364"/>
                  </a:cubicBezTo>
                  <a:cubicBezTo>
                    <a:pt x="11320" y="1060"/>
                    <a:pt x="10263" y="3"/>
                    <a:pt x="895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8" name="Google Shape;1068;p57"/>
            <p:cNvSpPr/>
            <p:nvPr/>
          </p:nvSpPr>
          <p:spPr>
            <a:xfrm>
              <a:off x="3467650" y="238575"/>
              <a:ext cx="46525" cy="56650"/>
            </a:xfrm>
            <a:custGeom>
              <a:rect b="b" l="l" r="r" t="t"/>
              <a:pathLst>
                <a:path extrusionOk="0" h="2266" w="1861">
                  <a:moveTo>
                    <a:pt x="646" y="1"/>
                  </a:moveTo>
                  <a:cubicBezTo>
                    <a:pt x="561" y="1"/>
                    <a:pt x="475" y="20"/>
                    <a:pt x="393" y="61"/>
                  </a:cubicBezTo>
                  <a:cubicBezTo>
                    <a:pt x="112" y="199"/>
                    <a:pt x="0" y="541"/>
                    <a:pt x="139" y="821"/>
                  </a:cubicBezTo>
                  <a:lnTo>
                    <a:pt x="707" y="1954"/>
                  </a:lnTo>
                  <a:cubicBezTo>
                    <a:pt x="805" y="2150"/>
                    <a:pt x="1005" y="2265"/>
                    <a:pt x="1212" y="2265"/>
                  </a:cubicBezTo>
                  <a:cubicBezTo>
                    <a:pt x="1297" y="2265"/>
                    <a:pt x="1384" y="2246"/>
                    <a:pt x="1465" y="2204"/>
                  </a:cubicBezTo>
                  <a:cubicBezTo>
                    <a:pt x="1746" y="2065"/>
                    <a:pt x="1860" y="1727"/>
                    <a:pt x="1718" y="1446"/>
                  </a:cubicBezTo>
                  <a:lnTo>
                    <a:pt x="1154" y="314"/>
                  </a:lnTo>
                  <a:cubicBezTo>
                    <a:pt x="1053" y="115"/>
                    <a:pt x="854" y="1"/>
                    <a:pt x="6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69" name="Google Shape;1069;p57"/>
            <p:cNvSpPr/>
            <p:nvPr/>
          </p:nvSpPr>
          <p:spPr>
            <a:xfrm>
              <a:off x="3566675" y="238575"/>
              <a:ext cx="46525" cy="56675"/>
            </a:xfrm>
            <a:custGeom>
              <a:rect b="b" l="l" r="r" t="t"/>
              <a:pathLst>
                <a:path extrusionOk="0" h="2267" w="1861">
                  <a:moveTo>
                    <a:pt x="1215" y="1"/>
                  </a:moveTo>
                  <a:cubicBezTo>
                    <a:pt x="1007" y="1"/>
                    <a:pt x="808" y="115"/>
                    <a:pt x="707" y="314"/>
                  </a:cubicBezTo>
                  <a:lnTo>
                    <a:pt x="143" y="1446"/>
                  </a:lnTo>
                  <a:cubicBezTo>
                    <a:pt x="1" y="1727"/>
                    <a:pt x="116" y="2065"/>
                    <a:pt x="396" y="2207"/>
                  </a:cubicBezTo>
                  <a:cubicBezTo>
                    <a:pt x="477" y="2247"/>
                    <a:pt x="562" y="2266"/>
                    <a:pt x="646" y="2266"/>
                  </a:cubicBezTo>
                  <a:cubicBezTo>
                    <a:pt x="854" y="2266"/>
                    <a:pt x="1055" y="2151"/>
                    <a:pt x="1154" y="1954"/>
                  </a:cubicBezTo>
                  <a:lnTo>
                    <a:pt x="1722" y="821"/>
                  </a:lnTo>
                  <a:cubicBezTo>
                    <a:pt x="1861" y="541"/>
                    <a:pt x="1749" y="199"/>
                    <a:pt x="1468" y="61"/>
                  </a:cubicBezTo>
                  <a:cubicBezTo>
                    <a:pt x="1387" y="20"/>
                    <a:pt x="1300" y="1"/>
                    <a:pt x="121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0" name="Google Shape;1070;p57"/>
            <p:cNvSpPr/>
            <p:nvPr/>
          </p:nvSpPr>
          <p:spPr>
            <a:xfrm>
              <a:off x="3611225" y="323500"/>
              <a:ext cx="56550" cy="28325"/>
            </a:xfrm>
            <a:custGeom>
              <a:rect b="b" l="l" r="r" t="t"/>
              <a:pathLst>
                <a:path extrusionOk="0" h="1133" w="2262">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1" name="Google Shape;1071;p57"/>
            <p:cNvSpPr/>
            <p:nvPr/>
          </p:nvSpPr>
          <p:spPr>
            <a:xfrm>
              <a:off x="3413075" y="323500"/>
              <a:ext cx="56550" cy="28325"/>
            </a:xfrm>
            <a:custGeom>
              <a:rect b="b" l="l" r="r" t="t"/>
              <a:pathLst>
                <a:path extrusionOk="0" h="1133" w="2262">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72" name="Google Shape;1072;p57"/>
          <p:cNvGrpSpPr/>
          <p:nvPr/>
        </p:nvGrpSpPr>
        <p:grpSpPr>
          <a:xfrm>
            <a:off x="2914108" y="2287138"/>
            <a:ext cx="352455" cy="340168"/>
            <a:chOff x="3857225" y="238125"/>
            <a:chExt cx="500575" cy="483125"/>
          </a:xfrm>
        </p:grpSpPr>
        <p:sp>
          <p:nvSpPr>
            <p:cNvPr id="1073" name="Google Shape;1073;p57"/>
            <p:cNvSpPr/>
            <p:nvPr/>
          </p:nvSpPr>
          <p:spPr>
            <a:xfrm>
              <a:off x="3857225" y="238125"/>
              <a:ext cx="500575" cy="483125"/>
            </a:xfrm>
            <a:custGeom>
              <a:rect b="b" l="l" r="r" t="t"/>
              <a:pathLst>
                <a:path extrusionOk="0" h="19325" w="20023">
                  <a:moveTo>
                    <a:pt x="15671" y="3398"/>
                  </a:moveTo>
                  <a:cubicBezTo>
                    <a:pt x="15707" y="3398"/>
                    <a:pt x="15744" y="3402"/>
                    <a:pt x="15780" y="3409"/>
                  </a:cubicBezTo>
                  <a:lnTo>
                    <a:pt x="15801" y="3415"/>
                  </a:lnTo>
                  <a:cubicBezTo>
                    <a:pt x="15814" y="3415"/>
                    <a:pt x="15823" y="3418"/>
                    <a:pt x="15835" y="3421"/>
                  </a:cubicBezTo>
                  <a:cubicBezTo>
                    <a:pt x="15844" y="3424"/>
                    <a:pt x="15856" y="3430"/>
                    <a:pt x="15868" y="3433"/>
                  </a:cubicBezTo>
                  <a:lnTo>
                    <a:pt x="15886" y="3439"/>
                  </a:lnTo>
                  <a:cubicBezTo>
                    <a:pt x="15892" y="3442"/>
                    <a:pt x="15898" y="3445"/>
                    <a:pt x="15904" y="3448"/>
                  </a:cubicBezTo>
                  <a:cubicBezTo>
                    <a:pt x="15922" y="3457"/>
                    <a:pt x="15943" y="3466"/>
                    <a:pt x="15964" y="3478"/>
                  </a:cubicBezTo>
                  <a:cubicBezTo>
                    <a:pt x="15986" y="3494"/>
                    <a:pt x="16010" y="3509"/>
                    <a:pt x="16031" y="3524"/>
                  </a:cubicBezTo>
                  <a:cubicBezTo>
                    <a:pt x="16046" y="3536"/>
                    <a:pt x="16058" y="3551"/>
                    <a:pt x="16073" y="3563"/>
                  </a:cubicBezTo>
                  <a:cubicBezTo>
                    <a:pt x="16085" y="3575"/>
                    <a:pt x="16100" y="3590"/>
                    <a:pt x="16112" y="3605"/>
                  </a:cubicBezTo>
                  <a:cubicBezTo>
                    <a:pt x="16294" y="3829"/>
                    <a:pt x="16279" y="4158"/>
                    <a:pt x="16073" y="4363"/>
                  </a:cubicBezTo>
                  <a:lnTo>
                    <a:pt x="13054" y="7383"/>
                  </a:lnTo>
                  <a:cubicBezTo>
                    <a:pt x="12939" y="7232"/>
                    <a:pt x="12815" y="7090"/>
                    <a:pt x="12682" y="6954"/>
                  </a:cubicBezTo>
                  <a:cubicBezTo>
                    <a:pt x="12546" y="6821"/>
                    <a:pt x="12405" y="6697"/>
                    <a:pt x="12254" y="6582"/>
                  </a:cubicBezTo>
                  <a:lnTo>
                    <a:pt x="15273" y="3563"/>
                  </a:lnTo>
                  <a:cubicBezTo>
                    <a:pt x="15380" y="3456"/>
                    <a:pt x="15523" y="3398"/>
                    <a:pt x="15671" y="3398"/>
                  </a:cubicBezTo>
                  <a:close/>
                  <a:moveTo>
                    <a:pt x="9887" y="9183"/>
                  </a:moveTo>
                  <a:cubicBezTo>
                    <a:pt x="10031" y="9183"/>
                    <a:pt x="10176" y="9238"/>
                    <a:pt x="10288" y="9348"/>
                  </a:cubicBezTo>
                  <a:cubicBezTo>
                    <a:pt x="10511" y="9575"/>
                    <a:pt x="10508" y="9937"/>
                    <a:pt x="10279" y="10157"/>
                  </a:cubicBezTo>
                  <a:cubicBezTo>
                    <a:pt x="10169" y="10268"/>
                    <a:pt x="10024" y="10323"/>
                    <a:pt x="9879" y="10323"/>
                  </a:cubicBezTo>
                  <a:cubicBezTo>
                    <a:pt x="9734" y="10323"/>
                    <a:pt x="9589" y="10268"/>
                    <a:pt x="9479" y="10157"/>
                  </a:cubicBezTo>
                  <a:cubicBezTo>
                    <a:pt x="9258" y="9937"/>
                    <a:pt x="9258" y="9578"/>
                    <a:pt x="9479" y="9357"/>
                  </a:cubicBezTo>
                  <a:cubicBezTo>
                    <a:pt x="9590" y="9241"/>
                    <a:pt x="9739" y="9183"/>
                    <a:pt x="9887" y="9183"/>
                  </a:cubicBezTo>
                  <a:close/>
                  <a:moveTo>
                    <a:pt x="15746" y="1062"/>
                  </a:moveTo>
                  <a:cubicBezTo>
                    <a:pt x="16469" y="1062"/>
                    <a:pt x="17193" y="1337"/>
                    <a:pt x="17746" y="1890"/>
                  </a:cubicBezTo>
                  <a:cubicBezTo>
                    <a:pt x="18878" y="3022"/>
                    <a:pt x="18845" y="4870"/>
                    <a:pt x="17673" y="5963"/>
                  </a:cubicBezTo>
                  <a:lnTo>
                    <a:pt x="11879" y="11758"/>
                  </a:lnTo>
                  <a:cubicBezTo>
                    <a:pt x="11337" y="12300"/>
                    <a:pt x="10612" y="12586"/>
                    <a:pt x="9878" y="12586"/>
                  </a:cubicBezTo>
                  <a:cubicBezTo>
                    <a:pt x="9472" y="12586"/>
                    <a:pt x="9062" y="12499"/>
                    <a:pt x="8679" y="12319"/>
                  </a:cubicBezTo>
                  <a:lnTo>
                    <a:pt x="8663" y="12313"/>
                  </a:lnTo>
                  <a:cubicBezTo>
                    <a:pt x="8198" y="12093"/>
                    <a:pt x="7803" y="11746"/>
                    <a:pt x="7516" y="11317"/>
                  </a:cubicBezTo>
                  <a:lnTo>
                    <a:pt x="8346" y="10487"/>
                  </a:lnTo>
                  <a:cubicBezTo>
                    <a:pt x="8645" y="11113"/>
                    <a:pt x="9259" y="11453"/>
                    <a:pt x="9883" y="11453"/>
                  </a:cubicBezTo>
                  <a:cubicBezTo>
                    <a:pt x="10311" y="11453"/>
                    <a:pt x="10744" y="11293"/>
                    <a:pt x="11082" y="10955"/>
                  </a:cubicBezTo>
                  <a:lnTo>
                    <a:pt x="16873" y="5160"/>
                  </a:lnTo>
                  <a:cubicBezTo>
                    <a:pt x="17541" y="4514"/>
                    <a:pt x="17562" y="3448"/>
                    <a:pt x="16922" y="2775"/>
                  </a:cubicBezTo>
                  <a:cubicBezTo>
                    <a:pt x="16588" y="2423"/>
                    <a:pt x="16140" y="2245"/>
                    <a:pt x="15690" y="2245"/>
                  </a:cubicBezTo>
                  <a:cubicBezTo>
                    <a:pt x="15275" y="2245"/>
                    <a:pt x="14860" y="2395"/>
                    <a:pt x="14533" y="2699"/>
                  </a:cubicBezTo>
                  <a:cubicBezTo>
                    <a:pt x="14512" y="2718"/>
                    <a:pt x="14491" y="2739"/>
                    <a:pt x="14470" y="2760"/>
                  </a:cubicBezTo>
                  <a:lnTo>
                    <a:pt x="11212" y="6021"/>
                  </a:lnTo>
                  <a:cubicBezTo>
                    <a:pt x="10783" y="5867"/>
                    <a:pt x="10333" y="5791"/>
                    <a:pt x="9877" y="5791"/>
                  </a:cubicBezTo>
                  <a:lnTo>
                    <a:pt x="9838" y="5791"/>
                  </a:lnTo>
                  <a:lnTo>
                    <a:pt x="13673" y="1963"/>
                  </a:lnTo>
                  <a:cubicBezTo>
                    <a:pt x="14232" y="1363"/>
                    <a:pt x="14988" y="1062"/>
                    <a:pt x="15746" y="1062"/>
                  </a:cubicBezTo>
                  <a:close/>
                  <a:moveTo>
                    <a:pt x="6707" y="12129"/>
                  </a:moveTo>
                  <a:cubicBezTo>
                    <a:pt x="6819" y="12283"/>
                    <a:pt x="6942" y="12425"/>
                    <a:pt x="7078" y="12558"/>
                  </a:cubicBezTo>
                  <a:cubicBezTo>
                    <a:pt x="7211" y="12694"/>
                    <a:pt x="7353" y="12818"/>
                    <a:pt x="7507" y="12932"/>
                  </a:cubicBezTo>
                  <a:lnTo>
                    <a:pt x="4675" y="15762"/>
                  </a:lnTo>
                  <a:cubicBezTo>
                    <a:pt x="4565" y="15872"/>
                    <a:pt x="4420" y="15927"/>
                    <a:pt x="4275" y="15927"/>
                  </a:cubicBezTo>
                  <a:cubicBezTo>
                    <a:pt x="4130" y="15927"/>
                    <a:pt x="3985" y="15872"/>
                    <a:pt x="3875" y="15762"/>
                  </a:cubicBezTo>
                  <a:cubicBezTo>
                    <a:pt x="3654" y="15541"/>
                    <a:pt x="3654" y="15182"/>
                    <a:pt x="3875" y="14961"/>
                  </a:cubicBezTo>
                  <a:lnTo>
                    <a:pt x="6707" y="12129"/>
                  </a:lnTo>
                  <a:close/>
                  <a:moveTo>
                    <a:pt x="9884" y="6926"/>
                  </a:moveTo>
                  <a:cubicBezTo>
                    <a:pt x="10290" y="6926"/>
                    <a:pt x="10698" y="7013"/>
                    <a:pt x="11082" y="7192"/>
                  </a:cubicBezTo>
                  <a:lnTo>
                    <a:pt x="11094" y="7198"/>
                  </a:lnTo>
                  <a:cubicBezTo>
                    <a:pt x="11562" y="7422"/>
                    <a:pt x="11958" y="7766"/>
                    <a:pt x="12242" y="8198"/>
                  </a:cubicBezTo>
                  <a:lnTo>
                    <a:pt x="11411" y="9028"/>
                  </a:lnTo>
                  <a:cubicBezTo>
                    <a:pt x="11112" y="8400"/>
                    <a:pt x="10499" y="8061"/>
                    <a:pt x="9877" y="8061"/>
                  </a:cubicBezTo>
                  <a:cubicBezTo>
                    <a:pt x="9448" y="8061"/>
                    <a:pt x="9016" y="8222"/>
                    <a:pt x="8679" y="8560"/>
                  </a:cubicBezTo>
                  <a:lnTo>
                    <a:pt x="3074" y="14161"/>
                  </a:lnTo>
                  <a:cubicBezTo>
                    <a:pt x="2410" y="14822"/>
                    <a:pt x="2410" y="15900"/>
                    <a:pt x="3074" y="16562"/>
                  </a:cubicBezTo>
                  <a:cubicBezTo>
                    <a:pt x="3405" y="16894"/>
                    <a:pt x="3840" y="17060"/>
                    <a:pt x="4275" y="17060"/>
                  </a:cubicBezTo>
                  <a:cubicBezTo>
                    <a:pt x="4710" y="17060"/>
                    <a:pt x="5144" y="16894"/>
                    <a:pt x="5475" y="16562"/>
                  </a:cubicBezTo>
                  <a:lnTo>
                    <a:pt x="8546" y="13491"/>
                  </a:lnTo>
                  <a:cubicBezTo>
                    <a:pt x="8974" y="13642"/>
                    <a:pt x="9424" y="13720"/>
                    <a:pt x="9880" y="13720"/>
                  </a:cubicBezTo>
                  <a:lnTo>
                    <a:pt x="9920" y="13720"/>
                  </a:lnTo>
                  <a:lnTo>
                    <a:pt x="6275" y="17362"/>
                  </a:lnTo>
                  <a:cubicBezTo>
                    <a:pt x="5716" y="17961"/>
                    <a:pt x="4960" y="18262"/>
                    <a:pt x="4202" y="18262"/>
                  </a:cubicBezTo>
                  <a:cubicBezTo>
                    <a:pt x="3479" y="18262"/>
                    <a:pt x="2755" y="17987"/>
                    <a:pt x="2202" y="17434"/>
                  </a:cubicBezTo>
                  <a:cubicBezTo>
                    <a:pt x="1070" y="16302"/>
                    <a:pt x="1103" y="14454"/>
                    <a:pt x="2274" y="13361"/>
                  </a:cubicBezTo>
                  <a:lnTo>
                    <a:pt x="7878" y="7757"/>
                  </a:lnTo>
                  <a:cubicBezTo>
                    <a:pt x="8422" y="7214"/>
                    <a:pt x="9147" y="6926"/>
                    <a:pt x="9884" y="6926"/>
                  </a:cubicBezTo>
                  <a:close/>
                  <a:moveTo>
                    <a:pt x="15673" y="1"/>
                  </a:moveTo>
                  <a:cubicBezTo>
                    <a:pt x="14659" y="1"/>
                    <a:pt x="13644" y="388"/>
                    <a:pt x="12870" y="1162"/>
                  </a:cubicBezTo>
                  <a:lnTo>
                    <a:pt x="7078" y="6957"/>
                  </a:lnTo>
                  <a:lnTo>
                    <a:pt x="1471" y="12561"/>
                  </a:lnTo>
                  <a:cubicBezTo>
                    <a:pt x="339" y="13693"/>
                    <a:pt x="1" y="15399"/>
                    <a:pt x="614" y="16879"/>
                  </a:cubicBezTo>
                  <a:cubicBezTo>
                    <a:pt x="1230" y="18358"/>
                    <a:pt x="2673" y="19324"/>
                    <a:pt x="4276" y="19324"/>
                  </a:cubicBezTo>
                  <a:cubicBezTo>
                    <a:pt x="4280" y="19325"/>
                    <a:pt x="4284" y="19325"/>
                    <a:pt x="4288" y="19325"/>
                  </a:cubicBezTo>
                  <a:cubicBezTo>
                    <a:pt x="5334" y="19325"/>
                    <a:pt x="6338" y="18908"/>
                    <a:pt x="7078" y="18165"/>
                  </a:cubicBezTo>
                  <a:lnTo>
                    <a:pt x="12682" y="12561"/>
                  </a:lnTo>
                  <a:lnTo>
                    <a:pt x="18477" y="6767"/>
                  </a:lnTo>
                  <a:cubicBezTo>
                    <a:pt x="20023" y="5221"/>
                    <a:pt x="20023" y="2711"/>
                    <a:pt x="18477" y="1162"/>
                  </a:cubicBezTo>
                  <a:cubicBezTo>
                    <a:pt x="17702" y="388"/>
                    <a:pt x="16688" y="1"/>
                    <a:pt x="156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4" name="Google Shape;1074;p57"/>
            <p:cNvSpPr/>
            <p:nvPr/>
          </p:nvSpPr>
          <p:spPr>
            <a:xfrm>
              <a:off x="4208775" y="588000"/>
              <a:ext cx="71125" cy="68350"/>
            </a:xfrm>
            <a:custGeom>
              <a:rect b="b" l="l" r="r" t="t"/>
              <a:pathLst>
                <a:path extrusionOk="0" h="2734" w="2845">
                  <a:moveTo>
                    <a:pt x="621" y="1"/>
                  </a:moveTo>
                  <a:cubicBezTo>
                    <a:pt x="476" y="1"/>
                    <a:pt x="331" y="56"/>
                    <a:pt x="221" y="166"/>
                  </a:cubicBezTo>
                  <a:cubicBezTo>
                    <a:pt x="0" y="387"/>
                    <a:pt x="0" y="746"/>
                    <a:pt x="221" y="966"/>
                  </a:cubicBezTo>
                  <a:lnTo>
                    <a:pt x="1821" y="2567"/>
                  </a:lnTo>
                  <a:cubicBezTo>
                    <a:pt x="1933" y="2677"/>
                    <a:pt x="2079" y="2733"/>
                    <a:pt x="2224" y="2733"/>
                  </a:cubicBezTo>
                  <a:cubicBezTo>
                    <a:pt x="2368" y="2733"/>
                    <a:pt x="2513" y="2678"/>
                    <a:pt x="2624" y="2567"/>
                  </a:cubicBezTo>
                  <a:cubicBezTo>
                    <a:pt x="2845" y="2346"/>
                    <a:pt x="2845" y="1987"/>
                    <a:pt x="2624" y="1767"/>
                  </a:cubicBezTo>
                  <a:lnTo>
                    <a:pt x="1021" y="166"/>
                  </a:lnTo>
                  <a:cubicBezTo>
                    <a:pt x="911" y="56"/>
                    <a:pt x="766" y="1"/>
                    <a:pt x="62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5" name="Google Shape;1075;p57"/>
            <p:cNvSpPr/>
            <p:nvPr/>
          </p:nvSpPr>
          <p:spPr>
            <a:xfrm>
              <a:off x="4228400" y="527925"/>
              <a:ext cx="91050" cy="48400"/>
            </a:xfrm>
            <a:custGeom>
              <a:rect b="b" l="l" r="r" t="t"/>
              <a:pathLst>
                <a:path extrusionOk="0" h="1936" w="3642">
                  <a:moveTo>
                    <a:pt x="636" y="0"/>
                  </a:moveTo>
                  <a:cubicBezTo>
                    <a:pt x="400" y="0"/>
                    <a:pt x="180" y="150"/>
                    <a:pt x="100" y="389"/>
                  </a:cubicBezTo>
                  <a:cubicBezTo>
                    <a:pt x="0" y="685"/>
                    <a:pt x="160" y="1005"/>
                    <a:pt x="459" y="1105"/>
                  </a:cubicBezTo>
                  <a:lnTo>
                    <a:pt x="2860" y="1905"/>
                  </a:lnTo>
                  <a:cubicBezTo>
                    <a:pt x="2917" y="1923"/>
                    <a:pt x="2977" y="1935"/>
                    <a:pt x="3038" y="1935"/>
                  </a:cubicBezTo>
                  <a:cubicBezTo>
                    <a:pt x="3316" y="1932"/>
                    <a:pt x="3554" y="1733"/>
                    <a:pt x="3596" y="1458"/>
                  </a:cubicBezTo>
                  <a:cubicBezTo>
                    <a:pt x="3642" y="1183"/>
                    <a:pt x="3482" y="918"/>
                    <a:pt x="3219" y="830"/>
                  </a:cubicBezTo>
                  <a:lnTo>
                    <a:pt x="816" y="30"/>
                  </a:lnTo>
                  <a:cubicBezTo>
                    <a:pt x="756" y="10"/>
                    <a:pt x="695" y="0"/>
                    <a:pt x="63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6" name="Google Shape;1076;p57"/>
            <p:cNvSpPr/>
            <p:nvPr/>
          </p:nvSpPr>
          <p:spPr>
            <a:xfrm>
              <a:off x="4148300" y="608000"/>
              <a:ext cx="52050" cy="88600"/>
            </a:xfrm>
            <a:custGeom>
              <a:rect b="b" l="l" r="r" t="t"/>
              <a:pathLst>
                <a:path extrusionOk="0" h="3544" w="2082">
                  <a:moveTo>
                    <a:pt x="639" y="1"/>
                  </a:moveTo>
                  <a:cubicBezTo>
                    <a:pt x="580" y="1"/>
                    <a:pt x="519" y="10"/>
                    <a:pt x="460" y="31"/>
                  </a:cubicBezTo>
                  <a:cubicBezTo>
                    <a:pt x="161" y="127"/>
                    <a:pt x="1" y="450"/>
                    <a:pt x="100" y="746"/>
                  </a:cubicBezTo>
                  <a:lnTo>
                    <a:pt x="903" y="3150"/>
                  </a:lnTo>
                  <a:cubicBezTo>
                    <a:pt x="979" y="3390"/>
                    <a:pt x="1202" y="3544"/>
                    <a:pt x="1441" y="3544"/>
                  </a:cubicBezTo>
                  <a:cubicBezTo>
                    <a:pt x="1500" y="3544"/>
                    <a:pt x="1560" y="3535"/>
                    <a:pt x="1619" y="3515"/>
                  </a:cubicBezTo>
                  <a:cubicBezTo>
                    <a:pt x="1921" y="3415"/>
                    <a:pt x="2081" y="3089"/>
                    <a:pt x="1975" y="2790"/>
                  </a:cubicBezTo>
                  <a:lnTo>
                    <a:pt x="1175" y="390"/>
                  </a:lnTo>
                  <a:cubicBezTo>
                    <a:pt x="1096" y="151"/>
                    <a:pt x="875" y="1"/>
                    <a:pt x="63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7" name="Google Shape;1077;p57"/>
            <p:cNvSpPr/>
            <p:nvPr/>
          </p:nvSpPr>
          <p:spPr>
            <a:xfrm>
              <a:off x="3928725" y="307900"/>
              <a:ext cx="71200" cy="68375"/>
            </a:xfrm>
            <a:custGeom>
              <a:rect b="b" l="l" r="r" t="t"/>
              <a:pathLst>
                <a:path extrusionOk="0" h="2735" w="2848">
                  <a:moveTo>
                    <a:pt x="620" y="1"/>
                  </a:moveTo>
                  <a:cubicBezTo>
                    <a:pt x="475" y="1"/>
                    <a:pt x="330" y="57"/>
                    <a:pt x="221" y="168"/>
                  </a:cubicBezTo>
                  <a:cubicBezTo>
                    <a:pt x="3" y="385"/>
                    <a:pt x="0" y="739"/>
                    <a:pt x="214" y="962"/>
                  </a:cubicBezTo>
                  <a:lnTo>
                    <a:pt x="1815" y="2562"/>
                  </a:lnTo>
                  <a:cubicBezTo>
                    <a:pt x="1926" y="2677"/>
                    <a:pt x="2074" y="2734"/>
                    <a:pt x="2222" y="2734"/>
                  </a:cubicBezTo>
                  <a:cubicBezTo>
                    <a:pt x="2367" y="2734"/>
                    <a:pt x="2512" y="2679"/>
                    <a:pt x="2624" y="2569"/>
                  </a:cubicBezTo>
                  <a:cubicBezTo>
                    <a:pt x="2847" y="2345"/>
                    <a:pt x="2844" y="1983"/>
                    <a:pt x="2615" y="1762"/>
                  </a:cubicBezTo>
                  <a:lnTo>
                    <a:pt x="1015" y="162"/>
                  </a:lnTo>
                  <a:cubicBezTo>
                    <a:pt x="904" y="54"/>
                    <a:pt x="762" y="1"/>
                    <a:pt x="6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8" name="Google Shape;1078;p57"/>
            <p:cNvSpPr/>
            <p:nvPr/>
          </p:nvSpPr>
          <p:spPr>
            <a:xfrm>
              <a:off x="4008200" y="267675"/>
              <a:ext cx="51875" cy="88450"/>
            </a:xfrm>
            <a:custGeom>
              <a:rect b="b" l="l" r="r" t="t"/>
              <a:pathLst>
                <a:path extrusionOk="0" h="3538" w="2075">
                  <a:moveTo>
                    <a:pt x="636" y="1"/>
                  </a:moveTo>
                  <a:cubicBezTo>
                    <a:pt x="577" y="1"/>
                    <a:pt x="518" y="10"/>
                    <a:pt x="460" y="29"/>
                  </a:cubicBezTo>
                  <a:cubicBezTo>
                    <a:pt x="161" y="128"/>
                    <a:pt x="1" y="449"/>
                    <a:pt x="100" y="747"/>
                  </a:cubicBezTo>
                  <a:lnTo>
                    <a:pt x="900" y="3151"/>
                  </a:lnTo>
                  <a:cubicBezTo>
                    <a:pt x="979" y="3380"/>
                    <a:pt x="1193" y="3537"/>
                    <a:pt x="1438" y="3537"/>
                  </a:cubicBezTo>
                  <a:cubicBezTo>
                    <a:pt x="1498" y="3534"/>
                    <a:pt x="1559" y="3525"/>
                    <a:pt x="1619" y="3507"/>
                  </a:cubicBezTo>
                  <a:cubicBezTo>
                    <a:pt x="1915" y="3408"/>
                    <a:pt x="2075" y="3088"/>
                    <a:pt x="1975" y="2789"/>
                  </a:cubicBezTo>
                  <a:lnTo>
                    <a:pt x="1175" y="388"/>
                  </a:lnTo>
                  <a:cubicBezTo>
                    <a:pt x="1095" y="151"/>
                    <a:pt x="873" y="1"/>
                    <a:pt x="6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79" name="Google Shape;1079;p57"/>
            <p:cNvSpPr/>
            <p:nvPr/>
          </p:nvSpPr>
          <p:spPr>
            <a:xfrm>
              <a:off x="3888100" y="387825"/>
              <a:ext cx="91675" cy="48300"/>
            </a:xfrm>
            <a:custGeom>
              <a:rect b="b" l="l" r="r" t="t"/>
              <a:pathLst>
                <a:path extrusionOk="0" h="1932" w="3667">
                  <a:moveTo>
                    <a:pt x="636" y="0"/>
                  </a:moveTo>
                  <a:cubicBezTo>
                    <a:pt x="400" y="0"/>
                    <a:pt x="180" y="150"/>
                    <a:pt x="100" y="386"/>
                  </a:cubicBezTo>
                  <a:cubicBezTo>
                    <a:pt x="1" y="685"/>
                    <a:pt x="161" y="1005"/>
                    <a:pt x="460" y="1105"/>
                  </a:cubicBezTo>
                  <a:lnTo>
                    <a:pt x="2860" y="1905"/>
                  </a:lnTo>
                  <a:cubicBezTo>
                    <a:pt x="2917" y="1923"/>
                    <a:pt x="2975" y="1932"/>
                    <a:pt x="3032" y="1932"/>
                  </a:cubicBezTo>
                  <a:cubicBezTo>
                    <a:pt x="3270" y="1932"/>
                    <a:pt x="3492" y="1781"/>
                    <a:pt x="3570" y="1543"/>
                  </a:cubicBezTo>
                  <a:cubicBezTo>
                    <a:pt x="3666" y="1250"/>
                    <a:pt x="3512" y="933"/>
                    <a:pt x="3219" y="830"/>
                  </a:cubicBezTo>
                  <a:lnTo>
                    <a:pt x="816" y="30"/>
                  </a:lnTo>
                  <a:cubicBezTo>
                    <a:pt x="756" y="10"/>
                    <a:pt x="696" y="0"/>
                    <a:pt x="63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080" name="Google Shape;1080;p57"/>
          <p:cNvSpPr/>
          <p:nvPr/>
        </p:nvSpPr>
        <p:spPr>
          <a:xfrm>
            <a:off x="3331583" y="2287135"/>
            <a:ext cx="352455" cy="340116"/>
          </a:xfrm>
          <a:custGeom>
            <a:rect b="b" l="l" r="r" t="t"/>
            <a:pathLst>
              <a:path extrusionOk="0" h="19322" w="20023">
                <a:moveTo>
                  <a:pt x="15673" y="3395"/>
                </a:moveTo>
                <a:cubicBezTo>
                  <a:pt x="15818" y="3395"/>
                  <a:pt x="15963" y="3450"/>
                  <a:pt x="16073" y="3560"/>
                </a:cubicBezTo>
                <a:cubicBezTo>
                  <a:pt x="16294" y="3780"/>
                  <a:pt x="16294" y="4140"/>
                  <a:pt x="16073" y="4360"/>
                </a:cubicBezTo>
                <a:lnTo>
                  <a:pt x="13054" y="7380"/>
                </a:lnTo>
                <a:cubicBezTo>
                  <a:pt x="12939" y="7229"/>
                  <a:pt x="12815" y="7087"/>
                  <a:pt x="12682" y="6951"/>
                </a:cubicBezTo>
                <a:cubicBezTo>
                  <a:pt x="12547" y="6818"/>
                  <a:pt x="12405" y="6694"/>
                  <a:pt x="12254" y="6579"/>
                </a:cubicBezTo>
                <a:lnTo>
                  <a:pt x="15273" y="3560"/>
                </a:lnTo>
                <a:cubicBezTo>
                  <a:pt x="15383" y="3450"/>
                  <a:pt x="15528" y="3395"/>
                  <a:pt x="15673" y="3395"/>
                </a:cubicBezTo>
                <a:close/>
                <a:moveTo>
                  <a:pt x="9879" y="9187"/>
                </a:moveTo>
                <a:cubicBezTo>
                  <a:pt x="10024" y="9187"/>
                  <a:pt x="10169" y="9243"/>
                  <a:pt x="10279" y="9354"/>
                </a:cubicBezTo>
                <a:cubicBezTo>
                  <a:pt x="10635" y="9711"/>
                  <a:pt x="10385" y="10321"/>
                  <a:pt x="9880" y="10321"/>
                </a:cubicBezTo>
                <a:cubicBezTo>
                  <a:pt x="9376" y="10321"/>
                  <a:pt x="9123" y="9711"/>
                  <a:pt x="9479" y="9354"/>
                </a:cubicBezTo>
                <a:cubicBezTo>
                  <a:pt x="9589" y="9243"/>
                  <a:pt x="9734" y="9187"/>
                  <a:pt x="9879" y="9187"/>
                </a:cubicBezTo>
                <a:close/>
                <a:moveTo>
                  <a:pt x="15746" y="1059"/>
                </a:moveTo>
                <a:cubicBezTo>
                  <a:pt x="16469" y="1059"/>
                  <a:pt x="17193" y="1334"/>
                  <a:pt x="17746" y="1887"/>
                </a:cubicBezTo>
                <a:cubicBezTo>
                  <a:pt x="18878" y="3019"/>
                  <a:pt x="18845" y="4867"/>
                  <a:pt x="17674" y="5960"/>
                </a:cubicBezTo>
                <a:lnTo>
                  <a:pt x="11882" y="11755"/>
                </a:lnTo>
                <a:cubicBezTo>
                  <a:pt x="11323" y="12314"/>
                  <a:pt x="10601" y="12585"/>
                  <a:pt x="9883" y="12585"/>
                </a:cubicBezTo>
                <a:cubicBezTo>
                  <a:pt x="8973" y="12585"/>
                  <a:pt x="8071" y="12149"/>
                  <a:pt x="7519" y="11314"/>
                </a:cubicBezTo>
                <a:lnTo>
                  <a:pt x="8350" y="10487"/>
                </a:lnTo>
                <a:cubicBezTo>
                  <a:pt x="8649" y="11113"/>
                  <a:pt x="9263" y="11453"/>
                  <a:pt x="9886" y="11453"/>
                </a:cubicBezTo>
                <a:cubicBezTo>
                  <a:pt x="10313" y="11453"/>
                  <a:pt x="10745" y="11293"/>
                  <a:pt x="11082" y="10955"/>
                </a:cubicBezTo>
                <a:lnTo>
                  <a:pt x="16876" y="5160"/>
                </a:lnTo>
                <a:cubicBezTo>
                  <a:pt x="17538" y="4499"/>
                  <a:pt x="17538" y="3421"/>
                  <a:pt x="16876" y="2760"/>
                </a:cubicBezTo>
                <a:cubicBezTo>
                  <a:pt x="16544" y="2428"/>
                  <a:pt x="16110" y="2262"/>
                  <a:pt x="15675" y="2262"/>
                </a:cubicBezTo>
                <a:cubicBezTo>
                  <a:pt x="15240" y="2262"/>
                  <a:pt x="14805" y="2428"/>
                  <a:pt x="14473" y="2760"/>
                </a:cubicBezTo>
                <a:lnTo>
                  <a:pt x="11212" y="6021"/>
                </a:lnTo>
                <a:cubicBezTo>
                  <a:pt x="10787" y="5872"/>
                  <a:pt x="10339" y="5794"/>
                  <a:pt x="9888" y="5794"/>
                </a:cubicBezTo>
                <a:cubicBezTo>
                  <a:pt x="9872" y="5794"/>
                  <a:pt x="9855" y="5794"/>
                  <a:pt x="9838" y="5794"/>
                </a:cubicBezTo>
                <a:lnTo>
                  <a:pt x="13673" y="1960"/>
                </a:lnTo>
                <a:cubicBezTo>
                  <a:pt x="14232" y="1360"/>
                  <a:pt x="14988" y="1059"/>
                  <a:pt x="15746" y="1059"/>
                </a:cubicBezTo>
                <a:close/>
                <a:moveTo>
                  <a:pt x="6707" y="12126"/>
                </a:moveTo>
                <a:cubicBezTo>
                  <a:pt x="6819" y="12280"/>
                  <a:pt x="6943" y="12422"/>
                  <a:pt x="7078" y="12555"/>
                </a:cubicBezTo>
                <a:cubicBezTo>
                  <a:pt x="7211" y="12691"/>
                  <a:pt x="7356" y="12815"/>
                  <a:pt x="7507" y="12929"/>
                </a:cubicBezTo>
                <a:lnTo>
                  <a:pt x="4675" y="15759"/>
                </a:lnTo>
                <a:cubicBezTo>
                  <a:pt x="4565" y="15869"/>
                  <a:pt x="4420" y="15924"/>
                  <a:pt x="4275" y="15924"/>
                </a:cubicBezTo>
                <a:cubicBezTo>
                  <a:pt x="4130" y="15924"/>
                  <a:pt x="3985" y="15869"/>
                  <a:pt x="3875" y="15759"/>
                </a:cubicBezTo>
                <a:cubicBezTo>
                  <a:pt x="3654" y="15538"/>
                  <a:pt x="3654" y="15179"/>
                  <a:pt x="3875" y="14958"/>
                </a:cubicBezTo>
                <a:lnTo>
                  <a:pt x="6707" y="12126"/>
                </a:lnTo>
                <a:close/>
                <a:moveTo>
                  <a:pt x="9878" y="6924"/>
                </a:moveTo>
                <a:cubicBezTo>
                  <a:pt x="10788" y="6924"/>
                  <a:pt x="11690" y="7359"/>
                  <a:pt x="12242" y="8195"/>
                </a:cubicBezTo>
                <a:lnTo>
                  <a:pt x="11414" y="9022"/>
                </a:lnTo>
                <a:cubicBezTo>
                  <a:pt x="11114" y="8396"/>
                  <a:pt x="10500" y="8056"/>
                  <a:pt x="9877" y="8056"/>
                </a:cubicBezTo>
                <a:cubicBezTo>
                  <a:pt x="9449" y="8056"/>
                  <a:pt x="9017" y="8216"/>
                  <a:pt x="8679" y="8554"/>
                </a:cubicBezTo>
                <a:lnTo>
                  <a:pt x="3075" y="14158"/>
                </a:lnTo>
                <a:cubicBezTo>
                  <a:pt x="2410" y="14819"/>
                  <a:pt x="2410" y="15897"/>
                  <a:pt x="3075" y="16559"/>
                </a:cubicBezTo>
                <a:cubicBezTo>
                  <a:pt x="3407" y="16891"/>
                  <a:pt x="3842" y="17057"/>
                  <a:pt x="4276" y="17057"/>
                </a:cubicBezTo>
                <a:cubicBezTo>
                  <a:pt x="4710" y="17057"/>
                  <a:pt x="5144" y="16891"/>
                  <a:pt x="5475" y="16559"/>
                </a:cubicBezTo>
                <a:lnTo>
                  <a:pt x="8549" y="13488"/>
                </a:lnTo>
                <a:cubicBezTo>
                  <a:pt x="8978" y="13639"/>
                  <a:pt x="9428" y="13714"/>
                  <a:pt x="9880" y="13714"/>
                </a:cubicBezTo>
                <a:lnTo>
                  <a:pt x="9923" y="13714"/>
                </a:lnTo>
                <a:lnTo>
                  <a:pt x="6275" y="17359"/>
                </a:lnTo>
                <a:cubicBezTo>
                  <a:pt x="5716" y="17958"/>
                  <a:pt x="4960" y="18259"/>
                  <a:pt x="4202" y="18259"/>
                </a:cubicBezTo>
                <a:cubicBezTo>
                  <a:pt x="3479" y="18259"/>
                  <a:pt x="2755" y="17984"/>
                  <a:pt x="2202" y="17431"/>
                </a:cubicBezTo>
                <a:cubicBezTo>
                  <a:pt x="1070" y="16299"/>
                  <a:pt x="1103" y="14451"/>
                  <a:pt x="2274" y="13358"/>
                </a:cubicBezTo>
                <a:lnTo>
                  <a:pt x="7879" y="7754"/>
                </a:lnTo>
                <a:cubicBezTo>
                  <a:pt x="8438" y="7195"/>
                  <a:pt x="9160" y="6924"/>
                  <a:pt x="9878" y="6924"/>
                </a:cubicBezTo>
                <a:close/>
                <a:moveTo>
                  <a:pt x="15672" y="0"/>
                </a:moveTo>
                <a:cubicBezTo>
                  <a:pt x="14657" y="0"/>
                  <a:pt x="13643" y="387"/>
                  <a:pt x="12870" y="1159"/>
                </a:cubicBezTo>
                <a:lnTo>
                  <a:pt x="7075" y="6954"/>
                </a:lnTo>
                <a:lnTo>
                  <a:pt x="1474" y="12555"/>
                </a:lnTo>
                <a:cubicBezTo>
                  <a:pt x="339" y="13690"/>
                  <a:pt x="1" y="15393"/>
                  <a:pt x="614" y="16876"/>
                </a:cubicBezTo>
                <a:cubicBezTo>
                  <a:pt x="1227" y="18355"/>
                  <a:pt x="2673" y="19321"/>
                  <a:pt x="4276" y="19321"/>
                </a:cubicBezTo>
                <a:cubicBezTo>
                  <a:pt x="4280" y="19322"/>
                  <a:pt x="4284" y="19322"/>
                  <a:pt x="4288" y="19322"/>
                </a:cubicBezTo>
                <a:cubicBezTo>
                  <a:pt x="5334" y="19322"/>
                  <a:pt x="6338" y="18905"/>
                  <a:pt x="7078" y="18162"/>
                </a:cubicBezTo>
                <a:lnTo>
                  <a:pt x="12679" y="12558"/>
                </a:lnTo>
                <a:lnTo>
                  <a:pt x="18474" y="6767"/>
                </a:lnTo>
                <a:cubicBezTo>
                  <a:pt x="20023" y="5218"/>
                  <a:pt x="20023" y="2708"/>
                  <a:pt x="18474" y="1159"/>
                </a:cubicBezTo>
                <a:cubicBezTo>
                  <a:pt x="17701" y="387"/>
                  <a:pt x="16686" y="0"/>
                  <a:pt x="1567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081" name="Google Shape;1081;p57"/>
          <p:cNvGrpSpPr/>
          <p:nvPr/>
        </p:nvGrpSpPr>
        <p:grpSpPr>
          <a:xfrm>
            <a:off x="3760885" y="2287165"/>
            <a:ext cx="340186" cy="340116"/>
            <a:chOff x="5053900" y="238200"/>
            <a:chExt cx="483150" cy="483050"/>
          </a:xfrm>
        </p:grpSpPr>
        <p:sp>
          <p:nvSpPr>
            <p:cNvPr id="1082" name="Google Shape;1082;p57"/>
            <p:cNvSpPr/>
            <p:nvPr/>
          </p:nvSpPr>
          <p:spPr>
            <a:xfrm>
              <a:off x="5053900" y="238200"/>
              <a:ext cx="483150" cy="483050"/>
            </a:xfrm>
            <a:custGeom>
              <a:rect b="b" l="l" r="r" t="t"/>
              <a:pathLst>
                <a:path extrusionOk="0" h="19322" w="19326">
                  <a:moveTo>
                    <a:pt x="11363" y="1929"/>
                  </a:moveTo>
                  <a:lnTo>
                    <a:pt x="12825" y="3394"/>
                  </a:lnTo>
                  <a:lnTo>
                    <a:pt x="11363" y="3394"/>
                  </a:lnTo>
                  <a:lnTo>
                    <a:pt x="11363" y="1929"/>
                  </a:lnTo>
                  <a:close/>
                  <a:moveTo>
                    <a:pt x="4569" y="4526"/>
                  </a:moveTo>
                  <a:lnTo>
                    <a:pt x="4569" y="5698"/>
                  </a:lnTo>
                  <a:lnTo>
                    <a:pt x="3437" y="5698"/>
                  </a:lnTo>
                  <a:lnTo>
                    <a:pt x="3437" y="4958"/>
                  </a:lnTo>
                  <a:cubicBezTo>
                    <a:pt x="3437" y="4719"/>
                    <a:pt x="3627" y="4526"/>
                    <a:pt x="3866" y="4526"/>
                  </a:cubicBezTo>
                  <a:close/>
                  <a:moveTo>
                    <a:pt x="15461" y="4526"/>
                  </a:moveTo>
                  <a:cubicBezTo>
                    <a:pt x="15699" y="4526"/>
                    <a:pt x="15889" y="4719"/>
                    <a:pt x="15892" y="4958"/>
                  </a:cubicBezTo>
                  <a:lnTo>
                    <a:pt x="15892" y="5698"/>
                  </a:lnTo>
                  <a:lnTo>
                    <a:pt x="14760" y="5698"/>
                  </a:lnTo>
                  <a:lnTo>
                    <a:pt x="14760" y="4526"/>
                  </a:lnTo>
                  <a:close/>
                  <a:moveTo>
                    <a:pt x="10231" y="1129"/>
                  </a:moveTo>
                  <a:lnTo>
                    <a:pt x="10231" y="3962"/>
                  </a:lnTo>
                  <a:cubicBezTo>
                    <a:pt x="10231" y="4273"/>
                    <a:pt x="10481" y="4526"/>
                    <a:pt x="10795" y="4526"/>
                  </a:cubicBezTo>
                  <a:lnTo>
                    <a:pt x="13628" y="4526"/>
                  </a:lnTo>
                  <a:lnTo>
                    <a:pt x="13628" y="6830"/>
                  </a:lnTo>
                  <a:lnTo>
                    <a:pt x="5702" y="6830"/>
                  </a:lnTo>
                  <a:lnTo>
                    <a:pt x="5702" y="1129"/>
                  </a:lnTo>
                  <a:close/>
                  <a:moveTo>
                    <a:pt x="17628" y="6830"/>
                  </a:moveTo>
                  <a:cubicBezTo>
                    <a:pt x="17939" y="6830"/>
                    <a:pt x="18193" y="7081"/>
                    <a:pt x="18193" y="7395"/>
                  </a:cubicBezTo>
                  <a:lnTo>
                    <a:pt x="18193" y="14188"/>
                  </a:lnTo>
                  <a:cubicBezTo>
                    <a:pt x="18193" y="14502"/>
                    <a:pt x="17939" y="14756"/>
                    <a:pt x="17628" y="14756"/>
                  </a:cubicBezTo>
                  <a:lnTo>
                    <a:pt x="14760" y="14756"/>
                  </a:lnTo>
                  <a:lnTo>
                    <a:pt x="14760" y="12491"/>
                  </a:lnTo>
                  <a:lnTo>
                    <a:pt x="15325" y="12491"/>
                  </a:lnTo>
                  <a:cubicBezTo>
                    <a:pt x="15639" y="12491"/>
                    <a:pt x="15889" y="12238"/>
                    <a:pt x="15889" y="11924"/>
                  </a:cubicBezTo>
                  <a:cubicBezTo>
                    <a:pt x="15889" y="11610"/>
                    <a:pt x="15639" y="11359"/>
                    <a:pt x="15325" y="11359"/>
                  </a:cubicBezTo>
                  <a:lnTo>
                    <a:pt x="4002" y="11359"/>
                  </a:lnTo>
                  <a:cubicBezTo>
                    <a:pt x="3688" y="11359"/>
                    <a:pt x="3437" y="11610"/>
                    <a:pt x="3437" y="11924"/>
                  </a:cubicBezTo>
                  <a:cubicBezTo>
                    <a:pt x="3437" y="12238"/>
                    <a:pt x="3688" y="12491"/>
                    <a:pt x="4002" y="12491"/>
                  </a:cubicBezTo>
                  <a:lnTo>
                    <a:pt x="4569" y="12491"/>
                  </a:lnTo>
                  <a:lnTo>
                    <a:pt x="4569" y="14756"/>
                  </a:lnTo>
                  <a:lnTo>
                    <a:pt x="1701" y="14756"/>
                  </a:lnTo>
                  <a:cubicBezTo>
                    <a:pt x="1387" y="14756"/>
                    <a:pt x="1133" y="14502"/>
                    <a:pt x="1133" y="14188"/>
                  </a:cubicBezTo>
                  <a:lnTo>
                    <a:pt x="1133" y="7395"/>
                  </a:lnTo>
                  <a:cubicBezTo>
                    <a:pt x="1133" y="7081"/>
                    <a:pt x="1387" y="6830"/>
                    <a:pt x="1701" y="6830"/>
                  </a:cubicBezTo>
                  <a:lnTo>
                    <a:pt x="4569" y="6830"/>
                  </a:lnTo>
                  <a:lnTo>
                    <a:pt x="4569" y="7395"/>
                  </a:lnTo>
                  <a:cubicBezTo>
                    <a:pt x="4569" y="7709"/>
                    <a:pt x="4820" y="7962"/>
                    <a:pt x="5134" y="7962"/>
                  </a:cubicBezTo>
                  <a:lnTo>
                    <a:pt x="14192" y="7962"/>
                  </a:lnTo>
                  <a:cubicBezTo>
                    <a:pt x="14506" y="7962"/>
                    <a:pt x="14760" y="7709"/>
                    <a:pt x="14760" y="7395"/>
                  </a:cubicBezTo>
                  <a:lnTo>
                    <a:pt x="14760" y="6830"/>
                  </a:lnTo>
                  <a:close/>
                  <a:moveTo>
                    <a:pt x="13628" y="12491"/>
                  </a:moveTo>
                  <a:lnTo>
                    <a:pt x="13628" y="18189"/>
                  </a:lnTo>
                  <a:lnTo>
                    <a:pt x="5702" y="18189"/>
                  </a:lnTo>
                  <a:lnTo>
                    <a:pt x="5702" y="12491"/>
                  </a:lnTo>
                  <a:close/>
                  <a:moveTo>
                    <a:pt x="5134" y="0"/>
                  </a:moveTo>
                  <a:cubicBezTo>
                    <a:pt x="4820" y="0"/>
                    <a:pt x="4569" y="254"/>
                    <a:pt x="4569" y="568"/>
                  </a:cubicBezTo>
                  <a:lnTo>
                    <a:pt x="4569" y="3394"/>
                  </a:lnTo>
                  <a:lnTo>
                    <a:pt x="3866" y="3394"/>
                  </a:lnTo>
                  <a:cubicBezTo>
                    <a:pt x="3002" y="3394"/>
                    <a:pt x="2305" y="4094"/>
                    <a:pt x="2305" y="4958"/>
                  </a:cubicBezTo>
                  <a:lnTo>
                    <a:pt x="2305" y="5698"/>
                  </a:lnTo>
                  <a:lnTo>
                    <a:pt x="1701" y="5698"/>
                  </a:lnTo>
                  <a:cubicBezTo>
                    <a:pt x="762" y="5698"/>
                    <a:pt x="1" y="6456"/>
                    <a:pt x="1" y="7395"/>
                  </a:cubicBezTo>
                  <a:lnTo>
                    <a:pt x="1" y="14188"/>
                  </a:lnTo>
                  <a:cubicBezTo>
                    <a:pt x="1" y="15127"/>
                    <a:pt x="762" y="15885"/>
                    <a:pt x="1701" y="15888"/>
                  </a:cubicBezTo>
                  <a:lnTo>
                    <a:pt x="4569" y="15888"/>
                  </a:lnTo>
                  <a:lnTo>
                    <a:pt x="4569" y="18757"/>
                  </a:lnTo>
                  <a:cubicBezTo>
                    <a:pt x="4569" y="19068"/>
                    <a:pt x="4820" y="19321"/>
                    <a:pt x="5134" y="19321"/>
                  </a:cubicBezTo>
                  <a:lnTo>
                    <a:pt x="14192" y="19321"/>
                  </a:lnTo>
                  <a:cubicBezTo>
                    <a:pt x="14506" y="19321"/>
                    <a:pt x="14760" y="19068"/>
                    <a:pt x="14760" y="18757"/>
                  </a:cubicBezTo>
                  <a:lnTo>
                    <a:pt x="14760" y="15888"/>
                  </a:lnTo>
                  <a:lnTo>
                    <a:pt x="17628" y="15888"/>
                  </a:lnTo>
                  <a:cubicBezTo>
                    <a:pt x="18565" y="15885"/>
                    <a:pt x="19325" y="15127"/>
                    <a:pt x="19325" y="14188"/>
                  </a:cubicBezTo>
                  <a:lnTo>
                    <a:pt x="19325" y="7395"/>
                  </a:lnTo>
                  <a:cubicBezTo>
                    <a:pt x="19325" y="6456"/>
                    <a:pt x="18565" y="5698"/>
                    <a:pt x="17628" y="5698"/>
                  </a:cubicBezTo>
                  <a:lnTo>
                    <a:pt x="17025" y="5698"/>
                  </a:lnTo>
                  <a:lnTo>
                    <a:pt x="17025" y="4958"/>
                  </a:lnTo>
                  <a:cubicBezTo>
                    <a:pt x="17022" y="4094"/>
                    <a:pt x="16324" y="3394"/>
                    <a:pt x="15461" y="3394"/>
                  </a:cubicBezTo>
                  <a:lnTo>
                    <a:pt x="14428" y="3394"/>
                  </a:lnTo>
                  <a:lnTo>
                    <a:pt x="11197" y="163"/>
                  </a:lnTo>
                  <a:cubicBezTo>
                    <a:pt x="11185" y="151"/>
                    <a:pt x="11173" y="142"/>
                    <a:pt x="11158" y="130"/>
                  </a:cubicBezTo>
                  <a:lnTo>
                    <a:pt x="11146" y="121"/>
                  </a:lnTo>
                  <a:lnTo>
                    <a:pt x="11119" y="100"/>
                  </a:lnTo>
                  <a:lnTo>
                    <a:pt x="11103" y="91"/>
                  </a:lnTo>
                  <a:cubicBezTo>
                    <a:pt x="11094" y="85"/>
                    <a:pt x="11085" y="79"/>
                    <a:pt x="11073" y="72"/>
                  </a:cubicBezTo>
                  <a:lnTo>
                    <a:pt x="11061" y="63"/>
                  </a:lnTo>
                  <a:cubicBezTo>
                    <a:pt x="11049" y="57"/>
                    <a:pt x="11034" y="51"/>
                    <a:pt x="11019" y="45"/>
                  </a:cubicBezTo>
                  <a:lnTo>
                    <a:pt x="11001" y="36"/>
                  </a:lnTo>
                  <a:cubicBezTo>
                    <a:pt x="10992" y="33"/>
                    <a:pt x="10983" y="30"/>
                    <a:pt x="10974" y="27"/>
                  </a:cubicBezTo>
                  <a:lnTo>
                    <a:pt x="10952" y="21"/>
                  </a:lnTo>
                  <a:cubicBezTo>
                    <a:pt x="10943" y="18"/>
                    <a:pt x="10931" y="15"/>
                    <a:pt x="10919" y="12"/>
                  </a:cubicBezTo>
                  <a:lnTo>
                    <a:pt x="10907" y="9"/>
                  </a:lnTo>
                  <a:cubicBezTo>
                    <a:pt x="10889" y="6"/>
                    <a:pt x="10874" y="3"/>
                    <a:pt x="1085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3" name="Google Shape;1083;p57"/>
            <p:cNvSpPr/>
            <p:nvPr/>
          </p:nvSpPr>
          <p:spPr>
            <a:xfrm>
              <a:off x="5422900" y="465550"/>
              <a:ext cx="56550" cy="28325"/>
            </a:xfrm>
            <a:custGeom>
              <a:rect b="b" l="l" r="r" t="t"/>
              <a:pathLst>
                <a:path extrusionOk="0" h="1133" w="2262">
                  <a:moveTo>
                    <a:pt x="565" y="1"/>
                  </a:moveTo>
                  <a:cubicBezTo>
                    <a:pt x="251" y="1"/>
                    <a:pt x="0" y="251"/>
                    <a:pt x="0" y="565"/>
                  </a:cubicBezTo>
                  <a:cubicBezTo>
                    <a:pt x="0" y="879"/>
                    <a:pt x="251" y="1133"/>
                    <a:pt x="565" y="1133"/>
                  </a:cubicBezTo>
                  <a:lnTo>
                    <a:pt x="1697" y="1133"/>
                  </a:lnTo>
                  <a:cubicBezTo>
                    <a:pt x="2011" y="1133"/>
                    <a:pt x="2262" y="879"/>
                    <a:pt x="2262" y="565"/>
                  </a:cubicBezTo>
                  <a:cubicBezTo>
                    <a:pt x="2262" y="251"/>
                    <a:pt x="2011" y="1"/>
                    <a:pt x="169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4" name="Google Shape;1084;p57"/>
            <p:cNvSpPr/>
            <p:nvPr/>
          </p:nvSpPr>
          <p:spPr>
            <a:xfrm>
              <a:off x="5224725" y="578775"/>
              <a:ext cx="141500" cy="28350"/>
            </a:xfrm>
            <a:custGeom>
              <a:rect b="b" l="l" r="r" t="t"/>
              <a:pathLst>
                <a:path extrusionOk="0" h="1134" w="5660">
                  <a:moveTo>
                    <a:pt x="566" y="1"/>
                  </a:moveTo>
                  <a:cubicBezTo>
                    <a:pt x="252" y="1"/>
                    <a:pt x="1" y="251"/>
                    <a:pt x="1" y="565"/>
                  </a:cubicBezTo>
                  <a:cubicBezTo>
                    <a:pt x="1" y="879"/>
                    <a:pt x="252" y="1133"/>
                    <a:pt x="566" y="1133"/>
                  </a:cubicBezTo>
                  <a:lnTo>
                    <a:pt x="5095" y="1133"/>
                  </a:lnTo>
                  <a:cubicBezTo>
                    <a:pt x="5409" y="1133"/>
                    <a:pt x="5659" y="879"/>
                    <a:pt x="5659" y="565"/>
                  </a:cubicBezTo>
                  <a:cubicBezTo>
                    <a:pt x="5659" y="251"/>
                    <a:pt x="5409" y="1"/>
                    <a:pt x="50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5" name="Google Shape;1085;p57"/>
            <p:cNvSpPr/>
            <p:nvPr/>
          </p:nvSpPr>
          <p:spPr>
            <a:xfrm>
              <a:off x="5224725" y="635400"/>
              <a:ext cx="141500" cy="28325"/>
            </a:xfrm>
            <a:custGeom>
              <a:rect b="b" l="l" r="r" t="t"/>
              <a:pathLst>
                <a:path extrusionOk="0" h="1133" w="5660">
                  <a:moveTo>
                    <a:pt x="566" y="0"/>
                  </a:moveTo>
                  <a:cubicBezTo>
                    <a:pt x="252" y="0"/>
                    <a:pt x="1" y="251"/>
                    <a:pt x="1" y="565"/>
                  </a:cubicBezTo>
                  <a:cubicBezTo>
                    <a:pt x="1" y="879"/>
                    <a:pt x="252" y="1133"/>
                    <a:pt x="566" y="1133"/>
                  </a:cubicBezTo>
                  <a:lnTo>
                    <a:pt x="5095" y="1133"/>
                  </a:lnTo>
                  <a:cubicBezTo>
                    <a:pt x="5409" y="1133"/>
                    <a:pt x="5659" y="879"/>
                    <a:pt x="5659" y="565"/>
                  </a:cubicBezTo>
                  <a:cubicBezTo>
                    <a:pt x="5659" y="251"/>
                    <a:pt x="5409" y="0"/>
                    <a:pt x="50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86" name="Google Shape;1086;p57"/>
          <p:cNvGrpSpPr/>
          <p:nvPr/>
        </p:nvGrpSpPr>
        <p:grpSpPr>
          <a:xfrm>
            <a:off x="4174835" y="2287138"/>
            <a:ext cx="340168" cy="340168"/>
            <a:chOff x="5648375" y="238125"/>
            <a:chExt cx="483125" cy="483125"/>
          </a:xfrm>
        </p:grpSpPr>
        <p:sp>
          <p:nvSpPr>
            <p:cNvPr id="1087" name="Google Shape;1087;p57"/>
            <p:cNvSpPr/>
            <p:nvPr/>
          </p:nvSpPr>
          <p:spPr>
            <a:xfrm>
              <a:off x="5648375" y="238125"/>
              <a:ext cx="483125" cy="483125"/>
            </a:xfrm>
            <a:custGeom>
              <a:rect b="b" l="l" r="r" t="t"/>
              <a:pathLst>
                <a:path extrusionOk="0" h="19325" w="19325">
                  <a:moveTo>
                    <a:pt x="4001" y="1132"/>
                  </a:moveTo>
                  <a:cubicBezTo>
                    <a:pt x="4315" y="1132"/>
                    <a:pt x="4569" y="1386"/>
                    <a:pt x="4569" y="1700"/>
                  </a:cubicBezTo>
                  <a:lnTo>
                    <a:pt x="4569" y="3965"/>
                  </a:lnTo>
                  <a:cubicBezTo>
                    <a:pt x="4569" y="4276"/>
                    <a:pt x="4315" y="4529"/>
                    <a:pt x="4001" y="4529"/>
                  </a:cubicBezTo>
                  <a:cubicBezTo>
                    <a:pt x="3687" y="4529"/>
                    <a:pt x="3436" y="4276"/>
                    <a:pt x="3436" y="3965"/>
                  </a:cubicBezTo>
                  <a:lnTo>
                    <a:pt x="3436" y="1700"/>
                  </a:lnTo>
                  <a:cubicBezTo>
                    <a:pt x="3436" y="1386"/>
                    <a:pt x="3687" y="1132"/>
                    <a:pt x="4001" y="1132"/>
                  </a:cubicBezTo>
                  <a:close/>
                  <a:moveTo>
                    <a:pt x="9662" y="1132"/>
                  </a:moveTo>
                  <a:cubicBezTo>
                    <a:pt x="9976" y="1132"/>
                    <a:pt x="10230" y="1386"/>
                    <a:pt x="10230" y="1700"/>
                  </a:cubicBezTo>
                  <a:lnTo>
                    <a:pt x="10230" y="3965"/>
                  </a:lnTo>
                  <a:cubicBezTo>
                    <a:pt x="10230" y="4276"/>
                    <a:pt x="9976" y="4529"/>
                    <a:pt x="9662" y="4529"/>
                  </a:cubicBezTo>
                  <a:cubicBezTo>
                    <a:pt x="9348" y="4529"/>
                    <a:pt x="9098" y="4276"/>
                    <a:pt x="9098" y="3965"/>
                  </a:cubicBezTo>
                  <a:lnTo>
                    <a:pt x="9098" y="1700"/>
                  </a:lnTo>
                  <a:cubicBezTo>
                    <a:pt x="9098" y="1386"/>
                    <a:pt x="9348" y="1132"/>
                    <a:pt x="9662" y="1132"/>
                  </a:cubicBezTo>
                  <a:close/>
                  <a:moveTo>
                    <a:pt x="15324" y="1132"/>
                  </a:moveTo>
                  <a:cubicBezTo>
                    <a:pt x="15638" y="1132"/>
                    <a:pt x="15891" y="1386"/>
                    <a:pt x="15891" y="1700"/>
                  </a:cubicBezTo>
                  <a:lnTo>
                    <a:pt x="15891" y="3965"/>
                  </a:lnTo>
                  <a:cubicBezTo>
                    <a:pt x="15891" y="4276"/>
                    <a:pt x="15638" y="4529"/>
                    <a:pt x="15324" y="4529"/>
                  </a:cubicBezTo>
                  <a:cubicBezTo>
                    <a:pt x="15010" y="4529"/>
                    <a:pt x="14759" y="4276"/>
                    <a:pt x="14759" y="3965"/>
                  </a:cubicBezTo>
                  <a:lnTo>
                    <a:pt x="14759" y="1700"/>
                  </a:lnTo>
                  <a:cubicBezTo>
                    <a:pt x="14759" y="1386"/>
                    <a:pt x="15010" y="1132"/>
                    <a:pt x="15324" y="1132"/>
                  </a:cubicBezTo>
                  <a:close/>
                  <a:moveTo>
                    <a:pt x="17628" y="3397"/>
                  </a:moveTo>
                  <a:cubicBezTo>
                    <a:pt x="17939" y="3397"/>
                    <a:pt x="18192" y="3651"/>
                    <a:pt x="18192" y="3965"/>
                  </a:cubicBezTo>
                  <a:lnTo>
                    <a:pt x="18192" y="6833"/>
                  </a:lnTo>
                  <a:lnTo>
                    <a:pt x="1132" y="6833"/>
                  </a:lnTo>
                  <a:lnTo>
                    <a:pt x="1132" y="3965"/>
                  </a:lnTo>
                  <a:cubicBezTo>
                    <a:pt x="1132" y="3651"/>
                    <a:pt x="1386" y="3397"/>
                    <a:pt x="1700" y="3397"/>
                  </a:cubicBezTo>
                  <a:lnTo>
                    <a:pt x="2304" y="3397"/>
                  </a:lnTo>
                  <a:lnTo>
                    <a:pt x="2304" y="3965"/>
                  </a:lnTo>
                  <a:cubicBezTo>
                    <a:pt x="2304" y="4901"/>
                    <a:pt x="3062" y="5661"/>
                    <a:pt x="4001" y="5661"/>
                  </a:cubicBezTo>
                  <a:cubicBezTo>
                    <a:pt x="4940" y="5661"/>
                    <a:pt x="5701" y="4901"/>
                    <a:pt x="5701" y="3965"/>
                  </a:cubicBezTo>
                  <a:lnTo>
                    <a:pt x="5701" y="3397"/>
                  </a:lnTo>
                  <a:lnTo>
                    <a:pt x="7965" y="3397"/>
                  </a:lnTo>
                  <a:lnTo>
                    <a:pt x="7965" y="3965"/>
                  </a:lnTo>
                  <a:cubicBezTo>
                    <a:pt x="7965" y="4901"/>
                    <a:pt x="8723" y="5661"/>
                    <a:pt x="9662" y="5661"/>
                  </a:cubicBezTo>
                  <a:cubicBezTo>
                    <a:pt x="10601" y="5661"/>
                    <a:pt x="11362" y="4901"/>
                    <a:pt x="11362" y="3965"/>
                  </a:cubicBezTo>
                  <a:lnTo>
                    <a:pt x="11362" y="3397"/>
                  </a:lnTo>
                  <a:lnTo>
                    <a:pt x="13627" y="3397"/>
                  </a:lnTo>
                  <a:lnTo>
                    <a:pt x="13627" y="3965"/>
                  </a:lnTo>
                  <a:cubicBezTo>
                    <a:pt x="13627" y="4901"/>
                    <a:pt x="14385" y="5661"/>
                    <a:pt x="15324" y="5661"/>
                  </a:cubicBezTo>
                  <a:cubicBezTo>
                    <a:pt x="16263" y="5661"/>
                    <a:pt x="17024" y="4901"/>
                    <a:pt x="17024" y="3965"/>
                  </a:cubicBezTo>
                  <a:lnTo>
                    <a:pt x="17024" y="3397"/>
                  </a:lnTo>
                  <a:close/>
                  <a:moveTo>
                    <a:pt x="18192" y="7965"/>
                  </a:moveTo>
                  <a:lnTo>
                    <a:pt x="18192" y="17628"/>
                  </a:lnTo>
                  <a:cubicBezTo>
                    <a:pt x="18192" y="17939"/>
                    <a:pt x="17939" y="18192"/>
                    <a:pt x="17628" y="18192"/>
                  </a:cubicBezTo>
                  <a:lnTo>
                    <a:pt x="1700" y="18192"/>
                  </a:lnTo>
                  <a:cubicBezTo>
                    <a:pt x="1386" y="18192"/>
                    <a:pt x="1132" y="17939"/>
                    <a:pt x="1132" y="17628"/>
                  </a:cubicBezTo>
                  <a:lnTo>
                    <a:pt x="1132" y="7965"/>
                  </a:lnTo>
                  <a:close/>
                  <a:moveTo>
                    <a:pt x="4001" y="0"/>
                  </a:moveTo>
                  <a:cubicBezTo>
                    <a:pt x="3062" y="0"/>
                    <a:pt x="2304" y="761"/>
                    <a:pt x="2304" y="1700"/>
                  </a:cubicBezTo>
                  <a:lnTo>
                    <a:pt x="2304" y="2265"/>
                  </a:lnTo>
                  <a:lnTo>
                    <a:pt x="1700" y="2265"/>
                  </a:lnTo>
                  <a:cubicBezTo>
                    <a:pt x="761" y="2265"/>
                    <a:pt x="0" y="3025"/>
                    <a:pt x="0" y="3965"/>
                  </a:cubicBezTo>
                  <a:lnTo>
                    <a:pt x="0" y="17628"/>
                  </a:lnTo>
                  <a:cubicBezTo>
                    <a:pt x="0" y="18564"/>
                    <a:pt x="761" y="19324"/>
                    <a:pt x="1700" y="19324"/>
                  </a:cubicBezTo>
                  <a:lnTo>
                    <a:pt x="17628" y="19324"/>
                  </a:lnTo>
                  <a:cubicBezTo>
                    <a:pt x="18564" y="19324"/>
                    <a:pt x="19325" y="18564"/>
                    <a:pt x="19325" y="17628"/>
                  </a:cubicBezTo>
                  <a:lnTo>
                    <a:pt x="19325" y="3965"/>
                  </a:lnTo>
                  <a:cubicBezTo>
                    <a:pt x="19325" y="3025"/>
                    <a:pt x="18564" y="2265"/>
                    <a:pt x="17628" y="2265"/>
                  </a:cubicBezTo>
                  <a:lnTo>
                    <a:pt x="17024" y="2265"/>
                  </a:lnTo>
                  <a:lnTo>
                    <a:pt x="17024" y="1700"/>
                  </a:lnTo>
                  <a:cubicBezTo>
                    <a:pt x="17024" y="761"/>
                    <a:pt x="16263" y="0"/>
                    <a:pt x="15324" y="0"/>
                  </a:cubicBezTo>
                  <a:cubicBezTo>
                    <a:pt x="14385" y="0"/>
                    <a:pt x="13627" y="761"/>
                    <a:pt x="13627" y="1700"/>
                  </a:cubicBezTo>
                  <a:lnTo>
                    <a:pt x="13627" y="2265"/>
                  </a:lnTo>
                  <a:lnTo>
                    <a:pt x="11362" y="2265"/>
                  </a:lnTo>
                  <a:lnTo>
                    <a:pt x="11362" y="1700"/>
                  </a:lnTo>
                  <a:cubicBezTo>
                    <a:pt x="11362" y="761"/>
                    <a:pt x="10601" y="0"/>
                    <a:pt x="9662" y="0"/>
                  </a:cubicBezTo>
                  <a:cubicBezTo>
                    <a:pt x="8723" y="0"/>
                    <a:pt x="7965" y="761"/>
                    <a:pt x="7965" y="1700"/>
                  </a:cubicBezTo>
                  <a:lnTo>
                    <a:pt x="7965" y="2265"/>
                  </a:lnTo>
                  <a:lnTo>
                    <a:pt x="5701" y="2265"/>
                  </a:lnTo>
                  <a:lnTo>
                    <a:pt x="5701" y="1700"/>
                  </a:lnTo>
                  <a:cubicBezTo>
                    <a:pt x="5701" y="761"/>
                    <a:pt x="4940" y="0"/>
                    <a:pt x="40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8" name="Google Shape;1088;p57"/>
            <p:cNvSpPr/>
            <p:nvPr/>
          </p:nvSpPr>
          <p:spPr>
            <a:xfrm>
              <a:off x="5705950" y="465550"/>
              <a:ext cx="84875" cy="28325"/>
            </a:xfrm>
            <a:custGeom>
              <a:rect b="b" l="l" r="r" t="t"/>
              <a:pathLst>
                <a:path extrusionOk="0" h="1133" w="3395">
                  <a:moveTo>
                    <a:pt x="566" y="1"/>
                  </a:moveTo>
                  <a:cubicBezTo>
                    <a:pt x="252" y="1"/>
                    <a:pt x="1" y="251"/>
                    <a:pt x="1" y="565"/>
                  </a:cubicBezTo>
                  <a:cubicBezTo>
                    <a:pt x="1" y="879"/>
                    <a:pt x="252" y="1133"/>
                    <a:pt x="566" y="1133"/>
                  </a:cubicBezTo>
                  <a:lnTo>
                    <a:pt x="2830" y="1133"/>
                  </a:lnTo>
                  <a:cubicBezTo>
                    <a:pt x="3144" y="1133"/>
                    <a:pt x="3395" y="879"/>
                    <a:pt x="3395" y="565"/>
                  </a:cubicBezTo>
                  <a:cubicBezTo>
                    <a:pt x="3395" y="251"/>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89" name="Google Shape;1089;p57"/>
            <p:cNvSpPr/>
            <p:nvPr/>
          </p:nvSpPr>
          <p:spPr>
            <a:xfrm>
              <a:off x="5847500" y="465550"/>
              <a:ext cx="84875" cy="28325"/>
            </a:xfrm>
            <a:custGeom>
              <a:rect b="b" l="l" r="r" t="t"/>
              <a:pathLst>
                <a:path extrusionOk="0" h="1133" w="3395">
                  <a:moveTo>
                    <a:pt x="565" y="1"/>
                  </a:moveTo>
                  <a:cubicBezTo>
                    <a:pt x="251" y="1"/>
                    <a:pt x="0" y="251"/>
                    <a:pt x="0" y="565"/>
                  </a:cubicBezTo>
                  <a:cubicBezTo>
                    <a:pt x="0" y="879"/>
                    <a:pt x="251" y="1133"/>
                    <a:pt x="565" y="1133"/>
                  </a:cubicBezTo>
                  <a:lnTo>
                    <a:pt x="2830" y="1133"/>
                  </a:lnTo>
                  <a:cubicBezTo>
                    <a:pt x="3144" y="1133"/>
                    <a:pt x="3394" y="879"/>
                    <a:pt x="3394" y="565"/>
                  </a:cubicBezTo>
                  <a:cubicBezTo>
                    <a:pt x="3394" y="251"/>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0" name="Google Shape;1090;p57"/>
            <p:cNvSpPr/>
            <p:nvPr/>
          </p:nvSpPr>
          <p:spPr>
            <a:xfrm>
              <a:off x="5989025" y="465550"/>
              <a:ext cx="84875" cy="28325"/>
            </a:xfrm>
            <a:custGeom>
              <a:rect b="b" l="l" r="r" t="t"/>
              <a:pathLst>
                <a:path extrusionOk="0" h="1133" w="3395">
                  <a:moveTo>
                    <a:pt x="565" y="1"/>
                  </a:moveTo>
                  <a:cubicBezTo>
                    <a:pt x="251" y="1"/>
                    <a:pt x="1" y="251"/>
                    <a:pt x="1" y="565"/>
                  </a:cubicBezTo>
                  <a:cubicBezTo>
                    <a:pt x="1" y="879"/>
                    <a:pt x="251" y="1133"/>
                    <a:pt x="565" y="1133"/>
                  </a:cubicBezTo>
                  <a:lnTo>
                    <a:pt x="2830" y="1133"/>
                  </a:lnTo>
                  <a:cubicBezTo>
                    <a:pt x="3144" y="1133"/>
                    <a:pt x="3395" y="879"/>
                    <a:pt x="3395" y="565"/>
                  </a:cubicBezTo>
                  <a:cubicBezTo>
                    <a:pt x="3395" y="251"/>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1" name="Google Shape;1091;p57"/>
            <p:cNvSpPr/>
            <p:nvPr/>
          </p:nvSpPr>
          <p:spPr>
            <a:xfrm>
              <a:off x="5705950" y="550475"/>
              <a:ext cx="84875" cy="28325"/>
            </a:xfrm>
            <a:custGeom>
              <a:rect b="b" l="l" r="r" t="t"/>
              <a:pathLst>
                <a:path extrusionOk="0" h="1133" w="3395">
                  <a:moveTo>
                    <a:pt x="566" y="0"/>
                  </a:moveTo>
                  <a:cubicBezTo>
                    <a:pt x="252" y="0"/>
                    <a:pt x="1" y="251"/>
                    <a:pt x="1" y="565"/>
                  </a:cubicBezTo>
                  <a:cubicBezTo>
                    <a:pt x="1" y="879"/>
                    <a:pt x="252" y="1133"/>
                    <a:pt x="566" y="1133"/>
                  </a:cubicBezTo>
                  <a:lnTo>
                    <a:pt x="2830" y="1133"/>
                  </a:lnTo>
                  <a:cubicBezTo>
                    <a:pt x="3144" y="1133"/>
                    <a:pt x="3395" y="879"/>
                    <a:pt x="3395" y="565"/>
                  </a:cubicBezTo>
                  <a:cubicBezTo>
                    <a:pt x="3395" y="251"/>
                    <a:pt x="3144" y="0"/>
                    <a:pt x="28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2" name="Google Shape;1092;p57"/>
            <p:cNvSpPr/>
            <p:nvPr/>
          </p:nvSpPr>
          <p:spPr>
            <a:xfrm>
              <a:off x="5847500" y="550475"/>
              <a:ext cx="84875" cy="28325"/>
            </a:xfrm>
            <a:custGeom>
              <a:rect b="b" l="l" r="r" t="t"/>
              <a:pathLst>
                <a:path extrusionOk="0" h="1133" w="3395">
                  <a:moveTo>
                    <a:pt x="565" y="0"/>
                  </a:moveTo>
                  <a:cubicBezTo>
                    <a:pt x="251" y="0"/>
                    <a:pt x="0" y="251"/>
                    <a:pt x="0" y="565"/>
                  </a:cubicBezTo>
                  <a:cubicBezTo>
                    <a:pt x="0" y="879"/>
                    <a:pt x="251" y="1133"/>
                    <a:pt x="565" y="1133"/>
                  </a:cubicBezTo>
                  <a:lnTo>
                    <a:pt x="2830" y="1133"/>
                  </a:lnTo>
                  <a:cubicBezTo>
                    <a:pt x="3144" y="1133"/>
                    <a:pt x="3394" y="879"/>
                    <a:pt x="3394" y="565"/>
                  </a:cubicBezTo>
                  <a:cubicBezTo>
                    <a:pt x="3394" y="251"/>
                    <a:pt x="3144" y="0"/>
                    <a:pt x="28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3" name="Google Shape;1093;p57"/>
            <p:cNvSpPr/>
            <p:nvPr/>
          </p:nvSpPr>
          <p:spPr>
            <a:xfrm>
              <a:off x="5989025" y="550475"/>
              <a:ext cx="84875" cy="28325"/>
            </a:xfrm>
            <a:custGeom>
              <a:rect b="b" l="l" r="r" t="t"/>
              <a:pathLst>
                <a:path extrusionOk="0" h="1133" w="3395">
                  <a:moveTo>
                    <a:pt x="565" y="0"/>
                  </a:moveTo>
                  <a:cubicBezTo>
                    <a:pt x="251" y="0"/>
                    <a:pt x="1" y="251"/>
                    <a:pt x="1" y="565"/>
                  </a:cubicBezTo>
                  <a:cubicBezTo>
                    <a:pt x="1" y="879"/>
                    <a:pt x="251" y="1133"/>
                    <a:pt x="565" y="1133"/>
                  </a:cubicBezTo>
                  <a:lnTo>
                    <a:pt x="2830" y="1133"/>
                  </a:lnTo>
                  <a:cubicBezTo>
                    <a:pt x="3144" y="1133"/>
                    <a:pt x="3395" y="879"/>
                    <a:pt x="3395" y="565"/>
                  </a:cubicBezTo>
                  <a:cubicBezTo>
                    <a:pt x="3395" y="251"/>
                    <a:pt x="3144" y="0"/>
                    <a:pt x="28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4" name="Google Shape;1094;p57"/>
            <p:cNvSpPr/>
            <p:nvPr/>
          </p:nvSpPr>
          <p:spPr>
            <a:xfrm>
              <a:off x="5705950" y="636300"/>
              <a:ext cx="84875" cy="28325"/>
            </a:xfrm>
            <a:custGeom>
              <a:rect b="b" l="l" r="r" t="t"/>
              <a:pathLst>
                <a:path extrusionOk="0" h="1133" w="3395">
                  <a:moveTo>
                    <a:pt x="566" y="1"/>
                  </a:moveTo>
                  <a:cubicBezTo>
                    <a:pt x="252" y="1"/>
                    <a:pt x="1" y="254"/>
                    <a:pt x="1" y="568"/>
                  </a:cubicBezTo>
                  <a:cubicBezTo>
                    <a:pt x="1" y="879"/>
                    <a:pt x="252" y="1133"/>
                    <a:pt x="566" y="1133"/>
                  </a:cubicBezTo>
                  <a:lnTo>
                    <a:pt x="2830" y="1133"/>
                  </a:lnTo>
                  <a:cubicBezTo>
                    <a:pt x="3144" y="1133"/>
                    <a:pt x="3395" y="879"/>
                    <a:pt x="3395" y="568"/>
                  </a:cubicBezTo>
                  <a:cubicBezTo>
                    <a:pt x="3395" y="254"/>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5" name="Google Shape;1095;p57"/>
            <p:cNvSpPr/>
            <p:nvPr/>
          </p:nvSpPr>
          <p:spPr>
            <a:xfrm>
              <a:off x="5847500" y="636300"/>
              <a:ext cx="84875" cy="28325"/>
            </a:xfrm>
            <a:custGeom>
              <a:rect b="b" l="l" r="r" t="t"/>
              <a:pathLst>
                <a:path extrusionOk="0" h="1133" w="3395">
                  <a:moveTo>
                    <a:pt x="565" y="1"/>
                  </a:moveTo>
                  <a:cubicBezTo>
                    <a:pt x="251" y="1"/>
                    <a:pt x="0" y="254"/>
                    <a:pt x="0" y="568"/>
                  </a:cubicBezTo>
                  <a:cubicBezTo>
                    <a:pt x="0" y="879"/>
                    <a:pt x="251" y="1133"/>
                    <a:pt x="565" y="1133"/>
                  </a:cubicBezTo>
                  <a:lnTo>
                    <a:pt x="2830" y="1133"/>
                  </a:lnTo>
                  <a:cubicBezTo>
                    <a:pt x="3144" y="1133"/>
                    <a:pt x="3394" y="879"/>
                    <a:pt x="3394" y="568"/>
                  </a:cubicBezTo>
                  <a:cubicBezTo>
                    <a:pt x="3394" y="254"/>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6" name="Google Shape;1096;p57"/>
            <p:cNvSpPr/>
            <p:nvPr/>
          </p:nvSpPr>
          <p:spPr>
            <a:xfrm>
              <a:off x="5989025" y="636300"/>
              <a:ext cx="84875" cy="28325"/>
            </a:xfrm>
            <a:custGeom>
              <a:rect b="b" l="l" r="r" t="t"/>
              <a:pathLst>
                <a:path extrusionOk="0" h="1133" w="3395">
                  <a:moveTo>
                    <a:pt x="565" y="1"/>
                  </a:moveTo>
                  <a:cubicBezTo>
                    <a:pt x="251" y="1"/>
                    <a:pt x="1" y="254"/>
                    <a:pt x="1" y="568"/>
                  </a:cubicBezTo>
                  <a:cubicBezTo>
                    <a:pt x="1" y="879"/>
                    <a:pt x="251" y="1133"/>
                    <a:pt x="565" y="1133"/>
                  </a:cubicBezTo>
                  <a:lnTo>
                    <a:pt x="2830" y="1133"/>
                  </a:lnTo>
                  <a:cubicBezTo>
                    <a:pt x="3144" y="1133"/>
                    <a:pt x="3395" y="879"/>
                    <a:pt x="3395" y="568"/>
                  </a:cubicBezTo>
                  <a:cubicBezTo>
                    <a:pt x="3395" y="254"/>
                    <a:pt x="3144" y="1"/>
                    <a:pt x="28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097" name="Google Shape;1097;p57"/>
          <p:cNvGrpSpPr/>
          <p:nvPr/>
        </p:nvGrpSpPr>
        <p:grpSpPr>
          <a:xfrm>
            <a:off x="4591521" y="2287138"/>
            <a:ext cx="340168" cy="340168"/>
            <a:chOff x="6242825" y="238125"/>
            <a:chExt cx="483125" cy="483125"/>
          </a:xfrm>
        </p:grpSpPr>
        <p:sp>
          <p:nvSpPr>
            <p:cNvPr id="1098" name="Google Shape;1098;p57"/>
            <p:cNvSpPr/>
            <p:nvPr/>
          </p:nvSpPr>
          <p:spPr>
            <a:xfrm>
              <a:off x="6242825" y="238125"/>
              <a:ext cx="483125" cy="483125"/>
            </a:xfrm>
            <a:custGeom>
              <a:rect b="b" l="l" r="r" t="t"/>
              <a:pathLst>
                <a:path extrusionOk="0" h="19325" w="19325">
                  <a:moveTo>
                    <a:pt x="18192" y="1132"/>
                  </a:moveTo>
                  <a:lnTo>
                    <a:pt x="18192" y="2400"/>
                  </a:lnTo>
                  <a:cubicBezTo>
                    <a:pt x="17513" y="2639"/>
                    <a:pt x="17060" y="3282"/>
                    <a:pt x="17060" y="4001"/>
                  </a:cubicBezTo>
                  <a:cubicBezTo>
                    <a:pt x="17060" y="4719"/>
                    <a:pt x="17513" y="5363"/>
                    <a:pt x="18192" y="5601"/>
                  </a:cubicBezTo>
                  <a:lnTo>
                    <a:pt x="18192" y="8062"/>
                  </a:lnTo>
                  <a:cubicBezTo>
                    <a:pt x="17513" y="8300"/>
                    <a:pt x="17060" y="8944"/>
                    <a:pt x="17060" y="9662"/>
                  </a:cubicBezTo>
                  <a:cubicBezTo>
                    <a:pt x="17060" y="10381"/>
                    <a:pt x="17513" y="11024"/>
                    <a:pt x="18192" y="11263"/>
                  </a:cubicBezTo>
                  <a:lnTo>
                    <a:pt x="18192" y="13723"/>
                  </a:lnTo>
                  <a:cubicBezTo>
                    <a:pt x="17513" y="13962"/>
                    <a:pt x="17060" y="14605"/>
                    <a:pt x="17060" y="15324"/>
                  </a:cubicBezTo>
                  <a:cubicBezTo>
                    <a:pt x="17060" y="16042"/>
                    <a:pt x="17513" y="16685"/>
                    <a:pt x="18192" y="16924"/>
                  </a:cubicBezTo>
                  <a:lnTo>
                    <a:pt x="18192" y="18192"/>
                  </a:lnTo>
                  <a:lnTo>
                    <a:pt x="16924" y="18192"/>
                  </a:lnTo>
                  <a:cubicBezTo>
                    <a:pt x="16686" y="17513"/>
                    <a:pt x="16043" y="17060"/>
                    <a:pt x="15324" y="17060"/>
                  </a:cubicBezTo>
                  <a:cubicBezTo>
                    <a:pt x="14605" y="17060"/>
                    <a:pt x="13962" y="17513"/>
                    <a:pt x="13724" y="18192"/>
                  </a:cubicBezTo>
                  <a:lnTo>
                    <a:pt x="11263" y="18192"/>
                  </a:lnTo>
                  <a:cubicBezTo>
                    <a:pt x="11024" y="17513"/>
                    <a:pt x="10381" y="17060"/>
                    <a:pt x="9662" y="17060"/>
                  </a:cubicBezTo>
                  <a:cubicBezTo>
                    <a:pt x="8944" y="17060"/>
                    <a:pt x="8301" y="17513"/>
                    <a:pt x="8062" y="18192"/>
                  </a:cubicBezTo>
                  <a:lnTo>
                    <a:pt x="5601" y="18192"/>
                  </a:lnTo>
                  <a:cubicBezTo>
                    <a:pt x="5363" y="17513"/>
                    <a:pt x="4720" y="17060"/>
                    <a:pt x="4001" y="17060"/>
                  </a:cubicBezTo>
                  <a:cubicBezTo>
                    <a:pt x="3282" y="17060"/>
                    <a:pt x="2639" y="17513"/>
                    <a:pt x="2401" y="18192"/>
                  </a:cubicBezTo>
                  <a:lnTo>
                    <a:pt x="1133" y="18192"/>
                  </a:lnTo>
                  <a:lnTo>
                    <a:pt x="1133" y="16924"/>
                  </a:lnTo>
                  <a:cubicBezTo>
                    <a:pt x="1812" y="16685"/>
                    <a:pt x="2265" y="16042"/>
                    <a:pt x="2265" y="15324"/>
                  </a:cubicBezTo>
                  <a:cubicBezTo>
                    <a:pt x="2265" y="14605"/>
                    <a:pt x="1812" y="13962"/>
                    <a:pt x="1133" y="13723"/>
                  </a:cubicBezTo>
                  <a:lnTo>
                    <a:pt x="1133" y="11263"/>
                  </a:lnTo>
                  <a:cubicBezTo>
                    <a:pt x="1812" y="11024"/>
                    <a:pt x="2265" y="10381"/>
                    <a:pt x="2265" y="9662"/>
                  </a:cubicBezTo>
                  <a:cubicBezTo>
                    <a:pt x="2265" y="8944"/>
                    <a:pt x="1812" y="8300"/>
                    <a:pt x="1133" y="8062"/>
                  </a:cubicBezTo>
                  <a:lnTo>
                    <a:pt x="1133" y="5601"/>
                  </a:lnTo>
                  <a:cubicBezTo>
                    <a:pt x="1812" y="5363"/>
                    <a:pt x="2265" y="4719"/>
                    <a:pt x="2265" y="4001"/>
                  </a:cubicBezTo>
                  <a:cubicBezTo>
                    <a:pt x="2265" y="3282"/>
                    <a:pt x="1812" y="2639"/>
                    <a:pt x="1133" y="2400"/>
                  </a:cubicBezTo>
                  <a:lnTo>
                    <a:pt x="1133" y="1132"/>
                  </a:lnTo>
                  <a:lnTo>
                    <a:pt x="2401" y="1132"/>
                  </a:lnTo>
                  <a:cubicBezTo>
                    <a:pt x="2639" y="1812"/>
                    <a:pt x="3282" y="2265"/>
                    <a:pt x="4001" y="2265"/>
                  </a:cubicBezTo>
                  <a:cubicBezTo>
                    <a:pt x="4720" y="2265"/>
                    <a:pt x="5363" y="1812"/>
                    <a:pt x="5601" y="1132"/>
                  </a:cubicBezTo>
                  <a:lnTo>
                    <a:pt x="8062" y="1132"/>
                  </a:lnTo>
                  <a:cubicBezTo>
                    <a:pt x="8301" y="1812"/>
                    <a:pt x="8944" y="2265"/>
                    <a:pt x="9662" y="2265"/>
                  </a:cubicBezTo>
                  <a:cubicBezTo>
                    <a:pt x="10381" y="2265"/>
                    <a:pt x="11024" y="1812"/>
                    <a:pt x="11263" y="1132"/>
                  </a:cubicBezTo>
                  <a:lnTo>
                    <a:pt x="13724" y="1132"/>
                  </a:lnTo>
                  <a:cubicBezTo>
                    <a:pt x="13962" y="1812"/>
                    <a:pt x="14605" y="2265"/>
                    <a:pt x="15324" y="2265"/>
                  </a:cubicBezTo>
                  <a:cubicBezTo>
                    <a:pt x="16043" y="2265"/>
                    <a:pt x="16686" y="1812"/>
                    <a:pt x="16924" y="1132"/>
                  </a:cubicBezTo>
                  <a:close/>
                  <a:moveTo>
                    <a:pt x="568" y="0"/>
                  </a:moveTo>
                  <a:cubicBezTo>
                    <a:pt x="254" y="0"/>
                    <a:pt x="0" y="254"/>
                    <a:pt x="0" y="568"/>
                  </a:cubicBezTo>
                  <a:lnTo>
                    <a:pt x="0" y="2868"/>
                  </a:lnTo>
                  <a:cubicBezTo>
                    <a:pt x="0" y="3183"/>
                    <a:pt x="254" y="3436"/>
                    <a:pt x="568" y="3436"/>
                  </a:cubicBezTo>
                  <a:cubicBezTo>
                    <a:pt x="879" y="3436"/>
                    <a:pt x="1133" y="3687"/>
                    <a:pt x="1133" y="4001"/>
                  </a:cubicBezTo>
                  <a:cubicBezTo>
                    <a:pt x="1133" y="4315"/>
                    <a:pt x="879" y="4568"/>
                    <a:pt x="568" y="4568"/>
                  </a:cubicBezTo>
                  <a:cubicBezTo>
                    <a:pt x="254" y="4568"/>
                    <a:pt x="0" y="4819"/>
                    <a:pt x="0" y="5133"/>
                  </a:cubicBezTo>
                  <a:lnTo>
                    <a:pt x="0" y="8530"/>
                  </a:lnTo>
                  <a:cubicBezTo>
                    <a:pt x="0" y="8844"/>
                    <a:pt x="254" y="9098"/>
                    <a:pt x="568" y="9098"/>
                  </a:cubicBezTo>
                  <a:cubicBezTo>
                    <a:pt x="879" y="9098"/>
                    <a:pt x="1133" y="9348"/>
                    <a:pt x="1133" y="9662"/>
                  </a:cubicBezTo>
                  <a:cubicBezTo>
                    <a:pt x="1133" y="9976"/>
                    <a:pt x="879" y="10230"/>
                    <a:pt x="568" y="10230"/>
                  </a:cubicBezTo>
                  <a:cubicBezTo>
                    <a:pt x="254" y="10230"/>
                    <a:pt x="0" y="10481"/>
                    <a:pt x="0" y="10795"/>
                  </a:cubicBezTo>
                  <a:lnTo>
                    <a:pt x="0" y="14191"/>
                  </a:lnTo>
                  <a:cubicBezTo>
                    <a:pt x="0" y="14505"/>
                    <a:pt x="254" y="14759"/>
                    <a:pt x="568" y="14759"/>
                  </a:cubicBezTo>
                  <a:cubicBezTo>
                    <a:pt x="879" y="14759"/>
                    <a:pt x="1133" y="15010"/>
                    <a:pt x="1133" y="15324"/>
                  </a:cubicBezTo>
                  <a:cubicBezTo>
                    <a:pt x="1133" y="15638"/>
                    <a:pt x="879" y="15891"/>
                    <a:pt x="568" y="15891"/>
                  </a:cubicBezTo>
                  <a:cubicBezTo>
                    <a:pt x="254" y="15891"/>
                    <a:pt x="0" y="16142"/>
                    <a:pt x="0" y="16456"/>
                  </a:cubicBezTo>
                  <a:lnTo>
                    <a:pt x="0" y="18760"/>
                  </a:lnTo>
                  <a:cubicBezTo>
                    <a:pt x="0" y="19071"/>
                    <a:pt x="254" y="19324"/>
                    <a:pt x="568" y="19324"/>
                  </a:cubicBezTo>
                  <a:lnTo>
                    <a:pt x="2869" y="19324"/>
                  </a:lnTo>
                  <a:cubicBezTo>
                    <a:pt x="3183" y="19324"/>
                    <a:pt x="3436" y="19071"/>
                    <a:pt x="3436" y="18760"/>
                  </a:cubicBezTo>
                  <a:cubicBezTo>
                    <a:pt x="3436" y="18446"/>
                    <a:pt x="3687" y="18192"/>
                    <a:pt x="4001" y="18192"/>
                  </a:cubicBezTo>
                  <a:cubicBezTo>
                    <a:pt x="4315" y="18192"/>
                    <a:pt x="4569" y="18446"/>
                    <a:pt x="4569" y="18760"/>
                  </a:cubicBezTo>
                  <a:cubicBezTo>
                    <a:pt x="4569" y="19071"/>
                    <a:pt x="4819" y="19324"/>
                    <a:pt x="5133" y="19324"/>
                  </a:cubicBezTo>
                  <a:lnTo>
                    <a:pt x="8530" y="19324"/>
                  </a:lnTo>
                  <a:cubicBezTo>
                    <a:pt x="8844" y="19324"/>
                    <a:pt x="9098" y="19071"/>
                    <a:pt x="9098" y="18760"/>
                  </a:cubicBezTo>
                  <a:cubicBezTo>
                    <a:pt x="9098" y="18446"/>
                    <a:pt x="9348" y="18192"/>
                    <a:pt x="9662" y="18192"/>
                  </a:cubicBezTo>
                  <a:cubicBezTo>
                    <a:pt x="9976" y="18192"/>
                    <a:pt x="10230" y="18446"/>
                    <a:pt x="10230" y="18760"/>
                  </a:cubicBezTo>
                  <a:cubicBezTo>
                    <a:pt x="10230" y="19071"/>
                    <a:pt x="10481" y="19324"/>
                    <a:pt x="10795" y="19324"/>
                  </a:cubicBezTo>
                  <a:lnTo>
                    <a:pt x="14192" y="19324"/>
                  </a:lnTo>
                  <a:cubicBezTo>
                    <a:pt x="14506" y="19324"/>
                    <a:pt x="14759" y="19071"/>
                    <a:pt x="14759" y="18760"/>
                  </a:cubicBezTo>
                  <a:cubicBezTo>
                    <a:pt x="14759" y="18446"/>
                    <a:pt x="15010" y="18192"/>
                    <a:pt x="15324" y="18192"/>
                  </a:cubicBezTo>
                  <a:cubicBezTo>
                    <a:pt x="15638" y="18192"/>
                    <a:pt x="15892" y="18446"/>
                    <a:pt x="15892" y="18760"/>
                  </a:cubicBezTo>
                  <a:cubicBezTo>
                    <a:pt x="15892" y="19071"/>
                    <a:pt x="16142" y="19324"/>
                    <a:pt x="16456" y="19324"/>
                  </a:cubicBezTo>
                  <a:lnTo>
                    <a:pt x="18760" y="19324"/>
                  </a:lnTo>
                  <a:cubicBezTo>
                    <a:pt x="19071" y="19324"/>
                    <a:pt x="19325" y="19071"/>
                    <a:pt x="19325" y="18760"/>
                  </a:cubicBezTo>
                  <a:lnTo>
                    <a:pt x="19325" y="16456"/>
                  </a:lnTo>
                  <a:cubicBezTo>
                    <a:pt x="19325" y="16142"/>
                    <a:pt x="19071" y="15891"/>
                    <a:pt x="18760" y="15891"/>
                  </a:cubicBezTo>
                  <a:cubicBezTo>
                    <a:pt x="18446" y="15891"/>
                    <a:pt x="18192" y="15638"/>
                    <a:pt x="18192" y="15324"/>
                  </a:cubicBezTo>
                  <a:cubicBezTo>
                    <a:pt x="18192" y="15010"/>
                    <a:pt x="18446" y="14759"/>
                    <a:pt x="18760" y="14759"/>
                  </a:cubicBezTo>
                  <a:cubicBezTo>
                    <a:pt x="19071" y="14759"/>
                    <a:pt x="19325" y="14505"/>
                    <a:pt x="19325" y="14191"/>
                  </a:cubicBezTo>
                  <a:lnTo>
                    <a:pt x="19325" y="10795"/>
                  </a:lnTo>
                  <a:cubicBezTo>
                    <a:pt x="19325" y="10481"/>
                    <a:pt x="19071" y="10230"/>
                    <a:pt x="18760" y="10230"/>
                  </a:cubicBezTo>
                  <a:cubicBezTo>
                    <a:pt x="18446" y="10230"/>
                    <a:pt x="18192" y="9976"/>
                    <a:pt x="18192" y="9662"/>
                  </a:cubicBezTo>
                  <a:cubicBezTo>
                    <a:pt x="18192" y="9348"/>
                    <a:pt x="18446" y="9098"/>
                    <a:pt x="18760" y="9098"/>
                  </a:cubicBezTo>
                  <a:cubicBezTo>
                    <a:pt x="19071" y="9098"/>
                    <a:pt x="19325" y="8844"/>
                    <a:pt x="19325" y="8530"/>
                  </a:cubicBezTo>
                  <a:lnTo>
                    <a:pt x="19325" y="5133"/>
                  </a:lnTo>
                  <a:cubicBezTo>
                    <a:pt x="19325" y="4819"/>
                    <a:pt x="19071" y="4568"/>
                    <a:pt x="18760" y="4568"/>
                  </a:cubicBezTo>
                  <a:cubicBezTo>
                    <a:pt x="18446" y="4568"/>
                    <a:pt x="18192" y="4315"/>
                    <a:pt x="18192" y="4001"/>
                  </a:cubicBezTo>
                  <a:cubicBezTo>
                    <a:pt x="18192" y="3687"/>
                    <a:pt x="18446" y="3436"/>
                    <a:pt x="18760" y="3436"/>
                  </a:cubicBezTo>
                  <a:cubicBezTo>
                    <a:pt x="19071" y="3436"/>
                    <a:pt x="19325" y="3183"/>
                    <a:pt x="19325" y="2868"/>
                  </a:cubicBezTo>
                  <a:lnTo>
                    <a:pt x="19325" y="568"/>
                  </a:lnTo>
                  <a:cubicBezTo>
                    <a:pt x="19325" y="254"/>
                    <a:pt x="19071" y="0"/>
                    <a:pt x="18760" y="0"/>
                  </a:cubicBezTo>
                  <a:lnTo>
                    <a:pt x="16456" y="0"/>
                  </a:lnTo>
                  <a:cubicBezTo>
                    <a:pt x="16142" y="0"/>
                    <a:pt x="15892" y="254"/>
                    <a:pt x="15892" y="568"/>
                  </a:cubicBezTo>
                  <a:cubicBezTo>
                    <a:pt x="15892" y="879"/>
                    <a:pt x="15638" y="1132"/>
                    <a:pt x="15324" y="1132"/>
                  </a:cubicBezTo>
                  <a:cubicBezTo>
                    <a:pt x="15010" y="1132"/>
                    <a:pt x="14759" y="879"/>
                    <a:pt x="14759" y="568"/>
                  </a:cubicBezTo>
                  <a:cubicBezTo>
                    <a:pt x="14759" y="254"/>
                    <a:pt x="14506" y="0"/>
                    <a:pt x="14192" y="0"/>
                  </a:cubicBezTo>
                  <a:lnTo>
                    <a:pt x="10795" y="0"/>
                  </a:lnTo>
                  <a:cubicBezTo>
                    <a:pt x="10481" y="0"/>
                    <a:pt x="10230" y="254"/>
                    <a:pt x="10230" y="568"/>
                  </a:cubicBezTo>
                  <a:cubicBezTo>
                    <a:pt x="10230" y="879"/>
                    <a:pt x="9976" y="1132"/>
                    <a:pt x="9662" y="1132"/>
                  </a:cubicBezTo>
                  <a:cubicBezTo>
                    <a:pt x="9348" y="1132"/>
                    <a:pt x="9098" y="879"/>
                    <a:pt x="9098" y="568"/>
                  </a:cubicBezTo>
                  <a:cubicBezTo>
                    <a:pt x="9098" y="254"/>
                    <a:pt x="8844" y="0"/>
                    <a:pt x="8530" y="0"/>
                  </a:cubicBezTo>
                  <a:lnTo>
                    <a:pt x="5133" y="0"/>
                  </a:lnTo>
                  <a:cubicBezTo>
                    <a:pt x="4819" y="0"/>
                    <a:pt x="4569" y="254"/>
                    <a:pt x="4569" y="568"/>
                  </a:cubicBezTo>
                  <a:cubicBezTo>
                    <a:pt x="4569" y="879"/>
                    <a:pt x="4315" y="1132"/>
                    <a:pt x="4001" y="1132"/>
                  </a:cubicBezTo>
                  <a:cubicBezTo>
                    <a:pt x="3687" y="1132"/>
                    <a:pt x="3436" y="879"/>
                    <a:pt x="3436" y="568"/>
                  </a:cubicBezTo>
                  <a:cubicBezTo>
                    <a:pt x="3436" y="254"/>
                    <a:pt x="3183" y="0"/>
                    <a:pt x="286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099" name="Google Shape;1099;p57"/>
            <p:cNvSpPr/>
            <p:nvPr/>
          </p:nvSpPr>
          <p:spPr>
            <a:xfrm>
              <a:off x="6328725" y="324025"/>
              <a:ext cx="311400" cy="311400"/>
            </a:xfrm>
            <a:custGeom>
              <a:rect b="b" l="l" r="r" t="t"/>
              <a:pathLst>
                <a:path extrusionOk="0" h="12456" w="12456">
                  <a:moveTo>
                    <a:pt x="11323" y="1132"/>
                  </a:moveTo>
                  <a:lnTo>
                    <a:pt x="11323" y="5991"/>
                  </a:lnTo>
                  <a:lnTo>
                    <a:pt x="10025" y="4692"/>
                  </a:lnTo>
                  <a:cubicBezTo>
                    <a:pt x="9913" y="4582"/>
                    <a:pt x="9768" y="4527"/>
                    <a:pt x="9623" y="4527"/>
                  </a:cubicBezTo>
                  <a:cubicBezTo>
                    <a:pt x="9478" y="4527"/>
                    <a:pt x="9333" y="4582"/>
                    <a:pt x="9222" y="4692"/>
                  </a:cubicBezTo>
                  <a:lnTo>
                    <a:pt x="6498" y="7419"/>
                  </a:lnTo>
                  <a:lnTo>
                    <a:pt x="4303" y="5773"/>
                  </a:lnTo>
                  <a:cubicBezTo>
                    <a:pt x="4201" y="5698"/>
                    <a:pt x="4081" y="5661"/>
                    <a:pt x="3962" y="5661"/>
                  </a:cubicBezTo>
                  <a:cubicBezTo>
                    <a:pt x="3824" y="5661"/>
                    <a:pt x="3687" y="5711"/>
                    <a:pt x="3578" y="5810"/>
                  </a:cubicBezTo>
                  <a:lnTo>
                    <a:pt x="1133" y="8053"/>
                  </a:lnTo>
                  <a:lnTo>
                    <a:pt x="1133" y="1132"/>
                  </a:lnTo>
                  <a:close/>
                  <a:moveTo>
                    <a:pt x="4001" y="6960"/>
                  </a:moveTo>
                  <a:lnTo>
                    <a:pt x="5689" y="8228"/>
                  </a:lnTo>
                  <a:lnTo>
                    <a:pt x="2594" y="11323"/>
                  </a:lnTo>
                  <a:lnTo>
                    <a:pt x="1133" y="11323"/>
                  </a:lnTo>
                  <a:lnTo>
                    <a:pt x="1133" y="9590"/>
                  </a:lnTo>
                  <a:lnTo>
                    <a:pt x="4001" y="6960"/>
                  </a:lnTo>
                  <a:close/>
                  <a:moveTo>
                    <a:pt x="9623" y="5894"/>
                  </a:moveTo>
                  <a:lnTo>
                    <a:pt x="11323" y="7594"/>
                  </a:lnTo>
                  <a:lnTo>
                    <a:pt x="11323" y="11323"/>
                  </a:lnTo>
                  <a:lnTo>
                    <a:pt x="4197" y="11323"/>
                  </a:lnTo>
                  <a:lnTo>
                    <a:pt x="9623" y="5894"/>
                  </a:lnTo>
                  <a:close/>
                  <a:moveTo>
                    <a:pt x="565" y="0"/>
                  </a:moveTo>
                  <a:cubicBezTo>
                    <a:pt x="251" y="0"/>
                    <a:pt x="0" y="251"/>
                    <a:pt x="0" y="565"/>
                  </a:cubicBezTo>
                  <a:lnTo>
                    <a:pt x="0" y="11888"/>
                  </a:lnTo>
                  <a:cubicBezTo>
                    <a:pt x="0" y="12202"/>
                    <a:pt x="251" y="12455"/>
                    <a:pt x="565" y="12455"/>
                  </a:cubicBezTo>
                  <a:lnTo>
                    <a:pt x="11888" y="12455"/>
                  </a:lnTo>
                  <a:cubicBezTo>
                    <a:pt x="12202" y="12455"/>
                    <a:pt x="12456" y="12202"/>
                    <a:pt x="12456" y="11888"/>
                  </a:cubicBezTo>
                  <a:lnTo>
                    <a:pt x="12456" y="565"/>
                  </a:lnTo>
                  <a:cubicBezTo>
                    <a:pt x="12456" y="251"/>
                    <a:pt x="12202" y="0"/>
                    <a:pt x="118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00" name="Google Shape;1100;p57"/>
            <p:cNvSpPr/>
            <p:nvPr/>
          </p:nvSpPr>
          <p:spPr>
            <a:xfrm>
              <a:off x="6441950" y="380575"/>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8" y="0"/>
                  </a:moveTo>
                  <a:cubicBezTo>
                    <a:pt x="1479" y="0"/>
                    <a:pt x="1258" y="43"/>
                    <a:pt x="1048" y="130"/>
                  </a:cubicBezTo>
                  <a:cubicBezTo>
                    <a:pt x="414" y="392"/>
                    <a:pt x="1" y="1011"/>
                    <a:pt x="1" y="1700"/>
                  </a:cubicBezTo>
                  <a:cubicBezTo>
                    <a:pt x="1" y="2639"/>
                    <a:pt x="758" y="3397"/>
                    <a:pt x="1697" y="3400"/>
                  </a:cubicBezTo>
                  <a:cubicBezTo>
                    <a:pt x="2386" y="3400"/>
                    <a:pt x="3005" y="2983"/>
                    <a:pt x="3268" y="2349"/>
                  </a:cubicBezTo>
                  <a:cubicBezTo>
                    <a:pt x="3530" y="1715"/>
                    <a:pt x="3385" y="984"/>
                    <a:pt x="2899" y="498"/>
                  </a:cubicBezTo>
                  <a:cubicBezTo>
                    <a:pt x="2574" y="173"/>
                    <a:pt x="2139" y="0"/>
                    <a:pt x="169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01" name="Google Shape;1101;p57"/>
          <p:cNvGrpSpPr/>
          <p:nvPr/>
        </p:nvGrpSpPr>
        <p:grpSpPr>
          <a:xfrm>
            <a:off x="828643" y="2727362"/>
            <a:ext cx="343566" cy="298943"/>
            <a:chOff x="889275" y="861850"/>
            <a:chExt cx="487950" cy="424575"/>
          </a:xfrm>
        </p:grpSpPr>
        <p:sp>
          <p:nvSpPr>
            <p:cNvPr id="1102" name="Google Shape;1102;p57"/>
            <p:cNvSpPr/>
            <p:nvPr/>
          </p:nvSpPr>
          <p:spPr>
            <a:xfrm>
              <a:off x="1319225" y="1031700"/>
              <a:ext cx="56650" cy="28325"/>
            </a:xfrm>
            <a:custGeom>
              <a:rect b="b" l="l" r="r" t="t"/>
              <a:pathLst>
                <a:path extrusionOk="0" h="1133" w="2266">
                  <a:moveTo>
                    <a:pt x="569" y="1"/>
                  </a:moveTo>
                  <a:cubicBezTo>
                    <a:pt x="255" y="1"/>
                    <a:pt x="1" y="251"/>
                    <a:pt x="1" y="565"/>
                  </a:cubicBezTo>
                  <a:cubicBezTo>
                    <a:pt x="1" y="879"/>
                    <a:pt x="255" y="1133"/>
                    <a:pt x="569" y="1133"/>
                  </a:cubicBezTo>
                  <a:lnTo>
                    <a:pt x="1701" y="1133"/>
                  </a:lnTo>
                  <a:cubicBezTo>
                    <a:pt x="2012" y="1133"/>
                    <a:pt x="2265" y="879"/>
                    <a:pt x="2265" y="565"/>
                  </a:cubicBezTo>
                  <a:cubicBezTo>
                    <a:pt x="2265" y="251"/>
                    <a:pt x="2012" y="1"/>
                    <a:pt x="17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03" name="Google Shape;1103;p57"/>
            <p:cNvSpPr/>
            <p:nvPr/>
          </p:nvSpPr>
          <p:spPr>
            <a:xfrm>
              <a:off x="1314475" y="946725"/>
              <a:ext cx="62750" cy="56700"/>
            </a:xfrm>
            <a:custGeom>
              <a:rect b="b" l="l" r="r" t="t"/>
              <a:pathLst>
                <a:path extrusionOk="0" h="2268" w="2510">
                  <a:moveTo>
                    <a:pt x="1889" y="0"/>
                  </a:moveTo>
                  <a:cubicBezTo>
                    <a:pt x="1744" y="0"/>
                    <a:pt x="1599" y="55"/>
                    <a:pt x="1489" y="166"/>
                  </a:cubicBezTo>
                  <a:lnTo>
                    <a:pt x="357" y="1298"/>
                  </a:lnTo>
                  <a:cubicBezTo>
                    <a:pt x="1" y="1657"/>
                    <a:pt x="251" y="2267"/>
                    <a:pt x="759" y="2267"/>
                  </a:cubicBezTo>
                  <a:cubicBezTo>
                    <a:pt x="906" y="2267"/>
                    <a:pt x="1051" y="2207"/>
                    <a:pt x="1157" y="2101"/>
                  </a:cubicBezTo>
                  <a:lnTo>
                    <a:pt x="2289" y="969"/>
                  </a:lnTo>
                  <a:cubicBezTo>
                    <a:pt x="2510" y="745"/>
                    <a:pt x="2510" y="389"/>
                    <a:pt x="2289" y="166"/>
                  </a:cubicBezTo>
                  <a:cubicBezTo>
                    <a:pt x="2179" y="55"/>
                    <a:pt x="2034" y="0"/>
                    <a:pt x="18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04" name="Google Shape;1104;p57"/>
            <p:cNvSpPr/>
            <p:nvPr/>
          </p:nvSpPr>
          <p:spPr>
            <a:xfrm>
              <a:off x="1317875" y="1088250"/>
              <a:ext cx="59350" cy="56675"/>
            </a:xfrm>
            <a:custGeom>
              <a:rect b="b" l="l" r="r" t="t"/>
              <a:pathLst>
                <a:path extrusionOk="0" h="2267" w="2374">
                  <a:moveTo>
                    <a:pt x="621" y="1"/>
                  </a:moveTo>
                  <a:cubicBezTo>
                    <a:pt x="476" y="1"/>
                    <a:pt x="331" y="56"/>
                    <a:pt x="221" y="166"/>
                  </a:cubicBezTo>
                  <a:cubicBezTo>
                    <a:pt x="1" y="390"/>
                    <a:pt x="1" y="746"/>
                    <a:pt x="221" y="969"/>
                  </a:cubicBezTo>
                  <a:lnTo>
                    <a:pt x="1353" y="2102"/>
                  </a:lnTo>
                  <a:cubicBezTo>
                    <a:pt x="1463" y="2212"/>
                    <a:pt x="1608" y="2267"/>
                    <a:pt x="1753" y="2267"/>
                  </a:cubicBezTo>
                  <a:cubicBezTo>
                    <a:pt x="1898" y="2267"/>
                    <a:pt x="2043" y="2212"/>
                    <a:pt x="2153" y="2102"/>
                  </a:cubicBezTo>
                  <a:cubicBezTo>
                    <a:pt x="2374" y="1878"/>
                    <a:pt x="2374" y="1522"/>
                    <a:pt x="2153" y="1298"/>
                  </a:cubicBezTo>
                  <a:lnTo>
                    <a:pt x="1021" y="166"/>
                  </a:lnTo>
                  <a:cubicBezTo>
                    <a:pt x="911" y="56"/>
                    <a:pt x="766" y="1"/>
                    <a:pt x="62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05" name="Google Shape;1105;p57"/>
            <p:cNvSpPr/>
            <p:nvPr/>
          </p:nvSpPr>
          <p:spPr>
            <a:xfrm>
              <a:off x="889275" y="861850"/>
              <a:ext cx="400700" cy="424575"/>
            </a:xfrm>
            <a:custGeom>
              <a:rect b="b" l="l" r="r" t="t"/>
              <a:pathLst>
                <a:path extrusionOk="0" h="16983" w="16028">
                  <a:moveTo>
                    <a:pt x="4668" y="4530"/>
                  </a:moveTo>
                  <a:lnTo>
                    <a:pt x="4668" y="10191"/>
                  </a:lnTo>
                  <a:lnTo>
                    <a:pt x="4104" y="10191"/>
                  </a:lnTo>
                  <a:cubicBezTo>
                    <a:pt x="2539" y="10191"/>
                    <a:pt x="1271" y="8923"/>
                    <a:pt x="1271" y="7359"/>
                  </a:cubicBezTo>
                  <a:cubicBezTo>
                    <a:pt x="1271" y="5795"/>
                    <a:pt x="2539" y="4530"/>
                    <a:pt x="4104" y="4530"/>
                  </a:cubicBezTo>
                  <a:close/>
                  <a:moveTo>
                    <a:pt x="6972" y="4530"/>
                  </a:moveTo>
                  <a:lnTo>
                    <a:pt x="6972" y="10191"/>
                  </a:lnTo>
                  <a:lnTo>
                    <a:pt x="5800" y="10191"/>
                  </a:lnTo>
                  <a:lnTo>
                    <a:pt x="5800" y="4530"/>
                  </a:lnTo>
                  <a:close/>
                  <a:moveTo>
                    <a:pt x="12633" y="1565"/>
                  </a:moveTo>
                  <a:lnTo>
                    <a:pt x="12633" y="13153"/>
                  </a:lnTo>
                  <a:lnTo>
                    <a:pt x="8104" y="10436"/>
                  </a:lnTo>
                  <a:lnTo>
                    <a:pt x="8104" y="4282"/>
                  </a:lnTo>
                  <a:lnTo>
                    <a:pt x="12633" y="1565"/>
                  </a:lnTo>
                  <a:close/>
                  <a:moveTo>
                    <a:pt x="14330" y="1133"/>
                  </a:moveTo>
                  <a:cubicBezTo>
                    <a:pt x="14644" y="1133"/>
                    <a:pt x="14898" y="1384"/>
                    <a:pt x="14898" y="1698"/>
                  </a:cubicBezTo>
                  <a:lnTo>
                    <a:pt x="14898" y="13021"/>
                  </a:lnTo>
                  <a:cubicBezTo>
                    <a:pt x="14898" y="13335"/>
                    <a:pt x="14644" y="13588"/>
                    <a:pt x="14330" y="13588"/>
                  </a:cubicBezTo>
                  <a:lnTo>
                    <a:pt x="13766" y="13588"/>
                  </a:lnTo>
                  <a:lnTo>
                    <a:pt x="13766" y="1133"/>
                  </a:lnTo>
                  <a:close/>
                  <a:moveTo>
                    <a:pt x="5800" y="11324"/>
                  </a:moveTo>
                  <a:lnTo>
                    <a:pt x="5800" y="15285"/>
                  </a:lnTo>
                  <a:cubicBezTo>
                    <a:pt x="5800" y="15599"/>
                    <a:pt x="5547" y="15850"/>
                    <a:pt x="5236" y="15850"/>
                  </a:cubicBezTo>
                  <a:cubicBezTo>
                    <a:pt x="4922" y="15850"/>
                    <a:pt x="4668" y="15599"/>
                    <a:pt x="4668" y="15285"/>
                  </a:cubicBezTo>
                  <a:lnTo>
                    <a:pt x="4668" y="11324"/>
                  </a:lnTo>
                  <a:close/>
                  <a:moveTo>
                    <a:pt x="13132" y="1"/>
                  </a:moveTo>
                  <a:lnTo>
                    <a:pt x="13098" y="7"/>
                  </a:lnTo>
                  <a:lnTo>
                    <a:pt x="13074" y="10"/>
                  </a:lnTo>
                  <a:cubicBezTo>
                    <a:pt x="13065" y="10"/>
                    <a:pt x="13056" y="16"/>
                    <a:pt x="13047" y="19"/>
                  </a:cubicBezTo>
                  <a:cubicBezTo>
                    <a:pt x="13038" y="22"/>
                    <a:pt x="13029" y="22"/>
                    <a:pt x="13020" y="25"/>
                  </a:cubicBezTo>
                  <a:lnTo>
                    <a:pt x="12996" y="34"/>
                  </a:lnTo>
                  <a:lnTo>
                    <a:pt x="12966" y="46"/>
                  </a:lnTo>
                  <a:lnTo>
                    <a:pt x="12947" y="58"/>
                  </a:lnTo>
                  <a:cubicBezTo>
                    <a:pt x="12935" y="61"/>
                    <a:pt x="12926" y="67"/>
                    <a:pt x="12917" y="73"/>
                  </a:cubicBezTo>
                  <a:lnTo>
                    <a:pt x="12908" y="79"/>
                  </a:lnTo>
                  <a:lnTo>
                    <a:pt x="7380" y="3398"/>
                  </a:lnTo>
                  <a:lnTo>
                    <a:pt x="4104" y="3398"/>
                  </a:lnTo>
                  <a:cubicBezTo>
                    <a:pt x="2023" y="3398"/>
                    <a:pt x="299" y="5001"/>
                    <a:pt x="151" y="7075"/>
                  </a:cubicBezTo>
                  <a:cubicBezTo>
                    <a:pt x="0" y="9150"/>
                    <a:pt x="1480" y="10986"/>
                    <a:pt x="3536" y="11281"/>
                  </a:cubicBezTo>
                  <a:lnTo>
                    <a:pt x="3536" y="15285"/>
                  </a:lnTo>
                  <a:cubicBezTo>
                    <a:pt x="3536" y="16224"/>
                    <a:pt x="4297" y="16982"/>
                    <a:pt x="5236" y="16982"/>
                  </a:cubicBezTo>
                  <a:cubicBezTo>
                    <a:pt x="6172" y="16982"/>
                    <a:pt x="6933" y="16224"/>
                    <a:pt x="6933" y="15285"/>
                  </a:cubicBezTo>
                  <a:lnTo>
                    <a:pt x="6933" y="11324"/>
                  </a:lnTo>
                  <a:lnTo>
                    <a:pt x="7380" y="11324"/>
                  </a:lnTo>
                  <a:lnTo>
                    <a:pt x="12908" y="14639"/>
                  </a:lnTo>
                  <a:cubicBezTo>
                    <a:pt x="12911" y="14642"/>
                    <a:pt x="12914" y="14642"/>
                    <a:pt x="12920" y="14645"/>
                  </a:cubicBezTo>
                  <a:lnTo>
                    <a:pt x="12935" y="14654"/>
                  </a:lnTo>
                  <a:cubicBezTo>
                    <a:pt x="12947" y="14660"/>
                    <a:pt x="12963" y="14666"/>
                    <a:pt x="12975" y="14672"/>
                  </a:cubicBezTo>
                  <a:lnTo>
                    <a:pt x="12984" y="14675"/>
                  </a:lnTo>
                  <a:cubicBezTo>
                    <a:pt x="12996" y="14681"/>
                    <a:pt x="13011" y="14687"/>
                    <a:pt x="13023" y="14690"/>
                  </a:cubicBezTo>
                  <a:lnTo>
                    <a:pt x="13038" y="14696"/>
                  </a:lnTo>
                  <a:cubicBezTo>
                    <a:pt x="13053" y="14699"/>
                    <a:pt x="13068" y="14702"/>
                    <a:pt x="13083" y="14708"/>
                  </a:cubicBezTo>
                  <a:cubicBezTo>
                    <a:pt x="13101" y="14712"/>
                    <a:pt x="13117" y="14715"/>
                    <a:pt x="13135" y="14715"/>
                  </a:cubicBezTo>
                  <a:lnTo>
                    <a:pt x="13144" y="14715"/>
                  </a:lnTo>
                  <a:cubicBezTo>
                    <a:pt x="13162" y="14715"/>
                    <a:pt x="13180" y="14718"/>
                    <a:pt x="13198" y="14718"/>
                  </a:cubicBezTo>
                  <a:lnTo>
                    <a:pt x="14330" y="14718"/>
                  </a:lnTo>
                  <a:cubicBezTo>
                    <a:pt x="15266" y="14718"/>
                    <a:pt x="16027" y="13957"/>
                    <a:pt x="16027" y="13021"/>
                  </a:cubicBezTo>
                  <a:lnTo>
                    <a:pt x="16027" y="1698"/>
                  </a:lnTo>
                  <a:cubicBezTo>
                    <a:pt x="16027" y="759"/>
                    <a:pt x="15266" y="1"/>
                    <a:pt x="143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06" name="Google Shape;1106;p57"/>
          <p:cNvSpPr/>
          <p:nvPr/>
        </p:nvSpPr>
        <p:spPr>
          <a:xfrm>
            <a:off x="1266612" y="2706628"/>
            <a:ext cx="302974" cy="340204"/>
          </a:xfrm>
          <a:custGeom>
            <a:rect b="b" l="l" r="r" t="t"/>
            <a:pathLst>
              <a:path extrusionOk="0" h="19327" w="17212">
                <a:moveTo>
                  <a:pt x="15400" y="1132"/>
                </a:moveTo>
                <a:cubicBezTo>
                  <a:pt x="15714" y="1132"/>
                  <a:pt x="15965" y="1386"/>
                  <a:pt x="15965" y="1700"/>
                </a:cubicBezTo>
                <a:cubicBezTo>
                  <a:pt x="15965" y="2011"/>
                  <a:pt x="15714" y="2265"/>
                  <a:pt x="15400" y="2265"/>
                </a:cubicBezTo>
                <a:lnTo>
                  <a:pt x="1813" y="2265"/>
                </a:lnTo>
                <a:cubicBezTo>
                  <a:pt x="1499" y="2265"/>
                  <a:pt x="1248" y="2011"/>
                  <a:pt x="1248" y="1700"/>
                </a:cubicBezTo>
                <a:cubicBezTo>
                  <a:pt x="1248" y="1386"/>
                  <a:pt x="1499" y="1132"/>
                  <a:pt x="1813" y="1132"/>
                </a:cubicBezTo>
                <a:close/>
                <a:moveTo>
                  <a:pt x="14835" y="3397"/>
                </a:moveTo>
                <a:lnTo>
                  <a:pt x="14835" y="10230"/>
                </a:lnTo>
                <a:lnTo>
                  <a:pt x="2380" y="10230"/>
                </a:lnTo>
                <a:lnTo>
                  <a:pt x="2380" y="3397"/>
                </a:lnTo>
                <a:close/>
                <a:moveTo>
                  <a:pt x="15400" y="11362"/>
                </a:moveTo>
                <a:cubicBezTo>
                  <a:pt x="15714" y="11362"/>
                  <a:pt x="15965" y="11613"/>
                  <a:pt x="15965" y="11927"/>
                </a:cubicBezTo>
                <a:cubicBezTo>
                  <a:pt x="15965" y="12241"/>
                  <a:pt x="15714" y="12495"/>
                  <a:pt x="15400" y="12495"/>
                </a:cubicBezTo>
                <a:lnTo>
                  <a:pt x="1813" y="12495"/>
                </a:lnTo>
                <a:cubicBezTo>
                  <a:pt x="1499" y="12495"/>
                  <a:pt x="1248" y="12241"/>
                  <a:pt x="1248" y="11927"/>
                </a:cubicBezTo>
                <a:cubicBezTo>
                  <a:pt x="1248" y="11613"/>
                  <a:pt x="1499" y="11362"/>
                  <a:pt x="1813" y="11362"/>
                </a:cubicBezTo>
                <a:close/>
                <a:moveTo>
                  <a:pt x="1813" y="0"/>
                </a:moveTo>
                <a:cubicBezTo>
                  <a:pt x="985" y="0"/>
                  <a:pt x="279" y="595"/>
                  <a:pt x="140" y="1410"/>
                </a:cubicBezTo>
                <a:cubicBezTo>
                  <a:pt x="1" y="2226"/>
                  <a:pt x="466" y="3023"/>
                  <a:pt x="1248" y="3300"/>
                </a:cubicBezTo>
                <a:lnTo>
                  <a:pt x="1248" y="10327"/>
                </a:lnTo>
                <a:cubicBezTo>
                  <a:pt x="569" y="10565"/>
                  <a:pt x="116" y="11208"/>
                  <a:pt x="116" y="11927"/>
                </a:cubicBezTo>
                <a:cubicBezTo>
                  <a:pt x="116" y="12866"/>
                  <a:pt x="874" y="13624"/>
                  <a:pt x="1813" y="13627"/>
                </a:cubicBezTo>
                <a:lnTo>
                  <a:pt x="6774" y="13627"/>
                </a:lnTo>
                <a:lnTo>
                  <a:pt x="2522" y="18383"/>
                </a:lnTo>
                <a:cubicBezTo>
                  <a:pt x="2311" y="18615"/>
                  <a:pt x="2332" y="18974"/>
                  <a:pt x="2564" y="19183"/>
                </a:cubicBezTo>
                <a:cubicBezTo>
                  <a:pt x="2673" y="19279"/>
                  <a:pt x="2809" y="19326"/>
                  <a:pt x="2943" y="19326"/>
                </a:cubicBezTo>
                <a:cubicBezTo>
                  <a:pt x="3100" y="19326"/>
                  <a:pt x="3256" y="19262"/>
                  <a:pt x="3368" y="19137"/>
                </a:cubicBezTo>
                <a:lnTo>
                  <a:pt x="8042" y="13908"/>
                </a:lnTo>
                <a:lnTo>
                  <a:pt x="8042" y="18760"/>
                </a:lnTo>
                <a:cubicBezTo>
                  <a:pt x="8042" y="19071"/>
                  <a:pt x="8292" y="19325"/>
                  <a:pt x="8606" y="19325"/>
                </a:cubicBezTo>
                <a:cubicBezTo>
                  <a:pt x="8920" y="19325"/>
                  <a:pt x="9174" y="19071"/>
                  <a:pt x="9174" y="18760"/>
                </a:cubicBezTo>
                <a:lnTo>
                  <a:pt x="9174" y="13908"/>
                </a:lnTo>
                <a:lnTo>
                  <a:pt x="13845" y="19137"/>
                </a:lnTo>
                <a:cubicBezTo>
                  <a:pt x="13956" y="19260"/>
                  <a:pt x="14109" y="19322"/>
                  <a:pt x="14263" y="19322"/>
                </a:cubicBezTo>
                <a:cubicBezTo>
                  <a:pt x="14398" y="19322"/>
                  <a:pt x="14534" y="19274"/>
                  <a:pt x="14642" y="19177"/>
                </a:cubicBezTo>
                <a:cubicBezTo>
                  <a:pt x="14875" y="18971"/>
                  <a:pt x="14896" y="18615"/>
                  <a:pt x="14691" y="18383"/>
                </a:cubicBezTo>
                <a:lnTo>
                  <a:pt x="10439" y="13627"/>
                </a:lnTo>
                <a:lnTo>
                  <a:pt x="15400" y="13627"/>
                </a:lnTo>
                <a:cubicBezTo>
                  <a:pt x="16227" y="13624"/>
                  <a:pt x="16934" y="13029"/>
                  <a:pt x="17073" y="12214"/>
                </a:cubicBezTo>
                <a:cubicBezTo>
                  <a:pt x="17212" y="11399"/>
                  <a:pt x="16747" y="10601"/>
                  <a:pt x="15968" y="10327"/>
                </a:cubicBezTo>
                <a:lnTo>
                  <a:pt x="15968" y="3300"/>
                </a:lnTo>
                <a:cubicBezTo>
                  <a:pt x="16747" y="3023"/>
                  <a:pt x="17212" y="2226"/>
                  <a:pt x="17073" y="1410"/>
                </a:cubicBezTo>
                <a:cubicBezTo>
                  <a:pt x="16934" y="595"/>
                  <a:pt x="16227" y="0"/>
                  <a:pt x="154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07" name="Google Shape;1107;p57"/>
          <p:cNvSpPr/>
          <p:nvPr/>
        </p:nvSpPr>
        <p:spPr>
          <a:xfrm>
            <a:off x="1661617" y="2706628"/>
            <a:ext cx="341506" cy="340204"/>
          </a:xfrm>
          <a:custGeom>
            <a:rect b="b" l="l" r="r" t="t"/>
            <a:pathLst>
              <a:path extrusionOk="0" h="19327" w="19401">
                <a:moveTo>
                  <a:pt x="14796" y="1700"/>
                </a:moveTo>
                <a:lnTo>
                  <a:pt x="17815" y="3965"/>
                </a:lnTo>
                <a:lnTo>
                  <a:pt x="14796" y="6229"/>
                </a:lnTo>
                <a:lnTo>
                  <a:pt x="14796" y="5097"/>
                </a:lnTo>
                <a:cubicBezTo>
                  <a:pt x="14796" y="4783"/>
                  <a:pt x="14542" y="4529"/>
                  <a:pt x="14231" y="4529"/>
                </a:cubicBezTo>
                <a:lnTo>
                  <a:pt x="10795" y="4529"/>
                </a:lnTo>
                <a:cubicBezTo>
                  <a:pt x="9807" y="4529"/>
                  <a:pt x="8893" y="5046"/>
                  <a:pt x="8379" y="5888"/>
                </a:cubicBezTo>
                <a:cubicBezTo>
                  <a:pt x="8177" y="5547"/>
                  <a:pt x="7932" y="5230"/>
                  <a:pt x="7658" y="4946"/>
                </a:cubicBezTo>
                <a:cubicBezTo>
                  <a:pt x="8409" y="3974"/>
                  <a:pt x="9566" y="3403"/>
                  <a:pt x="10795" y="3397"/>
                </a:cubicBezTo>
                <a:lnTo>
                  <a:pt x="14231" y="3397"/>
                </a:lnTo>
                <a:cubicBezTo>
                  <a:pt x="14542" y="3397"/>
                  <a:pt x="14796" y="3143"/>
                  <a:pt x="14796" y="2832"/>
                </a:cubicBezTo>
                <a:lnTo>
                  <a:pt x="14796" y="1700"/>
                </a:lnTo>
                <a:close/>
                <a:moveTo>
                  <a:pt x="5807" y="13011"/>
                </a:moveTo>
                <a:cubicBezTo>
                  <a:pt x="5888" y="13398"/>
                  <a:pt x="6015" y="13778"/>
                  <a:pt x="6184" y="14137"/>
                </a:cubicBezTo>
                <a:cubicBezTo>
                  <a:pt x="5538" y="14566"/>
                  <a:pt x="4777" y="14796"/>
                  <a:pt x="4001" y="14796"/>
                </a:cubicBezTo>
                <a:lnTo>
                  <a:pt x="1700" y="14796"/>
                </a:lnTo>
                <a:cubicBezTo>
                  <a:pt x="1386" y="14796"/>
                  <a:pt x="1133" y="14542"/>
                  <a:pt x="1133" y="14231"/>
                </a:cubicBezTo>
                <a:cubicBezTo>
                  <a:pt x="1133" y="13917"/>
                  <a:pt x="1386" y="13663"/>
                  <a:pt x="1700" y="13663"/>
                </a:cubicBezTo>
                <a:lnTo>
                  <a:pt x="4001" y="13663"/>
                </a:lnTo>
                <a:cubicBezTo>
                  <a:pt x="4662" y="13663"/>
                  <a:pt x="5299" y="13434"/>
                  <a:pt x="5807" y="13011"/>
                </a:cubicBezTo>
                <a:close/>
                <a:moveTo>
                  <a:pt x="4001" y="4529"/>
                </a:moveTo>
                <a:cubicBezTo>
                  <a:pt x="6190" y="4532"/>
                  <a:pt x="7963" y="6305"/>
                  <a:pt x="7966" y="8494"/>
                </a:cubicBezTo>
                <a:lnTo>
                  <a:pt x="7966" y="11966"/>
                </a:lnTo>
                <a:cubicBezTo>
                  <a:pt x="7966" y="13527"/>
                  <a:pt x="9231" y="14792"/>
                  <a:pt x="10795" y="14796"/>
                </a:cubicBezTo>
                <a:lnTo>
                  <a:pt x="14231" y="14796"/>
                </a:lnTo>
                <a:cubicBezTo>
                  <a:pt x="14542" y="14796"/>
                  <a:pt x="14796" y="14542"/>
                  <a:pt x="14796" y="14231"/>
                </a:cubicBezTo>
                <a:lnTo>
                  <a:pt x="14796" y="13099"/>
                </a:lnTo>
                <a:lnTo>
                  <a:pt x="17815" y="15363"/>
                </a:lnTo>
                <a:lnTo>
                  <a:pt x="14796" y="17628"/>
                </a:lnTo>
                <a:lnTo>
                  <a:pt x="14796" y="16495"/>
                </a:lnTo>
                <a:cubicBezTo>
                  <a:pt x="14796" y="16181"/>
                  <a:pt x="14542" y="15928"/>
                  <a:pt x="14231" y="15928"/>
                </a:cubicBezTo>
                <a:lnTo>
                  <a:pt x="10795" y="15928"/>
                </a:lnTo>
                <a:cubicBezTo>
                  <a:pt x="8606" y="15925"/>
                  <a:pt x="6833" y="14152"/>
                  <a:pt x="6833" y="11966"/>
                </a:cubicBezTo>
                <a:lnTo>
                  <a:pt x="6833" y="8494"/>
                </a:lnTo>
                <a:cubicBezTo>
                  <a:pt x="6830" y="6930"/>
                  <a:pt x="5565" y="5665"/>
                  <a:pt x="4001" y="5662"/>
                </a:cubicBezTo>
                <a:lnTo>
                  <a:pt x="1700" y="5662"/>
                </a:lnTo>
                <a:cubicBezTo>
                  <a:pt x="1386" y="5662"/>
                  <a:pt x="1133" y="5408"/>
                  <a:pt x="1133" y="5097"/>
                </a:cubicBezTo>
                <a:cubicBezTo>
                  <a:pt x="1133" y="4783"/>
                  <a:pt x="1386" y="4529"/>
                  <a:pt x="1700" y="4529"/>
                </a:cubicBezTo>
                <a:close/>
                <a:moveTo>
                  <a:pt x="14230" y="0"/>
                </a:moveTo>
                <a:cubicBezTo>
                  <a:pt x="13937" y="0"/>
                  <a:pt x="13663" y="232"/>
                  <a:pt x="13663" y="568"/>
                </a:cubicBezTo>
                <a:lnTo>
                  <a:pt x="13663" y="2265"/>
                </a:lnTo>
                <a:lnTo>
                  <a:pt x="10795" y="2265"/>
                </a:lnTo>
                <a:cubicBezTo>
                  <a:pt x="9228" y="2265"/>
                  <a:pt x="7745" y="2989"/>
                  <a:pt x="6782" y="4224"/>
                </a:cubicBezTo>
                <a:cubicBezTo>
                  <a:pt x="5955" y="3684"/>
                  <a:pt x="4988" y="3397"/>
                  <a:pt x="4001" y="3397"/>
                </a:cubicBezTo>
                <a:lnTo>
                  <a:pt x="1700" y="3397"/>
                </a:lnTo>
                <a:cubicBezTo>
                  <a:pt x="761" y="3397"/>
                  <a:pt x="0" y="4158"/>
                  <a:pt x="0" y="5097"/>
                </a:cubicBezTo>
                <a:cubicBezTo>
                  <a:pt x="0" y="6033"/>
                  <a:pt x="761" y="6794"/>
                  <a:pt x="1700" y="6794"/>
                </a:cubicBezTo>
                <a:lnTo>
                  <a:pt x="4001" y="6794"/>
                </a:lnTo>
                <a:cubicBezTo>
                  <a:pt x="4940" y="6794"/>
                  <a:pt x="5698" y="7555"/>
                  <a:pt x="5701" y="8494"/>
                </a:cubicBezTo>
                <a:lnTo>
                  <a:pt x="5701" y="10834"/>
                </a:lnTo>
                <a:cubicBezTo>
                  <a:pt x="5698" y="11770"/>
                  <a:pt x="4940" y="12531"/>
                  <a:pt x="4001" y="12531"/>
                </a:cubicBezTo>
                <a:lnTo>
                  <a:pt x="1700" y="12531"/>
                </a:lnTo>
                <a:cubicBezTo>
                  <a:pt x="761" y="12531"/>
                  <a:pt x="0" y="13292"/>
                  <a:pt x="0" y="14231"/>
                </a:cubicBezTo>
                <a:cubicBezTo>
                  <a:pt x="0" y="15167"/>
                  <a:pt x="761" y="15928"/>
                  <a:pt x="1700" y="15928"/>
                </a:cubicBezTo>
                <a:lnTo>
                  <a:pt x="4001" y="15928"/>
                </a:lnTo>
                <a:cubicBezTo>
                  <a:pt x="4988" y="15928"/>
                  <a:pt x="5955" y="15641"/>
                  <a:pt x="6782" y="15100"/>
                </a:cubicBezTo>
                <a:cubicBezTo>
                  <a:pt x="7745" y="16338"/>
                  <a:pt x="9228" y="17060"/>
                  <a:pt x="10795" y="17060"/>
                </a:cubicBezTo>
                <a:lnTo>
                  <a:pt x="13663" y="17060"/>
                </a:lnTo>
                <a:lnTo>
                  <a:pt x="13663" y="18760"/>
                </a:lnTo>
                <a:cubicBezTo>
                  <a:pt x="13663" y="19095"/>
                  <a:pt x="13938" y="19326"/>
                  <a:pt x="14232" y="19326"/>
                </a:cubicBezTo>
                <a:cubicBezTo>
                  <a:pt x="14347" y="19326"/>
                  <a:pt x="14464" y="19291"/>
                  <a:pt x="14569" y="19213"/>
                </a:cubicBezTo>
                <a:lnTo>
                  <a:pt x="19098" y="15816"/>
                </a:lnTo>
                <a:cubicBezTo>
                  <a:pt x="19400" y="15590"/>
                  <a:pt x="19400" y="15134"/>
                  <a:pt x="19098" y="14910"/>
                </a:cubicBezTo>
                <a:lnTo>
                  <a:pt x="14569" y="11513"/>
                </a:lnTo>
                <a:cubicBezTo>
                  <a:pt x="14464" y="11434"/>
                  <a:pt x="14345" y="11398"/>
                  <a:pt x="14230" y="11398"/>
                </a:cubicBezTo>
                <a:cubicBezTo>
                  <a:pt x="13937" y="11398"/>
                  <a:pt x="13663" y="11630"/>
                  <a:pt x="13663" y="11966"/>
                </a:cubicBezTo>
                <a:lnTo>
                  <a:pt x="13663" y="13663"/>
                </a:lnTo>
                <a:lnTo>
                  <a:pt x="10795" y="13663"/>
                </a:lnTo>
                <a:cubicBezTo>
                  <a:pt x="9856" y="13663"/>
                  <a:pt x="9098" y="12902"/>
                  <a:pt x="9098" y="11966"/>
                </a:cubicBezTo>
                <a:lnTo>
                  <a:pt x="9098" y="7362"/>
                </a:lnTo>
                <a:cubicBezTo>
                  <a:pt x="9098" y="6423"/>
                  <a:pt x="9856" y="5662"/>
                  <a:pt x="10795" y="5662"/>
                </a:cubicBezTo>
                <a:lnTo>
                  <a:pt x="13663" y="5662"/>
                </a:lnTo>
                <a:lnTo>
                  <a:pt x="13663" y="7362"/>
                </a:lnTo>
                <a:cubicBezTo>
                  <a:pt x="13663" y="7576"/>
                  <a:pt x="13784" y="7769"/>
                  <a:pt x="13977" y="7866"/>
                </a:cubicBezTo>
                <a:cubicBezTo>
                  <a:pt x="14057" y="7906"/>
                  <a:pt x="14144" y="7926"/>
                  <a:pt x="14230" y="7926"/>
                </a:cubicBezTo>
                <a:cubicBezTo>
                  <a:pt x="14350" y="7926"/>
                  <a:pt x="14469" y="7888"/>
                  <a:pt x="14569" y="7815"/>
                </a:cubicBezTo>
                <a:lnTo>
                  <a:pt x="19098" y="4418"/>
                </a:lnTo>
                <a:cubicBezTo>
                  <a:pt x="19400" y="4191"/>
                  <a:pt x="19400" y="3735"/>
                  <a:pt x="19098" y="3512"/>
                </a:cubicBezTo>
                <a:lnTo>
                  <a:pt x="14569" y="115"/>
                </a:lnTo>
                <a:cubicBezTo>
                  <a:pt x="14464" y="36"/>
                  <a:pt x="14345" y="0"/>
                  <a:pt x="142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08" name="Google Shape;1108;p57"/>
          <p:cNvGrpSpPr/>
          <p:nvPr/>
        </p:nvGrpSpPr>
        <p:grpSpPr>
          <a:xfrm>
            <a:off x="2090460" y="2706749"/>
            <a:ext cx="340168" cy="340168"/>
            <a:chOff x="2676100" y="832575"/>
            <a:chExt cx="483125" cy="483125"/>
          </a:xfrm>
        </p:grpSpPr>
        <p:sp>
          <p:nvSpPr>
            <p:cNvPr id="1109" name="Google Shape;1109;p57"/>
            <p:cNvSpPr/>
            <p:nvPr/>
          </p:nvSpPr>
          <p:spPr>
            <a:xfrm>
              <a:off x="2676100" y="832575"/>
              <a:ext cx="483125" cy="483125"/>
            </a:xfrm>
            <a:custGeom>
              <a:rect b="b" l="l" r="r" t="t"/>
              <a:pathLst>
                <a:path extrusionOk="0" h="19325" w="19325">
                  <a:moveTo>
                    <a:pt x="10351" y="1132"/>
                  </a:moveTo>
                  <a:lnTo>
                    <a:pt x="10562" y="2008"/>
                  </a:lnTo>
                  <a:cubicBezTo>
                    <a:pt x="10614" y="2226"/>
                    <a:pt x="10789" y="2392"/>
                    <a:pt x="11009" y="2434"/>
                  </a:cubicBezTo>
                  <a:cubicBezTo>
                    <a:pt x="12021" y="2618"/>
                    <a:pt x="12981" y="3014"/>
                    <a:pt x="13826" y="3596"/>
                  </a:cubicBezTo>
                  <a:cubicBezTo>
                    <a:pt x="13922" y="3663"/>
                    <a:pt x="14033" y="3696"/>
                    <a:pt x="14146" y="3696"/>
                  </a:cubicBezTo>
                  <a:cubicBezTo>
                    <a:pt x="14247" y="3696"/>
                    <a:pt x="14349" y="3669"/>
                    <a:pt x="14439" y="3614"/>
                  </a:cubicBezTo>
                  <a:lnTo>
                    <a:pt x="15179" y="3171"/>
                  </a:lnTo>
                  <a:lnTo>
                    <a:pt x="16154" y="4146"/>
                  </a:lnTo>
                  <a:lnTo>
                    <a:pt x="15711" y="4889"/>
                  </a:lnTo>
                  <a:cubicBezTo>
                    <a:pt x="15596" y="5079"/>
                    <a:pt x="15602" y="5317"/>
                    <a:pt x="15729" y="5499"/>
                  </a:cubicBezTo>
                  <a:cubicBezTo>
                    <a:pt x="16311" y="6344"/>
                    <a:pt x="16707" y="7304"/>
                    <a:pt x="16891" y="8316"/>
                  </a:cubicBezTo>
                  <a:cubicBezTo>
                    <a:pt x="16933" y="8536"/>
                    <a:pt x="17100" y="8711"/>
                    <a:pt x="17317" y="8763"/>
                  </a:cubicBezTo>
                  <a:lnTo>
                    <a:pt x="18193" y="8974"/>
                  </a:lnTo>
                  <a:lnTo>
                    <a:pt x="18193" y="10351"/>
                  </a:lnTo>
                  <a:lnTo>
                    <a:pt x="17317" y="10562"/>
                  </a:lnTo>
                  <a:cubicBezTo>
                    <a:pt x="17100" y="10614"/>
                    <a:pt x="16933" y="10789"/>
                    <a:pt x="16894" y="11009"/>
                  </a:cubicBezTo>
                  <a:cubicBezTo>
                    <a:pt x="16710" y="12021"/>
                    <a:pt x="16311" y="12981"/>
                    <a:pt x="15729" y="13826"/>
                  </a:cubicBezTo>
                  <a:cubicBezTo>
                    <a:pt x="15605" y="14007"/>
                    <a:pt x="15596" y="14246"/>
                    <a:pt x="15711" y="14436"/>
                  </a:cubicBezTo>
                  <a:lnTo>
                    <a:pt x="16154" y="15179"/>
                  </a:lnTo>
                  <a:lnTo>
                    <a:pt x="15179" y="16154"/>
                  </a:lnTo>
                  <a:lnTo>
                    <a:pt x="14439" y="15710"/>
                  </a:lnTo>
                  <a:cubicBezTo>
                    <a:pt x="14349" y="15656"/>
                    <a:pt x="14247" y="15629"/>
                    <a:pt x="14146" y="15629"/>
                  </a:cubicBezTo>
                  <a:cubicBezTo>
                    <a:pt x="14033" y="15629"/>
                    <a:pt x="13922" y="15662"/>
                    <a:pt x="13826" y="15729"/>
                  </a:cubicBezTo>
                  <a:cubicBezTo>
                    <a:pt x="12981" y="16311"/>
                    <a:pt x="12021" y="16707"/>
                    <a:pt x="11009" y="16891"/>
                  </a:cubicBezTo>
                  <a:cubicBezTo>
                    <a:pt x="10789" y="16933"/>
                    <a:pt x="10614" y="17099"/>
                    <a:pt x="10562" y="17317"/>
                  </a:cubicBezTo>
                  <a:lnTo>
                    <a:pt x="10351" y="18192"/>
                  </a:lnTo>
                  <a:lnTo>
                    <a:pt x="8974" y="18192"/>
                  </a:lnTo>
                  <a:lnTo>
                    <a:pt x="8763" y="17317"/>
                  </a:lnTo>
                  <a:cubicBezTo>
                    <a:pt x="8712" y="17099"/>
                    <a:pt x="8536" y="16933"/>
                    <a:pt x="8316" y="16891"/>
                  </a:cubicBezTo>
                  <a:cubicBezTo>
                    <a:pt x="7304" y="16707"/>
                    <a:pt x="6344" y="16311"/>
                    <a:pt x="5499" y="15729"/>
                  </a:cubicBezTo>
                  <a:cubicBezTo>
                    <a:pt x="5404" y="15662"/>
                    <a:pt x="5293" y="15629"/>
                    <a:pt x="5181" y="15629"/>
                  </a:cubicBezTo>
                  <a:cubicBezTo>
                    <a:pt x="5081" y="15629"/>
                    <a:pt x="4979" y="15656"/>
                    <a:pt x="4889" y="15710"/>
                  </a:cubicBezTo>
                  <a:lnTo>
                    <a:pt x="4146" y="16154"/>
                  </a:lnTo>
                  <a:lnTo>
                    <a:pt x="3171" y="15179"/>
                  </a:lnTo>
                  <a:lnTo>
                    <a:pt x="3615" y="14436"/>
                  </a:lnTo>
                  <a:cubicBezTo>
                    <a:pt x="3729" y="14246"/>
                    <a:pt x="3723" y="14007"/>
                    <a:pt x="3597" y="13826"/>
                  </a:cubicBezTo>
                  <a:cubicBezTo>
                    <a:pt x="3014" y="12981"/>
                    <a:pt x="2618" y="12021"/>
                    <a:pt x="2434" y="11009"/>
                  </a:cubicBezTo>
                  <a:cubicBezTo>
                    <a:pt x="2392" y="10789"/>
                    <a:pt x="2226" y="10614"/>
                    <a:pt x="2011" y="10562"/>
                  </a:cubicBezTo>
                  <a:lnTo>
                    <a:pt x="1133" y="10351"/>
                  </a:lnTo>
                  <a:lnTo>
                    <a:pt x="1133" y="8974"/>
                  </a:lnTo>
                  <a:lnTo>
                    <a:pt x="2008" y="8763"/>
                  </a:lnTo>
                  <a:cubicBezTo>
                    <a:pt x="2226" y="8711"/>
                    <a:pt x="2392" y="8536"/>
                    <a:pt x="2431" y="8316"/>
                  </a:cubicBezTo>
                  <a:cubicBezTo>
                    <a:pt x="2615" y="7304"/>
                    <a:pt x="3014" y="6344"/>
                    <a:pt x="3597" y="5499"/>
                  </a:cubicBezTo>
                  <a:cubicBezTo>
                    <a:pt x="3720" y="5317"/>
                    <a:pt x="3729" y="5079"/>
                    <a:pt x="3615" y="4889"/>
                  </a:cubicBezTo>
                  <a:lnTo>
                    <a:pt x="3171" y="4146"/>
                  </a:lnTo>
                  <a:lnTo>
                    <a:pt x="4146" y="3171"/>
                  </a:lnTo>
                  <a:lnTo>
                    <a:pt x="4889" y="3614"/>
                  </a:lnTo>
                  <a:cubicBezTo>
                    <a:pt x="4979" y="3669"/>
                    <a:pt x="5081" y="3696"/>
                    <a:pt x="5181" y="3696"/>
                  </a:cubicBezTo>
                  <a:cubicBezTo>
                    <a:pt x="5293" y="3696"/>
                    <a:pt x="5404" y="3663"/>
                    <a:pt x="5499" y="3596"/>
                  </a:cubicBezTo>
                  <a:cubicBezTo>
                    <a:pt x="6344" y="3014"/>
                    <a:pt x="7304" y="2618"/>
                    <a:pt x="8316" y="2434"/>
                  </a:cubicBezTo>
                  <a:cubicBezTo>
                    <a:pt x="8536" y="2392"/>
                    <a:pt x="8712" y="2226"/>
                    <a:pt x="8763" y="2008"/>
                  </a:cubicBezTo>
                  <a:lnTo>
                    <a:pt x="8974" y="1132"/>
                  </a:lnTo>
                  <a:close/>
                  <a:moveTo>
                    <a:pt x="8530" y="0"/>
                  </a:moveTo>
                  <a:cubicBezTo>
                    <a:pt x="8268" y="0"/>
                    <a:pt x="8041" y="178"/>
                    <a:pt x="7981" y="432"/>
                  </a:cubicBezTo>
                  <a:lnTo>
                    <a:pt x="7748" y="1392"/>
                  </a:lnTo>
                  <a:cubicBezTo>
                    <a:pt x="6833" y="1604"/>
                    <a:pt x="5961" y="1963"/>
                    <a:pt x="5167" y="2461"/>
                  </a:cubicBezTo>
                  <a:lnTo>
                    <a:pt x="4348" y="1969"/>
                  </a:lnTo>
                  <a:cubicBezTo>
                    <a:pt x="4260" y="1915"/>
                    <a:pt x="4160" y="1889"/>
                    <a:pt x="4061" y="1889"/>
                  </a:cubicBezTo>
                  <a:cubicBezTo>
                    <a:pt x="3913" y="1889"/>
                    <a:pt x="3767" y="1946"/>
                    <a:pt x="3657" y="2056"/>
                  </a:cubicBezTo>
                  <a:lnTo>
                    <a:pt x="2057" y="3657"/>
                  </a:lnTo>
                  <a:cubicBezTo>
                    <a:pt x="1872" y="3841"/>
                    <a:pt x="1839" y="4125"/>
                    <a:pt x="1972" y="4348"/>
                  </a:cubicBezTo>
                  <a:lnTo>
                    <a:pt x="2461" y="5163"/>
                  </a:lnTo>
                  <a:cubicBezTo>
                    <a:pt x="1963" y="5958"/>
                    <a:pt x="1604" y="6830"/>
                    <a:pt x="1395" y="7745"/>
                  </a:cubicBezTo>
                  <a:lnTo>
                    <a:pt x="435" y="7978"/>
                  </a:lnTo>
                  <a:cubicBezTo>
                    <a:pt x="179" y="8041"/>
                    <a:pt x="0" y="8267"/>
                    <a:pt x="0" y="8530"/>
                  </a:cubicBezTo>
                  <a:lnTo>
                    <a:pt x="0" y="10795"/>
                  </a:lnTo>
                  <a:cubicBezTo>
                    <a:pt x="0" y="11057"/>
                    <a:pt x="179" y="11284"/>
                    <a:pt x="432" y="11344"/>
                  </a:cubicBezTo>
                  <a:lnTo>
                    <a:pt x="1392" y="11580"/>
                  </a:lnTo>
                  <a:cubicBezTo>
                    <a:pt x="1604" y="12492"/>
                    <a:pt x="1963" y="13364"/>
                    <a:pt x="2461" y="14158"/>
                  </a:cubicBezTo>
                  <a:lnTo>
                    <a:pt x="1969" y="14977"/>
                  </a:lnTo>
                  <a:cubicBezTo>
                    <a:pt x="1836" y="15200"/>
                    <a:pt x="1872" y="15484"/>
                    <a:pt x="2057" y="15668"/>
                  </a:cubicBezTo>
                  <a:lnTo>
                    <a:pt x="3657" y="17268"/>
                  </a:lnTo>
                  <a:cubicBezTo>
                    <a:pt x="3766" y="17378"/>
                    <a:pt x="3911" y="17435"/>
                    <a:pt x="4057" y="17435"/>
                  </a:cubicBezTo>
                  <a:cubicBezTo>
                    <a:pt x="4157" y="17435"/>
                    <a:pt x="4258" y="17408"/>
                    <a:pt x="4348" y="17353"/>
                  </a:cubicBezTo>
                  <a:lnTo>
                    <a:pt x="5164" y="16864"/>
                  </a:lnTo>
                  <a:cubicBezTo>
                    <a:pt x="5958" y="17362"/>
                    <a:pt x="6830" y="17721"/>
                    <a:pt x="7745" y="17930"/>
                  </a:cubicBezTo>
                  <a:lnTo>
                    <a:pt x="7978" y="18890"/>
                  </a:lnTo>
                  <a:cubicBezTo>
                    <a:pt x="8041" y="19147"/>
                    <a:pt x="8268" y="19325"/>
                    <a:pt x="8530" y="19325"/>
                  </a:cubicBezTo>
                  <a:lnTo>
                    <a:pt x="10795" y="19325"/>
                  </a:lnTo>
                  <a:cubicBezTo>
                    <a:pt x="11058" y="19325"/>
                    <a:pt x="11284" y="19147"/>
                    <a:pt x="11344" y="18893"/>
                  </a:cubicBezTo>
                  <a:lnTo>
                    <a:pt x="11577" y="17933"/>
                  </a:lnTo>
                  <a:cubicBezTo>
                    <a:pt x="12492" y="17721"/>
                    <a:pt x="13364" y="17362"/>
                    <a:pt x="14159" y="16864"/>
                  </a:cubicBezTo>
                  <a:lnTo>
                    <a:pt x="14977" y="17356"/>
                  </a:lnTo>
                  <a:cubicBezTo>
                    <a:pt x="15066" y="17410"/>
                    <a:pt x="15166" y="17436"/>
                    <a:pt x="15266" y="17436"/>
                  </a:cubicBezTo>
                  <a:cubicBezTo>
                    <a:pt x="15413" y="17436"/>
                    <a:pt x="15559" y="17379"/>
                    <a:pt x="15668" y="17271"/>
                  </a:cubicBezTo>
                  <a:lnTo>
                    <a:pt x="17269" y="15668"/>
                  </a:lnTo>
                  <a:cubicBezTo>
                    <a:pt x="17453" y="15484"/>
                    <a:pt x="17489" y="15200"/>
                    <a:pt x="17353" y="14977"/>
                  </a:cubicBezTo>
                  <a:lnTo>
                    <a:pt x="16864" y="14161"/>
                  </a:lnTo>
                  <a:cubicBezTo>
                    <a:pt x="17362" y="13367"/>
                    <a:pt x="17722" y="12495"/>
                    <a:pt x="17930" y="11580"/>
                  </a:cubicBezTo>
                  <a:lnTo>
                    <a:pt x="18890" y="11347"/>
                  </a:lnTo>
                  <a:cubicBezTo>
                    <a:pt x="19147" y="11284"/>
                    <a:pt x="19325" y="11057"/>
                    <a:pt x="19325" y="10795"/>
                  </a:cubicBezTo>
                  <a:lnTo>
                    <a:pt x="19325" y="8530"/>
                  </a:lnTo>
                  <a:cubicBezTo>
                    <a:pt x="19325" y="8267"/>
                    <a:pt x="19147" y="8041"/>
                    <a:pt x="18893" y="7981"/>
                  </a:cubicBezTo>
                  <a:lnTo>
                    <a:pt x="17933" y="7748"/>
                  </a:lnTo>
                  <a:cubicBezTo>
                    <a:pt x="17722" y="6833"/>
                    <a:pt x="17362" y="5961"/>
                    <a:pt x="16864" y="5166"/>
                  </a:cubicBezTo>
                  <a:lnTo>
                    <a:pt x="17356" y="4348"/>
                  </a:lnTo>
                  <a:cubicBezTo>
                    <a:pt x="17489" y="4128"/>
                    <a:pt x="17453" y="3841"/>
                    <a:pt x="17272" y="3657"/>
                  </a:cubicBezTo>
                  <a:lnTo>
                    <a:pt x="15668" y="2056"/>
                  </a:lnTo>
                  <a:cubicBezTo>
                    <a:pt x="15559" y="1947"/>
                    <a:pt x="15415" y="1890"/>
                    <a:pt x="15268" y="1890"/>
                  </a:cubicBezTo>
                  <a:cubicBezTo>
                    <a:pt x="15168" y="1890"/>
                    <a:pt x="15068" y="1917"/>
                    <a:pt x="14977" y="1972"/>
                  </a:cubicBezTo>
                  <a:lnTo>
                    <a:pt x="14162" y="2461"/>
                  </a:lnTo>
                  <a:cubicBezTo>
                    <a:pt x="13367" y="1963"/>
                    <a:pt x="12495" y="1604"/>
                    <a:pt x="11580" y="1395"/>
                  </a:cubicBezTo>
                  <a:lnTo>
                    <a:pt x="11347" y="435"/>
                  </a:lnTo>
                  <a:cubicBezTo>
                    <a:pt x="11284" y="178"/>
                    <a:pt x="11058" y="0"/>
                    <a:pt x="107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0" name="Google Shape;1110;p57"/>
            <p:cNvSpPr/>
            <p:nvPr/>
          </p:nvSpPr>
          <p:spPr>
            <a:xfrm>
              <a:off x="2762000" y="918475"/>
              <a:ext cx="311400" cy="311400"/>
            </a:xfrm>
            <a:custGeom>
              <a:rect b="b" l="l" r="r" t="t"/>
              <a:pathLst>
                <a:path extrusionOk="0" h="12456" w="12456">
                  <a:moveTo>
                    <a:pt x="6227" y="1133"/>
                  </a:moveTo>
                  <a:cubicBezTo>
                    <a:pt x="9038" y="1133"/>
                    <a:pt x="11323" y="3418"/>
                    <a:pt x="11323" y="6226"/>
                  </a:cubicBezTo>
                  <a:cubicBezTo>
                    <a:pt x="11323" y="9038"/>
                    <a:pt x="9038" y="11323"/>
                    <a:pt x="6227" y="11323"/>
                  </a:cubicBezTo>
                  <a:cubicBezTo>
                    <a:pt x="3419" y="11323"/>
                    <a:pt x="1133" y="9038"/>
                    <a:pt x="1133" y="6226"/>
                  </a:cubicBezTo>
                  <a:cubicBezTo>
                    <a:pt x="1133" y="3418"/>
                    <a:pt x="3419" y="1133"/>
                    <a:pt x="6227" y="1133"/>
                  </a:cubicBezTo>
                  <a:close/>
                  <a:moveTo>
                    <a:pt x="6227" y="0"/>
                  </a:moveTo>
                  <a:cubicBezTo>
                    <a:pt x="2794" y="0"/>
                    <a:pt x="1" y="2793"/>
                    <a:pt x="1" y="6226"/>
                  </a:cubicBezTo>
                  <a:cubicBezTo>
                    <a:pt x="1" y="9663"/>
                    <a:pt x="2794" y="12456"/>
                    <a:pt x="6227" y="12456"/>
                  </a:cubicBezTo>
                  <a:cubicBezTo>
                    <a:pt x="9663" y="12456"/>
                    <a:pt x="12456" y="9663"/>
                    <a:pt x="12456" y="6226"/>
                  </a:cubicBezTo>
                  <a:cubicBezTo>
                    <a:pt x="12456" y="2793"/>
                    <a:pt x="9663" y="0"/>
                    <a:pt x="62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1" name="Google Shape;1111;p57"/>
            <p:cNvSpPr/>
            <p:nvPr/>
          </p:nvSpPr>
          <p:spPr>
            <a:xfrm>
              <a:off x="2810775" y="975075"/>
              <a:ext cx="206025" cy="198150"/>
            </a:xfrm>
            <a:custGeom>
              <a:rect b="b" l="l" r="r" t="t"/>
              <a:pathLst>
                <a:path extrusionOk="0" h="7926" w="8241">
                  <a:moveTo>
                    <a:pt x="4275" y="1132"/>
                  </a:moveTo>
                  <a:cubicBezTo>
                    <a:pt x="4640" y="1132"/>
                    <a:pt x="5009" y="1203"/>
                    <a:pt x="5360" y="1348"/>
                  </a:cubicBezTo>
                  <a:cubicBezTo>
                    <a:pt x="6416" y="1785"/>
                    <a:pt x="7108" y="2818"/>
                    <a:pt x="7108" y="3962"/>
                  </a:cubicBezTo>
                  <a:cubicBezTo>
                    <a:pt x="7105" y="5527"/>
                    <a:pt x="5840" y="6792"/>
                    <a:pt x="4276" y="6795"/>
                  </a:cubicBezTo>
                  <a:cubicBezTo>
                    <a:pt x="3131" y="6795"/>
                    <a:pt x="2099" y="6103"/>
                    <a:pt x="1661" y="5046"/>
                  </a:cubicBezTo>
                  <a:cubicBezTo>
                    <a:pt x="1223" y="3987"/>
                    <a:pt x="1465" y="2770"/>
                    <a:pt x="2274" y="1961"/>
                  </a:cubicBezTo>
                  <a:cubicBezTo>
                    <a:pt x="2815" y="1419"/>
                    <a:pt x="3538" y="1132"/>
                    <a:pt x="4275" y="1132"/>
                  </a:cubicBezTo>
                  <a:close/>
                  <a:moveTo>
                    <a:pt x="4276" y="1"/>
                  </a:moveTo>
                  <a:cubicBezTo>
                    <a:pt x="2672" y="1"/>
                    <a:pt x="1229" y="964"/>
                    <a:pt x="613" y="2447"/>
                  </a:cubicBezTo>
                  <a:cubicBezTo>
                    <a:pt x="0" y="3926"/>
                    <a:pt x="341" y="5632"/>
                    <a:pt x="1474" y="6764"/>
                  </a:cubicBezTo>
                  <a:cubicBezTo>
                    <a:pt x="2232" y="7523"/>
                    <a:pt x="3247" y="7926"/>
                    <a:pt x="4279" y="7926"/>
                  </a:cubicBezTo>
                  <a:cubicBezTo>
                    <a:pt x="4789" y="7926"/>
                    <a:pt x="5302" y="7828"/>
                    <a:pt x="5791" y="7625"/>
                  </a:cubicBezTo>
                  <a:cubicBezTo>
                    <a:pt x="7274" y="7009"/>
                    <a:pt x="8240" y="5566"/>
                    <a:pt x="8240" y="3962"/>
                  </a:cubicBezTo>
                  <a:cubicBezTo>
                    <a:pt x="8237" y="1773"/>
                    <a:pt x="6465" y="1"/>
                    <a:pt x="42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12" name="Google Shape;1112;p57"/>
          <p:cNvGrpSpPr/>
          <p:nvPr/>
        </p:nvGrpSpPr>
        <p:grpSpPr>
          <a:xfrm>
            <a:off x="2501963" y="2706749"/>
            <a:ext cx="351610" cy="340168"/>
            <a:chOff x="3270550" y="832575"/>
            <a:chExt cx="499375" cy="483125"/>
          </a:xfrm>
        </p:grpSpPr>
        <p:sp>
          <p:nvSpPr>
            <p:cNvPr id="1113" name="Google Shape;1113;p57"/>
            <p:cNvSpPr/>
            <p:nvPr/>
          </p:nvSpPr>
          <p:spPr>
            <a:xfrm>
              <a:off x="3270550" y="865975"/>
              <a:ext cx="463725" cy="449725"/>
            </a:xfrm>
            <a:custGeom>
              <a:rect b="b" l="l" r="r" t="t"/>
              <a:pathLst>
                <a:path extrusionOk="0" h="17989" w="18549">
                  <a:moveTo>
                    <a:pt x="4823" y="1361"/>
                  </a:moveTo>
                  <a:lnTo>
                    <a:pt x="9177" y="8619"/>
                  </a:lnTo>
                  <a:cubicBezTo>
                    <a:pt x="9237" y="8716"/>
                    <a:pt x="9325" y="8794"/>
                    <a:pt x="9427" y="8843"/>
                  </a:cubicBezTo>
                  <a:lnTo>
                    <a:pt x="17136" y="12345"/>
                  </a:lnTo>
                  <a:cubicBezTo>
                    <a:pt x="15653" y="15102"/>
                    <a:pt x="12779" y="16856"/>
                    <a:pt x="9663" y="16856"/>
                  </a:cubicBezTo>
                  <a:cubicBezTo>
                    <a:pt x="4958" y="16856"/>
                    <a:pt x="1133" y="13031"/>
                    <a:pt x="1133" y="8326"/>
                  </a:cubicBezTo>
                  <a:cubicBezTo>
                    <a:pt x="1133" y="5573"/>
                    <a:pt x="2534" y="2952"/>
                    <a:pt x="4823" y="1361"/>
                  </a:cubicBezTo>
                  <a:close/>
                  <a:moveTo>
                    <a:pt x="5005" y="0"/>
                  </a:moveTo>
                  <a:cubicBezTo>
                    <a:pt x="4907" y="0"/>
                    <a:pt x="4807" y="26"/>
                    <a:pt x="4717" y="80"/>
                  </a:cubicBezTo>
                  <a:cubicBezTo>
                    <a:pt x="3313" y="926"/>
                    <a:pt x="2141" y="2106"/>
                    <a:pt x="1311" y="3516"/>
                  </a:cubicBezTo>
                  <a:cubicBezTo>
                    <a:pt x="453" y="4975"/>
                    <a:pt x="1" y="6636"/>
                    <a:pt x="1" y="8326"/>
                  </a:cubicBezTo>
                  <a:cubicBezTo>
                    <a:pt x="1" y="10896"/>
                    <a:pt x="1009" y="13321"/>
                    <a:pt x="2839" y="15150"/>
                  </a:cubicBezTo>
                  <a:cubicBezTo>
                    <a:pt x="4669" y="16980"/>
                    <a:pt x="7093" y="17989"/>
                    <a:pt x="9663" y="17989"/>
                  </a:cubicBezTo>
                  <a:cubicBezTo>
                    <a:pt x="13410" y="17989"/>
                    <a:pt x="16846" y="15757"/>
                    <a:pt x="18419" y="12306"/>
                  </a:cubicBezTo>
                  <a:cubicBezTo>
                    <a:pt x="18549" y="12022"/>
                    <a:pt x="18422" y="11687"/>
                    <a:pt x="18138" y="11557"/>
                  </a:cubicBezTo>
                  <a:lnTo>
                    <a:pt x="10058" y="7886"/>
                  </a:lnTo>
                  <a:lnTo>
                    <a:pt x="5493" y="277"/>
                  </a:lnTo>
                  <a:cubicBezTo>
                    <a:pt x="5387" y="99"/>
                    <a:pt x="5198" y="0"/>
                    <a:pt x="50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4" name="Google Shape;1114;p57"/>
            <p:cNvSpPr/>
            <p:nvPr/>
          </p:nvSpPr>
          <p:spPr>
            <a:xfrm>
              <a:off x="3562600" y="876075"/>
              <a:ext cx="207325" cy="241775"/>
            </a:xfrm>
            <a:custGeom>
              <a:rect b="b" l="l" r="r" t="t"/>
              <a:pathLst>
                <a:path extrusionOk="0" h="9671" w="8293">
                  <a:moveTo>
                    <a:pt x="4204" y="1437"/>
                  </a:moveTo>
                  <a:cubicBezTo>
                    <a:pt x="5680" y="2826"/>
                    <a:pt x="6517" y="4764"/>
                    <a:pt x="6511" y="6790"/>
                  </a:cubicBezTo>
                  <a:cubicBezTo>
                    <a:pt x="6511" y="7300"/>
                    <a:pt x="6459" y="7811"/>
                    <a:pt x="6354" y="8309"/>
                  </a:cubicBezTo>
                  <a:lnTo>
                    <a:pt x="1468" y="6090"/>
                  </a:lnTo>
                  <a:lnTo>
                    <a:pt x="4204" y="1437"/>
                  </a:lnTo>
                  <a:close/>
                  <a:moveTo>
                    <a:pt x="4060" y="1"/>
                  </a:moveTo>
                  <a:cubicBezTo>
                    <a:pt x="3867" y="1"/>
                    <a:pt x="3677" y="99"/>
                    <a:pt x="3570" y="280"/>
                  </a:cubicBezTo>
                  <a:lnTo>
                    <a:pt x="173" y="6056"/>
                  </a:lnTo>
                  <a:cubicBezTo>
                    <a:pt x="1" y="6346"/>
                    <a:pt x="119" y="6721"/>
                    <a:pt x="427" y="6860"/>
                  </a:cubicBezTo>
                  <a:lnTo>
                    <a:pt x="6499" y="9622"/>
                  </a:lnTo>
                  <a:cubicBezTo>
                    <a:pt x="6574" y="9656"/>
                    <a:pt x="6653" y="9671"/>
                    <a:pt x="6734" y="9671"/>
                  </a:cubicBezTo>
                  <a:cubicBezTo>
                    <a:pt x="6982" y="9671"/>
                    <a:pt x="7202" y="9508"/>
                    <a:pt x="7275" y="9269"/>
                  </a:cubicBezTo>
                  <a:cubicBezTo>
                    <a:pt x="8292" y="5921"/>
                    <a:pt x="7157" y="2291"/>
                    <a:pt x="4409" y="123"/>
                  </a:cubicBezTo>
                  <a:cubicBezTo>
                    <a:pt x="4305" y="40"/>
                    <a:pt x="4182" y="1"/>
                    <a:pt x="406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5" name="Google Shape;1115;p57"/>
            <p:cNvSpPr/>
            <p:nvPr/>
          </p:nvSpPr>
          <p:spPr>
            <a:xfrm>
              <a:off x="3443500" y="832575"/>
              <a:ext cx="187300" cy="173625"/>
            </a:xfrm>
            <a:custGeom>
              <a:rect b="b" l="l" r="r" t="t"/>
              <a:pathLst>
                <a:path extrusionOk="0" h="6945" w="7492">
                  <a:moveTo>
                    <a:pt x="3877" y="1133"/>
                  </a:moveTo>
                  <a:cubicBezTo>
                    <a:pt x="4588" y="1133"/>
                    <a:pt x="5300" y="1235"/>
                    <a:pt x="5991" y="1440"/>
                  </a:cubicBezTo>
                  <a:lnTo>
                    <a:pt x="3735" y="5269"/>
                  </a:lnTo>
                  <a:lnTo>
                    <a:pt x="1492" y="1528"/>
                  </a:lnTo>
                  <a:cubicBezTo>
                    <a:pt x="2264" y="1265"/>
                    <a:pt x="3070" y="1133"/>
                    <a:pt x="3877" y="1133"/>
                  </a:cubicBezTo>
                  <a:close/>
                  <a:moveTo>
                    <a:pt x="3877" y="0"/>
                  </a:moveTo>
                  <a:cubicBezTo>
                    <a:pt x="2702" y="0"/>
                    <a:pt x="1528" y="243"/>
                    <a:pt x="432" y="728"/>
                  </a:cubicBezTo>
                  <a:cubicBezTo>
                    <a:pt x="121" y="867"/>
                    <a:pt x="0" y="1244"/>
                    <a:pt x="175" y="1537"/>
                  </a:cubicBezTo>
                  <a:lnTo>
                    <a:pt x="3255" y="6670"/>
                  </a:lnTo>
                  <a:cubicBezTo>
                    <a:pt x="3358" y="6839"/>
                    <a:pt x="3542" y="6945"/>
                    <a:pt x="3741" y="6945"/>
                  </a:cubicBezTo>
                  <a:lnTo>
                    <a:pt x="3744" y="6945"/>
                  </a:lnTo>
                  <a:cubicBezTo>
                    <a:pt x="3943" y="6945"/>
                    <a:pt x="4128" y="6839"/>
                    <a:pt x="4230" y="6667"/>
                  </a:cubicBezTo>
                  <a:lnTo>
                    <a:pt x="7313" y="1419"/>
                  </a:lnTo>
                  <a:cubicBezTo>
                    <a:pt x="7491" y="1120"/>
                    <a:pt x="7358" y="737"/>
                    <a:pt x="7038" y="607"/>
                  </a:cubicBezTo>
                  <a:cubicBezTo>
                    <a:pt x="6023" y="202"/>
                    <a:pt x="4950" y="0"/>
                    <a:pt x="38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16" name="Google Shape;1116;p57"/>
          <p:cNvGrpSpPr/>
          <p:nvPr/>
        </p:nvGrpSpPr>
        <p:grpSpPr>
          <a:xfrm>
            <a:off x="2920243" y="2717381"/>
            <a:ext cx="340186" cy="318904"/>
            <a:chOff x="3865000" y="847675"/>
            <a:chExt cx="483150" cy="452925"/>
          </a:xfrm>
        </p:grpSpPr>
        <p:sp>
          <p:nvSpPr>
            <p:cNvPr id="1117" name="Google Shape;1117;p57"/>
            <p:cNvSpPr/>
            <p:nvPr/>
          </p:nvSpPr>
          <p:spPr>
            <a:xfrm>
              <a:off x="3865000" y="847675"/>
              <a:ext cx="483150" cy="452925"/>
            </a:xfrm>
            <a:custGeom>
              <a:rect b="b" l="l" r="r" t="t"/>
              <a:pathLst>
                <a:path extrusionOk="0" h="18117" w="19326">
                  <a:moveTo>
                    <a:pt x="9627" y="1132"/>
                  </a:moveTo>
                  <a:cubicBezTo>
                    <a:pt x="14349" y="1132"/>
                    <a:pt x="18193" y="4436"/>
                    <a:pt x="18193" y="8494"/>
                  </a:cubicBezTo>
                  <a:cubicBezTo>
                    <a:pt x="18193" y="12552"/>
                    <a:pt x="14349" y="15852"/>
                    <a:pt x="9627" y="15852"/>
                  </a:cubicBezTo>
                  <a:cubicBezTo>
                    <a:pt x="9619" y="15852"/>
                    <a:pt x="9611" y="15852"/>
                    <a:pt x="9603" y="15852"/>
                  </a:cubicBezTo>
                  <a:cubicBezTo>
                    <a:pt x="8397" y="15852"/>
                    <a:pt x="7207" y="15626"/>
                    <a:pt x="6088" y="15185"/>
                  </a:cubicBezTo>
                  <a:cubicBezTo>
                    <a:pt x="6019" y="15158"/>
                    <a:pt x="5947" y="15144"/>
                    <a:pt x="5876" y="15144"/>
                  </a:cubicBezTo>
                  <a:cubicBezTo>
                    <a:pt x="5720" y="15144"/>
                    <a:pt x="5568" y="15208"/>
                    <a:pt x="5460" y="15327"/>
                  </a:cubicBezTo>
                  <a:cubicBezTo>
                    <a:pt x="4780" y="16070"/>
                    <a:pt x="3896" y="16595"/>
                    <a:pt x="2917" y="16837"/>
                  </a:cubicBezTo>
                  <a:cubicBezTo>
                    <a:pt x="3461" y="15801"/>
                    <a:pt x="3582" y="14593"/>
                    <a:pt x="3262" y="13467"/>
                  </a:cubicBezTo>
                  <a:cubicBezTo>
                    <a:pt x="3238" y="13379"/>
                    <a:pt x="3189" y="13295"/>
                    <a:pt x="3126" y="13228"/>
                  </a:cubicBezTo>
                  <a:cubicBezTo>
                    <a:pt x="1843" y="11906"/>
                    <a:pt x="1133" y="10224"/>
                    <a:pt x="1133" y="8494"/>
                  </a:cubicBezTo>
                  <a:cubicBezTo>
                    <a:pt x="1133" y="4436"/>
                    <a:pt x="4944" y="1132"/>
                    <a:pt x="9627" y="1132"/>
                  </a:cubicBezTo>
                  <a:close/>
                  <a:moveTo>
                    <a:pt x="9627" y="0"/>
                  </a:moveTo>
                  <a:cubicBezTo>
                    <a:pt x="7066" y="0"/>
                    <a:pt x="4663" y="876"/>
                    <a:pt x="2848" y="2461"/>
                  </a:cubicBezTo>
                  <a:cubicBezTo>
                    <a:pt x="1012" y="4067"/>
                    <a:pt x="1" y="6211"/>
                    <a:pt x="1" y="8494"/>
                  </a:cubicBezTo>
                  <a:cubicBezTo>
                    <a:pt x="1" y="10472"/>
                    <a:pt x="783" y="12389"/>
                    <a:pt x="2208" y="13908"/>
                  </a:cubicBezTo>
                  <a:cubicBezTo>
                    <a:pt x="2492" y="15073"/>
                    <a:pt x="2148" y="16302"/>
                    <a:pt x="1299" y="17151"/>
                  </a:cubicBezTo>
                  <a:cubicBezTo>
                    <a:pt x="943" y="17507"/>
                    <a:pt x="1193" y="18117"/>
                    <a:pt x="1701" y="18117"/>
                  </a:cubicBezTo>
                  <a:cubicBezTo>
                    <a:pt x="3313" y="18114"/>
                    <a:pt x="4862" y="17489"/>
                    <a:pt x="6024" y="16372"/>
                  </a:cubicBezTo>
                  <a:cubicBezTo>
                    <a:pt x="7173" y="16776"/>
                    <a:pt x="8380" y="16985"/>
                    <a:pt x="9600" y="16985"/>
                  </a:cubicBezTo>
                  <a:cubicBezTo>
                    <a:pt x="9609" y="16985"/>
                    <a:pt x="9618" y="16985"/>
                    <a:pt x="9627" y="16985"/>
                  </a:cubicBezTo>
                  <a:cubicBezTo>
                    <a:pt x="12184" y="16985"/>
                    <a:pt x="14606" y="16112"/>
                    <a:pt x="16439" y="14524"/>
                  </a:cubicBezTo>
                  <a:cubicBezTo>
                    <a:pt x="18302" y="12914"/>
                    <a:pt x="19325" y="10773"/>
                    <a:pt x="19325" y="8494"/>
                  </a:cubicBezTo>
                  <a:cubicBezTo>
                    <a:pt x="19325" y="6211"/>
                    <a:pt x="18302" y="4070"/>
                    <a:pt x="16439" y="2461"/>
                  </a:cubicBezTo>
                  <a:cubicBezTo>
                    <a:pt x="14606" y="873"/>
                    <a:pt x="12184" y="0"/>
                    <a:pt x="96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8" name="Google Shape;1118;p57"/>
            <p:cNvSpPr/>
            <p:nvPr/>
          </p:nvSpPr>
          <p:spPr>
            <a:xfrm>
              <a:off x="4173600" y="1029775"/>
              <a:ext cx="78450" cy="75550"/>
            </a:xfrm>
            <a:custGeom>
              <a:rect b="b" l="l" r="r" t="t"/>
              <a:pathLst>
                <a:path extrusionOk="0" h="3022" w="3138">
                  <a:moveTo>
                    <a:pt x="1510" y="1134"/>
                  </a:moveTo>
                  <a:cubicBezTo>
                    <a:pt x="1845" y="1134"/>
                    <a:pt x="2014" y="1539"/>
                    <a:pt x="1776" y="1777"/>
                  </a:cubicBezTo>
                  <a:cubicBezTo>
                    <a:pt x="1698" y="1855"/>
                    <a:pt x="1604" y="1889"/>
                    <a:pt x="1511" y="1889"/>
                  </a:cubicBezTo>
                  <a:cubicBezTo>
                    <a:pt x="1318" y="1889"/>
                    <a:pt x="1132" y="1738"/>
                    <a:pt x="1132" y="1512"/>
                  </a:cubicBezTo>
                  <a:cubicBezTo>
                    <a:pt x="1132"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19" name="Google Shape;1119;p57"/>
            <p:cNvSpPr/>
            <p:nvPr/>
          </p:nvSpPr>
          <p:spPr>
            <a:xfrm>
              <a:off x="4068825" y="1029775"/>
              <a:ext cx="78450" cy="75550"/>
            </a:xfrm>
            <a:custGeom>
              <a:rect b="b" l="l" r="r" t="t"/>
              <a:pathLst>
                <a:path extrusionOk="0" h="3022" w="3138">
                  <a:moveTo>
                    <a:pt x="1510" y="1134"/>
                  </a:moveTo>
                  <a:cubicBezTo>
                    <a:pt x="1845" y="1134"/>
                    <a:pt x="2014" y="1539"/>
                    <a:pt x="1776" y="1777"/>
                  </a:cubicBezTo>
                  <a:cubicBezTo>
                    <a:pt x="1699" y="1855"/>
                    <a:pt x="1605" y="1889"/>
                    <a:pt x="1513" y="1889"/>
                  </a:cubicBezTo>
                  <a:cubicBezTo>
                    <a:pt x="1319" y="1889"/>
                    <a:pt x="1132" y="1738"/>
                    <a:pt x="1132" y="1512"/>
                  </a:cubicBezTo>
                  <a:cubicBezTo>
                    <a:pt x="1132" y="1300"/>
                    <a:pt x="1302" y="1134"/>
                    <a:pt x="1510" y="1134"/>
                  </a:cubicBezTo>
                  <a:close/>
                  <a:moveTo>
                    <a:pt x="1511" y="1"/>
                  </a:moveTo>
                  <a:cubicBezTo>
                    <a:pt x="1316" y="1"/>
                    <a:pt x="1120" y="39"/>
                    <a:pt x="933" y="117"/>
                  </a:cubicBezTo>
                  <a:cubicBezTo>
                    <a:pt x="369" y="349"/>
                    <a:pt x="0" y="899"/>
                    <a:pt x="0" y="1512"/>
                  </a:cubicBezTo>
                  <a:cubicBezTo>
                    <a:pt x="0" y="2345"/>
                    <a:pt x="677" y="3021"/>
                    <a:pt x="1510" y="3021"/>
                  </a:cubicBezTo>
                  <a:cubicBezTo>
                    <a:pt x="2120" y="3021"/>
                    <a:pt x="2672" y="2653"/>
                    <a:pt x="2905" y="2088"/>
                  </a:cubicBezTo>
                  <a:cubicBezTo>
                    <a:pt x="3137" y="1524"/>
                    <a:pt x="3011" y="875"/>
                    <a:pt x="2579" y="443"/>
                  </a:cubicBezTo>
                  <a:cubicBezTo>
                    <a:pt x="2290" y="154"/>
                    <a:pt x="1903" y="1"/>
                    <a:pt x="151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20" name="Google Shape;1120;p57"/>
            <p:cNvSpPr/>
            <p:nvPr/>
          </p:nvSpPr>
          <p:spPr>
            <a:xfrm>
              <a:off x="3964125" y="1029775"/>
              <a:ext cx="78450" cy="75550"/>
            </a:xfrm>
            <a:custGeom>
              <a:rect b="b" l="l" r="r" t="t"/>
              <a:pathLst>
                <a:path extrusionOk="0" h="3022" w="3138">
                  <a:moveTo>
                    <a:pt x="1510" y="1134"/>
                  </a:moveTo>
                  <a:cubicBezTo>
                    <a:pt x="1845" y="1134"/>
                    <a:pt x="2014" y="1539"/>
                    <a:pt x="1776" y="1777"/>
                  </a:cubicBezTo>
                  <a:cubicBezTo>
                    <a:pt x="1698" y="1855"/>
                    <a:pt x="1604" y="1889"/>
                    <a:pt x="1511" y="1889"/>
                  </a:cubicBezTo>
                  <a:cubicBezTo>
                    <a:pt x="1318" y="1889"/>
                    <a:pt x="1133" y="1738"/>
                    <a:pt x="1133" y="1512"/>
                  </a:cubicBezTo>
                  <a:cubicBezTo>
                    <a:pt x="1133"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21" name="Google Shape;1121;p57"/>
          <p:cNvGrpSpPr/>
          <p:nvPr/>
        </p:nvGrpSpPr>
        <p:grpSpPr>
          <a:xfrm>
            <a:off x="3335925" y="2727300"/>
            <a:ext cx="344798" cy="299066"/>
            <a:chOff x="4452900" y="861750"/>
            <a:chExt cx="489700" cy="424750"/>
          </a:xfrm>
        </p:grpSpPr>
        <p:sp>
          <p:nvSpPr>
            <p:cNvPr id="1122" name="Google Shape;1122;p57"/>
            <p:cNvSpPr/>
            <p:nvPr/>
          </p:nvSpPr>
          <p:spPr>
            <a:xfrm>
              <a:off x="4452900" y="861750"/>
              <a:ext cx="489700" cy="424750"/>
            </a:xfrm>
            <a:custGeom>
              <a:rect b="b" l="l" r="r" t="t"/>
              <a:pathLst>
                <a:path extrusionOk="0" h="16990" w="19588">
                  <a:moveTo>
                    <a:pt x="3660" y="1137"/>
                  </a:moveTo>
                  <a:cubicBezTo>
                    <a:pt x="4575" y="1137"/>
                    <a:pt x="5402" y="1687"/>
                    <a:pt x="5752" y="2532"/>
                  </a:cubicBezTo>
                  <a:cubicBezTo>
                    <a:pt x="6102" y="3380"/>
                    <a:pt x="5909" y="4353"/>
                    <a:pt x="5260" y="5002"/>
                  </a:cubicBezTo>
                  <a:cubicBezTo>
                    <a:pt x="4828" y="5434"/>
                    <a:pt x="4249" y="5664"/>
                    <a:pt x="3660" y="5664"/>
                  </a:cubicBezTo>
                  <a:cubicBezTo>
                    <a:pt x="3368" y="5664"/>
                    <a:pt x="3073" y="5607"/>
                    <a:pt x="2793" y="5491"/>
                  </a:cubicBezTo>
                  <a:cubicBezTo>
                    <a:pt x="1948" y="5141"/>
                    <a:pt x="1395" y="4317"/>
                    <a:pt x="1395" y="3402"/>
                  </a:cubicBezTo>
                  <a:cubicBezTo>
                    <a:pt x="1395" y="2149"/>
                    <a:pt x="2410" y="1137"/>
                    <a:pt x="3660" y="1137"/>
                  </a:cubicBezTo>
                  <a:close/>
                  <a:moveTo>
                    <a:pt x="10453" y="1137"/>
                  </a:moveTo>
                  <a:cubicBezTo>
                    <a:pt x="11043" y="1137"/>
                    <a:pt x="11622" y="1366"/>
                    <a:pt x="12054" y="1798"/>
                  </a:cubicBezTo>
                  <a:cubicBezTo>
                    <a:pt x="12703" y="2447"/>
                    <a:pt x="12896" y="3420"/>
                    <a:pt x="12546" y="4268"/>
                  </a:cubicBezTo>
                  <a:cubicBezTo>
                    <a:pt x="12196" y="5114"/>
                    <a:pt x="11368" y="5666"/>
                    <a:pt x="10453" y="5666"/>
                  </a:cubicBezTo>
                  <a:cubicBezTo>
                    <a:pt x="9203" y="5663"/>
                    <a:pt x="8189" y="4652"/>
                    <a:pt x="8189" y="3402"/>
                  </a:cubicBezTo>
                  <a:cubicBezTo>
                    <a:pt x="8189" y="2484"/>
                    <a:pt x="8741" y="1659"/>
                    <a:pt x="9587" y="1309"/>
                  </a:cubicBezTo>
                  <a:cubicBezTo>
                    <a:pt x="9867" y="1193"/>
                    <a:pt x="10161" y="1137"/>
                    <a:pt x="10453" y="1137"/>
                  </a:cubicBezTo>
                  <a:close/>
                  <a:moveTo>
                    <a:pt x="14983" y="9063"/>
                  </a:moveTo>
                  <a:lnTo>
                    <a:pt x="14983" y="13592"/>
                  </a:lnTo>
                  <a:lnTo>
                    <a:pt x="13850" y="13592"/>
                  </a:lnTo>
                  <a:lnTo>
                    <a:pt x="13850" y="9063"/>
                  </a:lnTo>
                  <a:close/>
                  <a:moveTo>
                    <a:pt x="18455" y="7276"/>
                  </a:moveTo>
                  <a:lnTo>
                    <a:pt x="18455" y="15377"/>
                  </a:lnTo>
                  <a:lnTo>
                    <a:pt x="16115" y="13849"/>
                  </a:lnTo>
                  <a:lnTo>
                    <a:pt x="16115" y="8803"/>
                  </a:lnTo>
                  <a:lnTo>
                    <a:pt x="18455" y="7276"/>
                  </a:lnTo>
                  <a:close/>
                  <a:moveTo>
                    <a:pt x="12153" y="6799"/>
                  </a:moveTo>
                  <a:cubicBezTo>
                    <a:pt x="12464" y="6799"/>
                    <a:pt x="12718" y="7049"/>
                    <a:pt x="12718" y="7363"/>
                  </a:cubicBezTo>
                  <a:lnTo>
                    <a:pt x="12718" y="15289"/>
                  </a:lnTo>
                  <a:cubicBezTo>
                    <a:pt x="12718" y="15603"/>
                    <a:pt x="12464" y="15857"/>
                    <a:pt x="12153" y="15857"/>
                  </a:cubicBezTo>
                  <a:lnTo>
                    <a:pt x="1963" y="15857"/>
                  </a:lnTo>
                  <a:cubicBezTo>
                    <a:pt x="1649" y="15857"/>
                    <a:pt x="1395" y="15603"/>
                    <a:pt x="1395" y="15289"/>
                  </a:cubicBezTo>
                  <a:lnTo>
                    <a:pt x="1395" y="7363"/>
                  </a:lnTo>
                  <a:cubicBezTo>
                    <a:pt x="1395" y="7049"/>
                    <a:pt x="1649" y="6799"/>
                    <a:pt x="1963" y="6799"/>
                  </a:cubicBezTo>
                  <a:close/>
                  <a:moveTo>
                    <a:pt x="3656" y="0"/>
                  </a:moveTo>
                  <a:cubicBezTo>
                    <a:pt x="3623" y="0"/>
                    <a:pt x="3590" y="1"/>
                    <a:pt x="3557" y="2"/>
                  </a:cubicBezTo>
                  <a:cubicBezTo>
                    <a:pt x="2198" y="44"/>
                    <a:pt x="997" y="889"/>
                    <a:pt x="498" y="2155"/>
                  </a:cubicBezTo>
                  <a:cubicBezTo>
                    <a:pt x="0" y="3417"/>
                    <a:pt x="305" y="4857"/>
                    <a:pt x="1271" y="5811"/>
                  </a:cubicBezTo>
                  <a:cubicBezTo>
                    <a:pt x="658" y="6086"/>
                    <a:pt x="263" y="6693"/>
                    <a:pt x="263" y="7363"/>
                  </a:cubicBezTo>
                  <a:lnTo>
                    <a:pt x="263" y="15289"/>
                  </a:lnTo>
                  <a:cubicBezTo>
                    <a:pt x="263" y="16228"/>
                    <a:pt x="1024" y="16986"/>
                    <a:pt x="1963" y="16989"/>
                  </a:cubicBezTo>
                  <a:lnTo>
                    <a:pt x="12153" y="16989"/>
                  </a:lnTo>
                  <a:cubicBezTo>
                    <a:pt x="13089" y="16986"/>
                    <a:pt x="13850" y="16228"/>
                    <a:pt x="13850" y="15289"/>
                  </a:cubicBezTo>
                  <a:lnTo>
                    <a:pt x="13850" y="14725"/>
                  </a:lnTo>
                  <a:lnTo>
                    <a:pt x="15381" y="14725"/>
                  </a:lnTo>
                  <a:lnTo>
                    <a:pt x="18712" y="16896"/>
                  </a:lnTo>
                  <a:cubicBezTo>
                    <a:pt x="18810" y="16959"/>
                    <a:pt x="18916" y="16988"/>
                    <a:pt x="19020" y="16988"/>
                  </a:cubicBezTo>
                  <a:cubicBezTo>
                    <a:pt x="19315" y="16988"/>
                    <a:pt x="19587" y="16754"/>
                    <a:pt x="19587" y="16422"/>
                  </a:cubicBezTo>
                  <a:lnTo>
                    <a:pt x="19587" y="6231"/>
                  </a:lnTo>
                  <a:cubicBezTo>
                    <a:pt x="19587" y="6023"/>
                    <a:pt x="19473" y="5832"/>
                    <a:pt x="19291" y="5733"/>
                  </a:cubicBezTo>
                  <a:cubicBezTo>
                    <a:pt x="19206" y="5687"/>
                    <a:pt x="19114" y="5664"/>
                    <a:pt x="19021" y="5664"/>
                  </a:cubicBezTo>
                  <a:cubicBezTo>
                    <a:pt x="18913" y="5664"/>
                    <a:pt x="18806" y="5695"/>
                    <a:pt x="18712" y="5757"/>
                  </a:cubicBezTo>
                  <a:lnTo>
                    <a:pt x="15381" y="7931"/>
                  </a:lnTo>
                  <a:lnTo>
                    <a:pt x="13850" y="7931"/>
                  </a:lnTo>
                  <a:lnTo>
                    <a:pt x="13850" y="7363"/>
                  </a:lnTo>
                  <a:cubicBezTo>
                    <a:pt x="13850" y="6693"/>
                    <a:pt x="13455" y="6086"/>
                    <a:pt x="12842" y="5811"/>
                  </a:cubicBezTo>
                  <a:cubicBezTo>
                    <a:pt x="13808" y="4857"/>
                    <a:pt x="14113" y="3417"/>
                    <a:pt x="13615" y="2155"/>
                  </a:cubicBezTo>
                  <a:cubicBezTo>
                    <a:pt x="13117" y="889"/>
                    <a:pt x="11915" y="44"/>
                    <a:pt x="10556" y="2"/>
                  </a:cubicBezTo>
                  <a:cubicBezTo>
                    <a:pt x="10523" y="1"/>
                    <a:pt x="10490" y="0"/>
                    <a:pt x="10457" y="0"/>
                  </a:cubicBezTo>
                  <a:cubicBezTo>
                    <a:pt x="9137" y="0"/>
                    <a:pt x="7933" y="763"/>
                    <a:pt x="7374" y="1967"/>
                  </a:cubicBezTo>
                  <a:cubicBezTo>
                    <a:pt x="6800" y="3199"/>
                    <a:pt x="7017" y="4652"/>
                    <a:pt x="7926" y="5666"/>
                  </a:cubicBezTo>
                  <a:lnTo>
                    <a:pt x="6190" y="5666"/>
                  </a:lnTo>
                  <a:cubicBezTo>
                    <a:pt x="7096" y="4652"/>
                    <a:pt x="7313" y="3199"/>
                    <a:pt x="6740" y="1967"/>
                  </a:cubicBezTo>
                  <a:cubicBezTo>
                    <a:pt x="6180" y="763"/>
                    <a:pt x="4976" y="0"/>
                    <a:pt x="365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23" name="Google Shape;1123;p57"/>
            <p:cNvSpPr/>
            <p:nvPr/>
          </p:nvSpPr>
          <p:spPr>
            <a:xfrm>
              <a:off x="4572675" y="1074100"/>
              <a:ext cx="115375" cy="141625"/>
            </a:xfrm>
            <a:custGeom>
              <a:rect b="b" l="l" r="r" t="t"/>
              <a:pathLst>
                <a:path extrusionOk="0" h="5665" w="4615">
                  <a:moveTo>
                    <a:pt x="1133" y="1626"/>
                  </a:moveTo>
                  <a:lnTo>
                    <a:pt x="2945" y="2834"/>
                  </a:lnTo>
                  <a:lnTo>
                    <a:pt x="1133" y="4041"/>
                  </a:lnTo>
                  <a:lnTo>
                    <a:pt x="1133" y="1626"/>
                  </a:lnTo>
                  <a:close/>
                  <a:moveTo>
                    <a:pt x="569" y="1"/>
                  </a:moveTo>
                  <a:cubicBezTo>
                    <a:pt x="274" y="1"/>
                    <a:pt x="1" y="236"/>
                    <a:pt x="1" y="569"/>
                  </a:cubicBezTo>
                  <a:lnTo>
                    <a:pt x="1" y="5098"/>
                  </a:lnTo>
                  <a:cubicBezTo>
                    <a:pt x="1" y="5430"/>
                    <a:pt x="275" y="5665"/>
                    <a:pt x="571" y="5665"/>
                  </a:cubicBezTo>
                  <a:cubicBezTo>
                    <a:pt x="676" y="5665"/>
                    <a:pt x="784" y="5635"/>
                    <a:pt x="883" y="5569"/>
                  </a:cubicBezTo>
                  <a:lnTo>
                    <a:pt x="4280" y="3305"/>
                  </a:lnTo>
                  <a:cubicBezTo>
                    <a:pt x="4615" y="3078"/>
                    <a:pt x="4615" y="2583"/>
                    <a:pt x="4280" y="2360"/>
                  </a:cubicBezTo>
                  <a:lnTo>
                    <a:pt x="4280" y="2363"/>
                  </a:lnTo>
                  <a:lnTo>
                    <a:pt x="883" y="98"/>
                  </a:lnTo>
                  <a:cubicBezTo>
                    <a:pt x="783" y="31"/>
                    <a:pt x="674" y="1"/>
                    <a:pt x="5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24" name="Google Shape;1124;p57"/>
            <p:cNvSpPr/>
            <p:nvPr/>
          </p:nvSpPr>
          <p:spPr>
            <a:xfrm>
              <a:off x="4714225" y="1060000"/>
              <a:ext cx="28325" cy="28350"/>
            </a:xfrm>
            <a:custGeom>
              <a:rect b="b" l="l" r="r" t="t"/>
              <a:pathLst>
                <a:path extrusionOk="0" h="1134" w="1133">
                  <a:moveTo>
                    <a:pt x="568" y="1"/>
                  </a:moveTo>
                  <a:cubicBezTo>
                    <a:pt x="254" y="1"/>
                    <a:pt x="0" y="251"/>
                    <a:pt x="0" y="565"/>
                  </a:cubicBezTo>
                  <a:cubicBezTo>
                    <a:pt x="0" y="879"/>
                    <a:pt x="254" y="1133"/>
                    <a:pt x="568" y="1133"/>
                  </a:cubicBezTo>
                  <a:cubicBezTo>
                    <a:pt x="879" y="1133"/>
                    <a:pt x="1133" y="879"/>
                    <a:pt x="1133" y="565"/>
                  </a:cubicBezTo>
                  <a:cubicBezTo>
                    <a:pt x="1133" y="251"/>
                    <a:pt x="879" y="1"/>
                    <a:pt x="56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25" name="Google Shape;1125;p57"/>
          <p:cNvGrpSpPr/>
          <p:nvPr/>
        </p:nvGrpSpPr>
        <p:grpSpPr>
          <a:xfrm>
            <a:off x="3753158" y="2706758"/>
            <a:ext cx="355641" cy="340151"/>
            <a:chOff x="5049750" y="832600"/>
            <a:chExt cx="505100" cy="483100"/>
          </a:xfrm>
        </p:grpSpPr>
        <p:sp>
          <p:nvSpPr>
            <p:cNvPr id="1126" name="Google Shape;1126;p57"/>
            <p:cNvSpPr/>
            <p:nvPr/>
          </p:nvSpPr>
          <p:spPr>
            <a:xfrm>
              <a:off x="5049750" y="832600"/>
              <a:ext cx="505100" cy="483100"/>
            </a:xfrm>
            <a:custGeom>
              <a:rect b="b" l="l" r="r" t="t"/>
              <a:pathLst>
                <a:path extrusionOk="0" h="19324" w="20204">
                  <a:moveTo>
                    <a:pt x="12136" y="1129"/>
                  </a:moveTo>
                  <a:cubicBezTo>
                    <a:pt x="13730" y="1129"/>
                    <a:pt x="15325" y="1737"/>
                    <a:pt x="16538" y="2952"/>
                  </a:cubicBezTo>
                  <a:cubicBezTo>
                    <a:pt x="18969" y="5383"/>
                    <a:pt x="18969" y="9323"/>
                    <a:pt x="16538" y="11757"/>
                  </a:cubicBezTo>
                  <a:cubicBezTo>
                    <a:pt x="15341" y="12950"/>
                    <a:pt x="13747" y="13579"/>
                    <a:pt x="12129" y="13579"/>
                  </a:cubicBezTo>
                  <a:cubicBezTo>
                    <a:pt x="11233" y="13579"/>
                    <a:pt x="10329" y="13386"/>
                    <a:pt x="9482" y="12989"/>
                  </a:cubicBezTo>
                  <a:cubicBezTo>
                    <a:pt x="9461" y="12980"/>
                    <a:pt x="9440" y="12968"/>
                    <a:pt x="9419" y="12959"/>
                  </a:cubicBezTo>
                  <a:cubicBezTo>
                    <a:pt x="8794" y="12657"/>
                    <a:pt x="8223" y="12249"/>
                    <a:pt x="7734" y="11757"/>
                  </a:cubicBezTo>
                  <a:cubicBezTo>
                    <a:pt x="5306" y="9329"/>
                    <a:pt x="5306" y="5380"/>
                    <a:pt x="7734" y="2952"/>
                  </a:cubicBezTo>
                  <a:cubicBezTo>
                    <a:pt x="8948" y="1737"/>
                    <a:pt x="10542" y="1129"/>
                    <a:pt x="12136" y="1129"/>
                  </a:cubicBezTo>
                  <a:close/>
                  <a:moveTo>
                    <a:pt x="5871" y="11216"/>
                  </a:moveTo>
                  <a:cubicBezTo>
                    <a:pt x="6475" y="12195"/>
                    <a:pt x="7296" y="13016"/>
                    <a:pt x="8271" y="13620"/>
                  </a:cubicBezTo>
                  <a:lnTo>
                    <a:pt x="7734" y="14160"/>
                  </a:lnTo>
                  <a:cubicBezTo>
                    <a:pt x="7622" y="14271"/>
                    <a:pt x="7477" y="14326"/>
                    <a:pt x="7332" y="14326"/>
                  </a:cubicBezTo>
                  <a:cubicBezTo>
                    <a:pt x="7188" y="14326"/>
                    <a:pt x="7044" y="14271"/>
                    <a:pt x="6934" y="14160"/>
                  </a:cubicBezTo>
                  <a:lnTo>
                    <a:pt x="5330" y="12557"/>
                  </a:lnTo>
                  <a:cubicBezTo>
                    <a:pt x="5110" y="12337"/>
                    <a:pt x="5110" y="11977"/>
                    <a:pt x="5330" y="11757"/>
                  </a:cubicBezTo>
                  <a:lnTo>
                    <a:pt x="5871" y="11216"/>
                  </a:lnTo>
                  <a:close/>
                  <a:moveTo>
                    <a:pt x="4932" y="13762"/>
                  </a:moveTo>
                  <a:lnTo>
                    <a:pt x="5732" y="14562"/>
                  </a:lnTo>
                  <a:lnTo>
                    <a:pt x="4932" y="15362"/>
                  </a:lnTo>
                  <a:lnTo>
                    <a:pt x="4131" y="14562"/>
                  </a:lnTo>
                  <a:lnTo>
                    <a:pt x="4932" y="13762"/>
                  </a:lnTo>
                  <a:close/>
                  <a:moveTo>
                    <a:pt x="3328" y="15362"/>
                  </a:moveTo>
                  <a:lnTo>
                    <a:pt x="4128" y="16162"/>
                  </a:lnTo>
                  <a:lnTo>
                    <a:pt x="2268" y="18025"/>
                  </a:lnTo>
                  <a:cubicBezTo>
                    <a:pt x="2157" y="18135"/>
                    <a:pt x="2013" y="18190"/>
                    <a:pt x="1868" y="18190"/>
                  </a:cubicBezTo>
                  <a:cubicBezTo>
                    <a:pt x="1723" y="18190"/>
                    <a:pt x="1577" y="18134"/>
                    <a:pt x="1465" y="18022"/>
                  </a:cubicBezTo>
                  <a:cubicBezTo>
                    <a:pt x="1245" y="17802"/>
                    <a:pt x="1245" y="17443"/>
                    <a:pt x="1465" y="17222"/>
                  </a:cubicBezTo>
                  <a:lnTo>
                    <a:pt x="3328" y="15362"/>
                  </a:lnTo>
                  <a:close/>
                  <a:moveTo>
                    <a:pt x="12135" y="1"/>
                  </a:moveTo>
                  <a:cubicBezTo>
                    <a:pt x="10250" y="1"/>
                    <a:pt x="8365" y="718"/>
                    <a:pt x="6931" y="2152"/>
                  </a:cubicBezTo>
                  <a:cubicBezTo>
                    <a:pt x="4769" y="4311"/>
                    <a:pt x="4237" y="7493"/>
                    <a:pt x="5330" y="10157"/>
                  </a:cubicBezTo>
                  <a:lnTo>
                    <a:pt x="4527" y="10957"/>
                  </a:lnTo>
                  <a:cubicBezTo>
                    <a:pt x="4020" y="11467"/>
                    <a:pt x="3887" y="12240"/>
                    <a:pt x="4198" y="12892"/>
                  </a:cubicBezTo>
                  <a:lnTo>
                    <a:pt x="665" y="16422"/>
                  </a:lnTo>
                  <a:cubicBezTo>
                    <a:pt x="1" y="17086"/>
                    <a:pt x="1" y="18161"/>
                    <a:pt x="665" y="18825"/>
                  </a:cubicBezTo>
                  <a:cubicBezTo>
                    <a:pt x="996" y="19158"/>
                    <a:pt x="1431" y="19324"/>
                    <a:pt x="1865" y="19324"/>
                  </a:cubicBezTo>
                  <a:cubicBezTo>
                    <a:pt x="2300" y="19324"/>
                    <a:pt x="2735" y="19158"/>
                    <a:pt x="3066" y="18825"/>
                  </a:cubicBezTo>
                  <a:lnTo>
                    <a:pt x="6598" y="15293"/>
                  </a:lnTo>
                  <a:cubicBezTo>
                    <a:pt x="6831" y="15403"/>
                    <a:pt x="7081" y="15457"/>
                    <a:pt x="7328" y="15457"/>
                  </a:cubicBezTo>
                  <a:cubicBezTo>
                    <a:pt x="7770" y="15457"/>
                    <a:pt x="8206" y="15286"/>
                    <a:pt x="8531" y="14961"/>
                  </a:cubicBezTo>
                  <a:lnTo>
                    <a:pt x="9331" y="14163"/>
                  </a:lnTo>
                  <a:cubicBezTo>
                    <a:pt x="10241" y="14538"/>
                    <a:pt x="11190" y="14717"/>
                    <a:pt x="12127" y="14717"/>
                  </a:cubicBezTo>
                  <a:cubicBezTo>
                    <a:pt x="14530" y="14717"/>
                    <a:pt x="16858" y="13537"/>
                    <a:pt x="18256" y="11437"/>
                  </a:cubicBezTo>
                  <a:cubicBezTo>
                    <a:pt x="20204" y="8520"/>
                    <a:pt x="19821" y="4631"/>
                    <a:pt x="17342" y="2152"/>
                  </a:cubicBezTo>
                  <a:cubicBezTo>
                    <a:pt x="15906" y="718"/>
                    <a:pt x="14020" y="1"/>
                    <a:pt x="1213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27" name="Google Shape;1127;p57"/>
            <p:cNvSpPr/>
            <p:nvPr/>
          </p:nvSpPr>
          <p:spPr>
            <a:xfrm>
              <a:off x="5216725" y="889175"/>
              <a:ext cx="276000" cy="254400"/>
            </a:xfrm>
            <a:custGeom>
              <a:rect b="b" l="l" r="r" t="t"/>
              <a:pathLst>
                <a:path extrusionOk="0" h="10176" w="11040">
                  <a:moveTo>
                    <a:pt x="5456" y="1133"/>
                  </a:moveTo>
                  <a:cubicBezTo>
                    <a:pt x="6487" y="1133"/>
                    <a:pt x="7500" y="1535"/>
                    <a:pt x="8259" y="2293"/>
                  </a:cubicBezTo>
                  <a:cubicBezTo>
                    <a:pt x="9802" y="3839"/>
                    <a:pt x="9802" y="6348"/>
                    <a:pt x="8259" y="7897"/>
                  </a:cubicBezTo>
                  <a:cubicBezTo>
                    <a:pt x="7501" y="8653"/>
                    <a:pt x="6489" y="9055"/>
                    <a:pt x="5460" y="9055"/>
                  </a:cubicBezTo>
                  <a:cubicBezTo>
                    <a:pt x="4948" y="9055"/>
                    <a:pt x="4433" y="8956"/>
                    <a:pt x="3941" y="8751"/>
                  </a:cubicBezTo>
                  <a:cubicBezTo>
                    <a:pt x="2462" y="8138"/>
                    <a:pt x="1499" y="6695"/>
                    <a:pt x="1499" y="5095"/>
                  </a:cubicBezTo>
                  <a:cubicBezTo>
                    <a:pt x="1499" y="3491"/>
                    <a:pt x="2462" y="2048"/>
                    <a:pt x="3941" y="1435"/>
                  </a:cubicBezTo>
                  <a:cubicBezTo>
                    <a:pt x="4431" y="1232"/>
                    <a:pt x="4946" y="1133"/>
                    <a:pt x="5456" y="1133"/>
                  </a:cubicBezTo>
                  <a:close/>
                  <a:moveTo>
                    <a:pt x="5468" y="1"/>
                  </a:moveTo>
                  <a:cubicBezTo>
                    <a:pt x="5465" y="1"/>
                    <a:pt x="5461" y="1"/>
                    <a:pt x="5457" y="1"/>
                  </a:cubicBezTo>
                  <a:cubicBezTo>
                    <a:pt x="3029" y="4"/>
                    <a:pt x="943" y="1719"/>
                    <a:pt x="472" y="4098"/>
                  </a:cubicBezTo>
                  <a:cubicBezTo>
                    <a:pt x="1" y="6481"/>
                    <a:pt x="1275" y="8860"/>
                    <a:pt x="3519" y="9787"/>
                  </a:cubicBezTo>
                  <a:cubicBezTo>
                    <a:pt x="4151" y="10049"/>
                    <a:pt x="4811" y="10175"/>
                    <a:pt x="5463" y="10175"/>
                  </a:cubicBezTo>
                  <a:cubicBezTo>
                    <a:pt x="7120" y="10175"/>
                    <a:pt x="8725" y="9362"/>
                    <a:pt x="9693" y="7912"/>
                  </a:cubicBezTo>
                  <a:cubicBezTo>
                    <a:pt x="11040" y="5895"/>
                    <a:pt x="10774" y="3207"/>
                    <a:pt x="9059" y="1492"/>
                  </a:cubicBezTo>
                  <a:cubicBezTo>
                    <a:pt x="8108" y="535"/>
                    <a:pt x="6814" y="1"/>
                    <a:pt x="546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28" name="Google Shape;1128;p57"/>
          <p:cNvSpPr/>
          <p:nvPr/>
        </p:nvSpPr>
        <p:spPr>
          <a:xfrm>
            <a:off x="4173416" y="2731276"/>
            <a:ext cx="341700" cy="290899"/>
          </a:xfrm>
          <a:custGeom>
            <a:rect b="b" l="l" r="r" t="t"/>
            <a:pathLst>
              <a:path extrusionOk="0" h="16526" w="19412">
                <a:moveTo>
                  <a:pt x="8421" y="4128"/>
                </a:moveTo>
                <a:lnTo>
                  <a:pt x="8421" y="6791"/>
                </a:lnTo>
                <a:lnTo>
                  <a:pt x="5302" y="6791"/>
                </a:lnTo>
                <a:lnTo>
                  <a:pt x="4511" y="4128"/>
                </a:lnTo>
                <a:close/>
                <a:moveTo>
                  <a:pt x="12661" y="4131"/>
                </a:moveTo>
                <a:lnTo>
                  <a:pt x="12661" y="6791"/>
                </a:lnTo>
                <a:lnTo>
                  <a:pt x="9554" y="6791"/>
                </a:lnTo>
                <a:lnTo>
                  <a:pt x="9554" y="4131"/>
                </a:lnTo>
                <a:close/>
                <a:moveTo>
                  <a:pt x="17999" y="4131"/>
                </a:moveTo>
                <a:lnTo>
                  <a:pt x="17208" y="6791"/>
                </a:lnTo>
                <a:lnTo>
                  <a:pt x="13793" y="6791"/>
                </a:lnTo>
                <a:lnTo>
                  <a:pt x="13793" y="4131"/>
                </a:lnTo>
                <a:close/>
                <a:moveTo>
                  <a:pt x="8421" y="7923"/>
                </a:moveTo>
                <a:lnTo>
                  <a:pt x="8421" y="10583"/>
                </a:lnTo>
                <a:lnTo>
                  <a:pt x="6432" y="10583"/>
                </a:lnTo>
                <a:lnTo>
                  <a:pt x="5640" y="7923"/>
                </a:lnTo>
                <a:close/>
                <a:moveTo>
                  <a:pt x="12661" y="7923"/>
                </a:moveTo>
                <a:lnTo>
                  <a:pt x="12661" y="10583"/>
                </a:lnTo>
                <a:lnTo>
                  <a:pt x="9554" y="10583"/>
                </a:lnTo>
                <a:lnTo>
                  <a:pt x="9554" y="7923"/>
                </a:lnTo>
                <a:close/>
                <a:moveTo>
                  <a:pt x="16873" y="7923"/>
                </a:moveTo>
                <a:lnTo>
                  <a:pt x="16076" y="10583"/>
                </a:lnTo>
                <a:lnTo>
                  <a:pt x="13793" y="10583"/>
                </a:lnTo>
                <a:lnTo>
                  <a:pt x="13793" y="7923"/>
                </a:lnTo>
                <a:close/>
                <a:moveTo>
                  <a:pt x="7935" y="13570"/>
                </a:moveTo>
                <a:cubicBezTo>
                  <a:pt x="8744" y="13570"/>
                  <a:pt x="9152" y="14551"/>
                  <a:pt x="8578" y="15125"/>
                </a:cubicBezTo>
                <a:cubicBezTo>
                  <a:pt x="8393" y="15310"/>
                  <a:pt x="8165" y="15393"/>
                  <a:pt x="7941" y="15393"/>
                </a:cubicBezTo>
                <a:cubicBezTo>
                  <a:pt x="7473" y="15393"/>
                  <a:pt x="7023" y="15029"/>
                  <a:pt x="7023" y="14482"/>
                </a:cubicBezTo>
                <a:cubicBezTo>
                  <a:pt x="7023" y="13977"/>
                  <a:pt x="7431" y="13573"/>
                  <a:pt x="7932" y="13570"/>
                </a:cubicBezTo>
                <a:close/>
                <a:moveTo>
                  <a:pt x="14910" y="13570"/>
                </a:moveTo>
                <a:cubicBezTo>
                  <a:pt x="15719" y="13570"/>
                  <a:pt x="16127" y="14551"/>
                  <a:pt x="15553" y="15125"/>
                </a:cubicBezTo>
                <a:cubicBezTo>
                  <a:pt x="15368" y="15310"/>
                  <a:pt x="15140" y="15393"/>
                  <a:pt x="14916" y="15393"/>
                </a:cubicBezTo>
                <a:cubicBezTo>
                  <a:pt x="14448" y="15393"/>
                  <a:pt x="13998" y="15029"/>
                  <a:pt x="13998" y="14482"/>
                </a:cubicBezTo>
                <a:cubicBezTo>
                  <a:pt x="13998" y="13977"/>
                  <a:pt x="14406" y="13570"/>
                  <a:pt x="14910" y="13570"/>
                </a:cubicBezTo>
                <a:close/>
                <a:moveTo>
                  <a:pt x="568" y="0"/>
                </a:moveTo>
                <a:cubicBezTo>
                  <a:pt x="254" y="0"/>
                  <a:pt x="0" y="254"/>
                  <a:pt x="0" y="565"/>
                </a:cubicBezTo>
                <a:cubicBezTo>
                  <a:pt x="0" y="879"/>
                  <a:pt x="254" y="1133"/>
                  <a:pt x="568" y="1133"/>
                </a:cubicBezTo>
                <a:lnTo>
                  <a:pt x="2437" y="1133"/>
                </a:lnTo>
                <a:lnTo>
                  <a:pt x="3204" y="3714"/>
                </a:lnTo>
                <a:cubicBezTo>
                  <a:pt x="3207" y="3720"/>
                  <a:pt x="3210" y="3729"/>
                  <a:pt x="3213" y="3738"/>
                </a:cubicBezTo>
                <a:lnTo>
                  <a:pt x="5251" y="10589"/>
                </a:lnTo>
                <a:cubicBezTo>
                  <a:pt x="4052" y="10671"/>
                  <a:pt x="3131" y="11685"/>
                  <a:pt x="3171" y="12887"/>
                </a:cubicBezTo>
                <a:cubicBezTo>
                  <a:pt x="3210" y="14089"/>
                  <a:pt x="4194" y="15043"/>
                  <a:pt x="5396" y="15046"/>
                </a:cubicBezTo>
                <a:lnTo>
                  <a:pt x="5970" y="15046"/>
                </a:lnTo>
                <a:cubicBezTo>
                  <a:pt x="6220" y="15922"/>
                  <a:pt x="7020" y="16526"/>
                  <a:pt x="7932" y="16526"/>
                </a:cubicBezTo>
                <a:cubicBezTo>
                  <a:pt x="8841" y="16526"/>
                  <a:pt x="9641" y="15922"/>
                  <a:pt x="9895" y="15046"/>
                </a:cubicBezTo>
                <a:lnTo>
                  <a:pt x="12947" y="15046"/>
                </a:lnTo>
                <a:cubicBezTo>
                  <a:pt x="13198" y="15922"/>
                  <a:pt x="13998" y="16523"/>
                  <a:pt x="14910" y="16523"/>
                </a:cubicBezTo>
                <a:cubicBezTo>
                  <a:pt x="15819" y="16523"/>
                  <a:pt x="16619" y="15922"/>
                  <a:pt x="16873" y="15046"/>
                </a:cubicBezTo>
                <a:lnTo>
                  <a:pt x="17616" y="15046"/>
                </a:lnTo>
                <a:cubicBezTo>
                  <a:pt x="17927" y="15046"/>
                  <a:pt x="18180" y="14793"/>
                  <a:pt x="18180" y="14482"/>
                </a:cubicBezTo>
                <a:cubicBezTo>
                  <a:pt x="18180" y="14167"/>
                  <a:pt x="17927" y="13914"/>
                  <a:pt x="17616" y="13914"/>
                </a:cubicBezTo>
                <a:lnTo>
                  <a:pt x="16873" y="13914"/>
                </a:lnTo>
                <a:cubicBezTo>
                  <a:pt x="16619" y="13041"/>
                  <a:pt x="15819" y="12437"/>
                  <a:pt x="14910" y="12437"/>
                </a:cubicBezTo>
                <a:cubicBezTo>
                  <a:pt x="13998" y="12437"/>
                  <a:pt x="13198" y="13041"/>
                  <a:pt x="12947" y="13914"/>
                </a:cubicBezTo>
                <a:lnTo>
                  <a:pt x="9895" y="13914"/>
                </a:lnTo>
                <a:cubicBezTo>
                  <a:pt x="9644" y="13038"/>
                  <a:pt x="8844" y="12437"/>
                  <a:pt x="7932" y="12437"/>
                </a:cubicBezTo>
                <a:cubicBezTo>
                  <a:pt x="7023" y="12437"/>
                  <a:pt x="6223" y="13038"/>
                  <a:pt x="5970" y="13914"/>
                </a:cubicBezTo>
                <a:lnTo>
                  <a:pt x="5399" y="13914"/>
                </a:lnTo>
                <a:cubicBezTo>
                  <a:pt x="4798" y="13905"/>
                  <a:pt x="4318" y="13416"/>
                  <a:pt x="4318" y="12815"/>
                </a:cubicBezTo>
                <a:cubicBezTo>
                  <a:pt x="4318" y="12217"/>
                  <a:pt x="4798" y="11728"/>
                  <a:pt x="5399" y="11716"/>
                </a:cubicBezTo>
                <a:lnTo>
                  <a:pt x="16501" y="11716"/>
                </a:lnTo>
                <a:cubicBezTo>
                  <a:pt x="16752" y="11716"/>
                  <a:pt x="16972" y="11553"/>
                  <a:pt x="17045" y="11311"/>
                </a:cubicBezTo>
                <a:lnTo>
                  <a:pt x="19303" y="3726"/>
                </a:lnTo>
                <a:cubicBezTo>
                  <a:pt x="19412" y="3362"/>
                  <a:pt x="19140" y="2999"/>
                  <a:pt x="18765" y="2999"/>
                </a:cubicBezTo>
                <a:cubicBezTo>
                  <a:pt x="18763" y="2999"/>
                  <a:pt x="18761" y="2999"/>
                  <a:pt x="18760" y="2999"/>
                </a:cubicBezTo>
                <a:lnTo>
                  <a:pt x="4173" y="2999"/>
                </a:lnTo>
                <a:lnTo>
                  <a:pt x="3400" y="405"/>
                </a:lnTo>
                <a:cubicBezTo>
                  <a:pt x="3328" y="163"/>
                  <a:pt x="3107" y="0"/>
                  <a:pt x="285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29" name="Google Shape;1129;p57"/>
          <p:cNvGrpSpPr/>
          <p:nvPr/>
        </p:nvGrpSpPr>
        <p:grpSpPr>
          <a:xfrm>
            <a:off x="4612107" y="2706749"/>
            <a:ext cx="298996" cy="340168"/>
            <a:chOff x="6272100" y="832575"/>
            <a:chExt cx="424650" cy="483125"/>
          </a:xfrm>
        </p:grpSpPr>
        <p:sp>
          <p:nvSpPr>
            <p:cNvPr id="1130" name="Google Shape;1130;p57"/>
            <p:cNvSpPr/>
            <p:nvPr/>
          </p:nvSpPr>
          <p:spPr>
            <a:xfrm>
              <a:off x="6272100" y="832575"/>
              <a:ext cx="424650" cy="483125"/>
            </a:xfrm>
            <a:custGeom>
              <a:rect b="b" l="l" r="r" t="t"/>
              <a:pathLst>
                <a:path extrusionOk="0" h="19325" w="16986">
                  <a:moveTo>
                    <a:pt x="2265" y="6537"/>
                  </a:moveTo>
                  <a:lnTo>
                    <a:pt x="2265" y="8334"/>
                  </a:lnTo>
                  <a:lnTo>
                    <a:pt x="1366" y="7437"/>
                  </a:lnTo>
                  <a:lnTo>
                    <a:pt x="2265" y="6537"/>
                  </a:lnTo>
                  <a:close/>
                  <a:moveTo>
                    <a:pt x="14721" y="6537"/>
                  </a:moveTo>
                  <a:lnTo>
                    <a:pt x="15617" y="7437"/>
                  </a:lnTo>
                  <a:lnTo>
                    <a:pt x="14721" y="8334"/>
                  </a:lnTo>
                  <a:lnTo>
                    <a:pt x="14721" y="6537"/>
                  </a:lnTo>
                  <a:close/>
                  <a:moveTo>
                    <a:pt x="13588" y="1132"/>
                  </a:moveTo>
                  <a:lnTo>
                    <a:pt x="13588" y="9466"/>
                  </a:lnTo>
                  <a:lnTo>
                    <a:pt x="10521" y="12531"/>
                  </a:lnTo>
                  <a:lnTo>
                    <a:pt x="6462" y="12531"/>
                  </a:lnTo>
                  <a:lnTo>
                    <a:pt x="3398" y="9466"/>
                  </a:lnTo>
                  <a:lnTo>
                    <a:pt x="3398" y="1132"/>
                  </a:lnTo>
                  <a:close/>
                  <a:moveTo>
                    <a:pt x="1133" y="8802"/>
                  </a:moveTo>
                  <a:lnTo>
                    <a:pt x="5427" y="13099"/>
                  </a:lnTo>
                  <a:lnTo>
                    <a:pt x="1133" y="17392"/>
                  </a:lnTo>
                  <a:lnTo>
                    <a:pt x="1133" y="8802"/>
                  </a:lnTo>
                  <a:close/>
                  <a:moveTo>
                    <a:pt x="15853" y="8802"/>
                  </a:moveTo>
                  <a:lnTo>
                    <a:pt x="15853" y="17392"/>
                  </a:lnTo>
                  <a:lnTo>
                    <a:pt x="11556" y="13099"/>
                  </a:lnTo>
                  <a:lnTo>
                    <a:pt x="15853" y="8802"/>
                  </a:lnTo>
                  <a:close/>
                  <a:moveTo>
                    <a:pt x="10521" y="13663"/>
                  </a:moveTo>
                  <a:lnTo>
                    <a:pt x="15050" y="18192"/>
                  </a:lnTo>
                  <a:lnTo>
                    <a:pt x="1933" y="18192"/>
                  </a:lnTo>
                  <a:lnTo>
                    <a:pt x="6462" y="13663"/>
                  </a:lnTo>
                  <a:close/>
                  <a:moveTo>
                    <a:pt x="2830" y="0"/>
                  </a:moveTo>
                  <a:cubicBezTo>
                    <a:pt x="2516" y="0"/>
                    <a:pt x="2265" y="254"/>
                    <a:pt x="2265" y="568"/>
                  </a:cubicBezTo>
                  <a:lnTo>
                    <a:pt x="2265" y="4937"/>
                  </a:lnTo>
                  <a:lnTo>
                    <a:pt x="164" y="7036"/>
                  </a:lnTo>
                  <a:lnTo>
                    <a:pt x="161" y="7042"/>
                  </a:lnTo>
                  <a:cubicBezTo>
                    <a:pt x="152" y="7051"/>
                    <a:pt x="143" y="7063"/>
                    <a:pt x="134" y="7072"/>
                  </a:cubicBezTo>
                  <a:lnTo>
                    <a:pt x="125" y="7084"/>
                  </a:lnTo>
                  <a:cubicBezTo>
                    <a:pt x="112" y="7096"/>
                    <a:pt x="103" y="7108"/>
                    <a:pt x="94" y="7120"/>
                  </a:cubicBezTo>
                  <a:cubicBezTo>
                    <a:pt x="91" y="7126"/>
                    <a:pt x="88" y="7129"/>
                    <a:pt x="85" y="7132"/>
                  </a:cubicBezTo>
                  <a:cubicBezTo>
                    <a:pt x="85" y="7138"/>
                    <a:pt x="73" y="7153"/>
                    <a:pt x="70" y="7162"/>
                  </a:cubicBezTo>
                  <a:cubicBezTo>
                    <a:pt x="64" y="7171"/>
                    <a:pt x="61" y="7174"/>
                    <a:pt x="58" y="7180"/>
                  </a:cubicBezTo>
                  <a:cubicBezTo>
                    <a:pt x="55" y="7186"/>
                    <a:pt x="52" y="7199"/>
                    <a:pt x="46" y="7208"/>
                  </a:cubicBezTo>
                  <a:cubicBezTo>
                    <a:pt x="43" y="7217"/>
                    <a:pt x="40" y="7220"/>
                    <a:pt x="40" y="7226"/>
                  </a:cubicBezTo>
                  <a:cubicBezTo>
                    <a:pt x="34" y="7241"/>
                    <a:pt x="28" y="7256"/>
                    <a:pt x="25" y="7271"/>
                  </a:cubicBezTo>
                  <a:cubicBezTo>
                    <a:pt x="25" y="7274"/>
                    <a:pt x="22" y="7280"/>
                    <a:pt x="19" y="7283"/>
                  </a:cubicBezTo>
                  <a:cubicBezTo>
                    <a:pt x="16" y="7295"/>
                    <a:pt x="13" y="7307"/>
                    <a:pt x="13" y="7319"/>
                  </a:cubicBezTo>
                  <a:cubicBezTo>
                    <a:pt x="13" y="7325"/>
                    <a:pt x="10" y="7331"/>
                    <a:pt x="10" y="7334"/>
                  </a:cubicBezTo>
                  <a:cubicBezTo>
                    <a:pt x="7" y="7340"/>
                    <a:pt x="4" y="7359"/>
                    <a:pt x="4" y="7371"/>
                  </a:cubicBezTo>
                  <a:lnTo>
                    <a:pt x="4" y="7386"/>
                  </a:lnTo>
                  <a:cubicBezTo>
                    <a:pt x="4" y="7401"/>
                    <a:pt x="1" y="7416"/>
                    <a:pt x="1" y="7434"/>
                  </a:cubicBezTo>
                  <a:lnTo>
                    <a:pt x="1" y="17625"/>
                  </a:lnTo>
                  <a:cubicBezTo>
                    <a:pt x="1" y="18063"/>
                    <a:pt x="170" y="18482"/>
                    <a:pt x="475" y="18799"/>
                  </a:cubicBezTo>
                  <a:cubicBezTo>
                    <a:pt x="481" y="18808"/>
                    <a:pt x="490" y="18817"/>
                    <a:pt x="499" y="18826"/>
                  </a:cubicBezTo>
                  <a:cubicBezTo>
                    <a:pt x="508" y="18833"/>
                    <a:pt x="517" y="18842"/>
                    <a:pt x="526" y="18851"/>
                  </a:cubicBezTo>
                  <a:cubicBezTo>
                    <a:pt x="840" y="19156"/>
                    <a:pt x="1260" y="19325"/>
                    <a:pt x="1698" y="19325"/>
                  </a:cubicBezTo>
                  <a:lnTo>
                    <a:pt x="15285" y="19325"/>
                  </a:lnTo>
                  <a:cubicBezTo>
                    <a:pt x="15723" y="19325"/>
                    <a:pt x="16143" y="19156"/>
                    <a:pt x="16460" y="18854"/>
                  </a:cubicBezTo>
                  <a:cubicBezTo>
                    <a:pt x="16469" y="18845"/>
                    <a:pt x="16478" y="18836"/>
                    <a:pt x="16487" y="18826"/>
                  </a:cubicBezTo>
                  <a:cubicBezTo>
                    <a:pt x="16496" y="18817"/>
                    <a:pt x="16502" y="18808"/>
                    <a:pt x="16511" y="18799"/>
                  </a:cubicBezTo>
                  <a:cubicBezTo>
                    <a:pt x="16816" y="18485"/>
                    <a:pt x="16985" y="18063"/>
                    <a:pt x="16985" y="17628"/>
                  </a:cubicBezTo>
                  <a:lnTo>
                    <a:pt x="16985" y="7437"/>
                  </a:lnTo>
                  <a:cubicBezTo>
                    <a:pt x="16985" y="7419"/>
                    <a:pt x="16985" y="7404"/>
                    <a:pt x="16982" y="7389"/>
                  </a:cubicBezTo>
                  <a:lnTo>
                    <a:pt x="16982" y="7371"/>
                  </a:lnTo>
                  <a:cubicBezTo>
                    <a:pt x="16982" y="7362"/>
                    <a:pt x="16979" y="7350"/>
                    <a:pt x="16976" y="7337"/>
                  </a:cubicBezTo>
                  <a:cubicBezTo>
                    <a:pt x="16973" y="7328"/>
                    <a:pt x="16973" y="7325"/>
                    <a:pt x="16973" y="7319"/>
                  </a:cubicBezTo>
                  <a:cubicBezTo>
                    <a:pt x="16973" y="7316"/>
                    <a:pt x="16967" y="7298"/>
                    <a:pt x="16964" y="7286"/>
                  </a:cubicBezTo>
                  <a:cubicBezTo>
                    <a:pt x="16964" y="7283"/>
                    <a:pt x="16964" y="7277"/>
                    <a:pt x="16961" y="7271"/>
                  </a:cubicBezTo>
                  <a:cubicBezTo>
                    <a:pt x="16958" y="7256"/>
                    <a:pt x="16952" y="7244"/>
                    <a:pt x="16946" y="7229"/>
                  </a:cubicBezTo>
                  <a:cubicBezTo>
                    <a:pt x="16943" y="7223"/>
                    <a:pt x="16940" y="7217"/>
                    <a:pt x="16940" y="7211"/>
                  </a:cubicBezTo>
                  <a:cubicBezTo>
                    <a:pt x="16937" y="7205"/>
                    <a:pt x="16931" y="7193"/>
                    <a:pt x="16925" y="7183"/>
                  </a:cubicBezTo>
                  <a:cubicBezTo>
                    <a:pt x="16922" y="7174"/>
                    <a:pt x="16919" y="7171"/>
                    <a:pt x="16916" y="7165"/>
                  </a:cubicBezTo>
                  <a:cubicBezTo>
                    <a:pt x="16913" y="7159"/>
                    <a:pt x="16904" y="7144"/>
                    <a:pt x="16898" y="7135"/>
                  </a:cubicBezTo>
                  <a:lnTo>
                    <a:pt x="16892" y="7123"/>
                  </a:lnTo>
                  <a:cubicBezTo>
                    <a:pt x="16882" y="7108"/>
                    <a:pt x="16873" y="7096"/>
                    <a:pt x="16861" y="7084"/>
                  </a:cubicBezTo>
                  <a:lnTo>
                    <a:pt x="16852" y="7075"/>
                  </a:lnTo>
                  <a:cubicBezTo>
                    <a:pt x="16843" y="7063"/>
                    <a:pt x="16834" y="7054"/>
                    <a:pt x="16825" y="7045"/>
                  </a:cubicBezTo>
                  <a:lnTo>
                    <a:pt x="16819" y="7039"/>
                  </a:lnTo>
                  <a:lnTo>
                    <a:pt x="14721" y="4937"/>
                  </a:lnTo>
                  <a:lnTo>
                    <a:pt x="14721" y="568"/>
                  </a:lnTo>
                  <a:cubicBezTo>
                    <a:pt x="14721" y="254"/>
                    <a:pt x="14467" y="0"/>
                    <a:pt x="1415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31" name="Google Shape;1131;p57"/>
            <p:cNvSpPr/>
            <p:nvPr/>
          </p:nvSpPr>
          <p:spPr>
            <a:xfrm>
              <a:off x="6384200" y="889150"/>
              <a:ext cx="199300" cy="198200"/>
            </a:xfrm>
            <a:custGeom>
              <a:rect b="b" l="l" r="r" t="t"/>
              <a:pathLst>
                <a:path extrusionOk="0" h="7928" w="7972">
                  <a:moveTo>
                    <a:pt x="4005" y="3398"/>
                  </a:moveTo>
                  <a:cubicBezTo>
                    <a:pt x="4274" y="3398"/>
                    <a:pt x="4534" y="3588"/>
                    <a:pt x="4569" y="3900"/>
                  </a:cubicBezTo>
                  <a:cubicBezTo>
                    <a:pt x="4560" y="3951"/>
                    <a:pt x="4560" y="4003"/>
                    <a:pt x="4566" y="4057"/>
                  </a:cubicBezTo>
                  <a:cubicBezTo>
                    <a:pt x="4521" y="4329"/>
                    <a:pt x="4285" y="4531"/>
                    <a:pt x="4007" y="4531"/>
                  </a:cubicBezTo>
                  <a:cubicBezTo>
                    <a:pt x="3518" y="4531"/>
                    <a:pt x="3259" y="3954"/>
                    <a:pt x="3585" y="3589"/>
                  </a:cubicBezTo>
                  <a:cubicBezTo>
                    <a:pt x="3702" y="3458"/>
                    <a:pt x="3855" y="3398"/>
                    <a:pt x="4005" y="3398"/>
                  </a:cubicBezTo>
                  <a:close/>
                  <a:moveTo>
                    <a:pt x="4005" y="1"/>
                  </a:moveTo>
                  <a:cubicBezTo>
                    <a:pt x="3351" y="1"/>
                    <a:pt x="2696" y="163"/>
                    <a:pt x="2102" y="488"/>
                  </a:cubicBezTo>
                  <a:cubicBezTo>
                    <a:pt x="876" y="1161"/>
                    <a:pt x="94" y="2432"/>
                    <a:pt x="46" y="3830"/>
                  </a:cubicBezTo>
                  <a:cubicBezTo>
                    <a:pt x="1" y="5231"/>
                    <a:pt x="695" y="6551"/>
                    <a:pt x="1876" y="7303"/>
                  </a:cubicBezTo>
                  <a:cubicBezTo>
                    <a:pt x="2510" y="7713"/>
                    <a:pt x="3247" y="7928"/>
                    <a:pt x="4001" y="7928"/>
                  </a:cubicBezTo>
                  <a:cubicBezTo>
                    <a:pt x="4629" y="7925"/>
                    <a:pt x="5248" y="7783"/>
                    <a:pt x="5816" y="7517"/>
                  </a:cubicBezTo>
                  <a:cubicBezTo>
                    <a:pt x="6106" y="7390"/>
                    <a:pt x="6233" y="7049"/>
                    <a:pt x="6100" y="6762"/>
                  </a:cubicBezTo>
                  <a:cubicBezTo>
                    <a:pt x="6006" y="6555"/>
                    <a:pt x="5802" y="6435"/>
                    <a:pt x="5589" y="6435"/>
                  </a:cubicBezTo>
                  <a:cubicBezTo>
                    <a:pt x="5506" y="6435"/>
                    <a:pt x="5422" y="6453"/>
                    <a:pt x="5342" y="6491"/>
                  </a:cubicBezTo>
                  <a:cubicBezTo>
                    <a:pt x="4902" y="6692"/>
                    <a:pt x="4449" y="6792"/>
                    <a:pt x="4007" y="6792"/>
                  </a:cubicBezTo>
                  <a:cubicBezTo>
                    <a:pt x="3468" y="6792"/>
                    <a:pt x="2947" y="6644"/>
                    <a:pt x="2486" y="6349"/>
                  </a:cubicBezTo>
                  <a:cubicBezTo>
                    <a:pt x="1643" y="5811"/>
                    <a:pt x="1145" y="4869"/>
                    <a:pt x="1178" y="3870"/>
                  </a:cubicBezTo>
                  <a:cubicBezTo>
                    <a:pt x="1211" y="2870"/>
                    <a:pt x="1770" y="1961"/>
                    <a:pt x="2649" y="1481"/>
                  </a:cubicBezTo>
                  <a:cubicBezTo>
                    <a:pt x="3073" y="1247"/>
                    <a:pt x="3541" y="1131"/>
                    <a:pt x="4009" y="1131"/>
                  </a:cubicBezTo>
                  <a:cubicBezTo>
                    <a:pt x="4508" y="1131"/>
                    <a:pt x="5007" y="1263"/>
                    <a:pt x="5451" y="1527"/>
                  </a:cubicBezTo>
                  <a:cubicBezTo>
                    <a:pt x="6311" y="2037"/>
                    <a:pt x="6840" y="2964"/>
                    <a:pt x="6840" y="3966"/>
                  </a:cubicBezTo>
                  <a:cubicBezTo>
                    <a:pt x="6846" y="4277"/>
                    <a:pt x="6598" y="4537"/>
                    <a:pt x="6284" y="4543"/>
                  </a:cubicBezTo>
                  <a:cubicBezTo>
                    <a:pt x="6280" y="4543"/>
                    <a:pt x="6277" y="4543"/>
                    <a:pt x="6273" y="4543"/>
                  </a:cubicBezTo>
                  <a:cubicBezTo>
                    <a:pt x="5967" y="4543"/>
                    <a:pt x="5713" y="4298"/>
                    <a:pt x="5707" y="3990"/>
                  </a:cubicBezTo>
                  <a:lnTo>
                    <a:pt x="5707" y="3972"/>
                  </a:lnTo>
                  <a:lnTo>
                    <a:pt x="5707" y="3966"/>
                  </a:lnTo>
                  <a:cubicBezTo>
                    <a:pt x="5707" y="3163"/>
                    <a:pt x="5146" y="2469"/>
                    <a:pt x="4361" y="2300"/>
                  </a:cubicBezTo>
                  <a:cubicBezTo>
                    <a:pt x="4241" y="2274"/>
                    <a:pt x="4121" y="2261"/>
                    <a:pt x="4003" y="2261"/>
                  </a:cubicBezTo>
                  <a:cubicBezTo>
                    <a:pt x="3345" y="2261"/>
                    <a:pt x="2731" y="2647"/>
                    <a:pt x="2452" y="3269"/>
                  </a:cubicBezTo>
                  <a:cubicBezTo>
                    <a:pt x="2126" y="4000"/>
                    <a:pt x="2353" y="4863"/>
                    <a:pt x="3002" y="5337"/>
                  </a:cubicBezTo>
                  <a:cubicBezTo>
                    <a:pt x="3302" y="5555"/>
                    <a:pt x="3654" y="5663"/>
                    <a:pt x="4005" y="5663"/>
                  </a:cubicBezTo>
                  <a:cubicBezTo>
                    <a:pt x="4413" y="5663"/>
                    <a:pt x="4818" y="5517"/>
                    <a:pt x="5140" y="5228"/>
                  </a:cubicBezTo>
                  <a:cubicBezTo>
                    <a:pt x="5457" y="5513"/>
                    <a:pt x="5863" y="5662"/>
                    <a:pt x="6274" y="5662"/>
                  </a:cubicBezTo>
                  <a:cubicBezTo>
                    <a:pt x="6507" y="5662"/>
                    <a:pt x="6742" y="5614"/>
                    <a:pt x="6963" y="5515"/>
                  </a:cubicBezTo>
                  <a:cubicBezTo>
                    <a:pt x="7576" y="5241"/>
                    <a:pt x="7969" y="4634"/>
                    <a:pt x="7972" y="3966"/>
                  </a:cubicBezTo>
                  <a:cubicBezTo>
                    <a:pt x="7972" y="2565"/>
                    <a:pt x="7232" y="1267"/>
                    <a:pt x="6027" y="554"/>
                  </a:cubicBezTo>
                  <a:cubicBezTo>
                    <a:pt x="5405" y="186"/>
                    <a:pt x="4705" y="1"/>
                    <a:pt x="400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32" name="Google Shape;1132;p57"/>
          <p:cNvGrpSpPr/>
          <p:nvPr/>
        </p:nvGrpSpPr>
        <p:grpSpPr>
          <a:xfrm>
            <a:off x="830315" y="3125798"/>
            <a:ext cx="340221" cy="340186"/>
            <a:chOff x="893650" y="1428000"/>
            <a:chExt cx="483200" cy="483150"/>
          </a:xfrm>
        </p:grpSpPr>
        <p:sp>
          <p:nvSpPr>
            <p:cNvPr id="1133" name="Google Shape;1133;p57"/>
            <p:cNvSpPr/>
            <p:nvPr/>
          </p:nvSpPr>
          <p:spPr>
            <a:xfrm>
              <a:off x="893650" y="1428000"/>
              <a:ext cx="483200" cy="483150"/>
            </a:xfrm>
            <a:custGeom>
              <a:rect b="b" l="l" r="r" t="t"/>
              <a:pathLst>
                <a:path extrusionOk="0" h="19326" w="19328">
                  <a:moveTo>
                    <a:pt x="3436" y="6012"/>
                  </a:moveTo>
                  <a:lnTo>
                    <a:pt x="3436" y="8869"/>
                  </a:lnTo>
                  <a:lnTo>
                    <a:pt x="1516" y="7435"/>
                  </a:lnTo>
                  <a:lnTo>
                    <a:pt x="3436" y="6012"/>
                  </a:lnTo>
                  <a:close/>
                  <a:moveTo>
                    <a:pt x="15892" y="6012"/>
                  </a:moveTo>
                  <a:lnTo>
                    <a:pt x="17812" y="7438"/>
                  </a:lnTo>
                  <a:lnTo>
                    <a:pt x="15892" y="8869"/>
                  </a:lnTo>
                  <a:lnTo>
                    <a:pt x="15892" y="6012"/>
                  </a:lnTo>
                  <a:close/>
                  <a:moveTo>
                    <a:pt x="14759" y="1133"/>
                  </a:moveTo>
                  <a:lnTo>
                    <a:pt x="14759" y="9717"/>
                  </a:lnTo>
                  <a:lnTo>
                    <a:pt x="9665" y="13522"/>
                  </a:lnTo>
                  <a:lnTo>
                    <a:pt x="4569" y="9717"/>
                  </a:lnTo>
                  <a:lnTo>
                    <a:pt x="4569" y="1133"/>
                  </a:lnTo>
                  <a:close/>
                  <a:moveTo>
                    <a:pt x="18195" y="8564"/>
                  </a:moveTo>
                  <a:lnTo>
                    <a:pt x="18195" y="17625"/>
                  </a:lnTo>
                  <a:cubicBezTo>
                    <a:pt x="18195" y="17939"/>
                    <a:pt x="17942" y="18193"/>
                    <a:pt x="17628" y="18193"/>
                  </a:cubicBezTo>
                  <a:lnTo>
                    <a:pt x="1700" y="18193"/>
                  </a:lnTo>
                  <a:cubicBezTo>
                    <a:pt x="1386" y="18193"/>
                    <a:pt x="1136" y="17939"/>
                    <a:pt x="1136" y="17625"/>
                  </a:cubicBezTo>
                  <a:lnTo>
                    <a:pt x="1136" y="8564"/>
                  </a:lnTo>
                  <a:lnTo>
                    <a:pt x="9324" y="14681"/>
                  </a:lnTo>
                  <a:cubicBezTo>
                    <a:pt x="9425" y="14757"/>
                    <a:pt x="9545" y="14794"/>
                    <a:pt x="9664" y="14794"/>
                  </a:cubicBezTo>
                  <a:cubicBezTo>
                    <a:pt x="9783" y="14794"/>
                    <a:pt x="9903" y="14757"/>
                    <a:pt x="10004" y="14681"/>
                  </a:cubicBezTo>
                  <a:lnTo>
                    <a:pt x="18195" y="8564"/>
                  </a:lnTo>
                  <a:close/>
                  <a:moveTo>
                    <a:pt x="4004" y="1"/>
                  </a:moveTo>
                  <a:cubicBezTo>
                    <a:pt x="3690" y="1"/>
                    <a:pt x="3436" y="251"/>
                    <a:pt x="3436" y="565"/>
                  </a:cubicBezTo>
                  <a:lnTo>
                    <a:pt x="3436" y="4605"/>
                  </a:lnTo>
                  <a:lnTo>
                    <a:pt x="230" y="6982"/>
                  </a:lnTo>
                  <a:lnTo>
                    <a:pt x="221" y="6991"/>
                  </a:lnTo>
                  <a:cubicBezTo>
                    <a:pt x="212" y="6997"/>
                    <a:pt x="200" y="7006"/>
                    <a:pt x="190" y="7015"/>
                  </a:cubicBezTo>
                  <a:lnTo>
                    <a:pt x="175" y="7030"/>
                  </a:lnTo>
                  <a:cubicBezTo>
                    <a:pt x="163" y="7042"/>
                    <a:pt x="151" y="7051"/>
                    <a:pt x="142" y="7063"/>
                  </a:cubicBezTo>
                  <a:cubicBezTo>
                    <a:pt x="139" y="7069"/>
                    <a:pt x="136" y="7072"/>
                    <a:pt x="133" y="7075"/>
                  </a:cubicBezTo>
                  <a:cubicBezTo>
                    <a:pt x="121" y="7090"/>
                    <a:pt x="106" y="7105"/>
                    <a:pt x="94" y="7124"/>
                  </a:cubicBezTo>
                  <a:cubicBezTo>
                    <a:pt x="94" y="7127"/>
                    <a:pt x="91" y="7130"/>
                    <a:pt x="88" y="7133"/>
                  </a:cubicBezTo>
                  <a:cubicBezTo>
                    <a:pt x="82" y="7148"/>
                    <a:pt x="73" y="7163"/>
                    <a:pt x="64" y="7178"/>
                  </a:cubicBezTo>
                  <a:cubicBezTo>
                    <a:pt x="61" y="7181"/>
                    <a:pt x="58" y="7187"/>
                    <a:pt x="58" y="7193"/>
                  </a:cubicBezTo>
                  <a:cubicBezTo>
                    <a:pt x="52" y="7205"/>
                    <a:pt x="46" y="7220"/>
                    <a:pt x="39" y="7232"/>
                  </a:cubicBezTo>
                  <a:lnTo>
                    <a:pt x="33" y="7250"/>
                  </a:lnTo>
                  <a:cubicBezTo>
                    <a:pt x="27" y="7265"/>
                    <a:pt x="24" y="7278"/>
                    <a:pt x="18" y="7293"/>
                  </a:cubicBezTo>
                  <a:cubicBezTo>
                    <a:pt x="18" y="7299"/>
                    <a:pt x="15" y="7305"/>
                    <a:pt x="15" y="7311"/>
                  </a:cubicBezTo>
                  <a:cubicBezTo>
                    <a:pt x="12" y="7326"/>
                    <a:pt x="9" y="7341"/>
                    <a:pt x="6" y="7356"/>
                  </a:cubicBezTo>
                  <a:cubicBezTo>
                    <a:pt x="6" y="7362"/>
                    <a:pt x="6" y="7368"/>
                    <a:pt x="3" y="7374"/>
                  </a:cubicBezTo>
                  <a:cubicBezTo>
                    <a:pt x="3" y="7392"/>
                    <a:pt x="0" y="7410"/>
                    <a:pt x="0" y="7432"/>
                  </a:cubicBezTo>
                  <a:lnTo>
                    <a:pt x="0" y="7435"/>
                  </a:lnTo>
                  <a:lnTo>
                    <a:pt x="3" y="7435"/>
                  </a:lnTo>
                  <a:lnTo>
                    <a:pt x="3" y="17625"/>
                  </a:lnTo>
                  <a:cubicBezTo>
                    <a:pt x="3" y="18564"/>
                    <a:pt x="761" y="19325"/>
                    <a:pt x="1700" y="19325"/>
                  </a:cubicBezTo>
                  <a:lnTo>
                    <a:pt x="17628" y="19325"/>
                  </a:lnTo>
                  <a:cubicBezTo>
                    <a:pt x="18567" y="19325"/>
                    <a:pt x="19325" y="18564"/>
                    <a:pt x="19328" y="17625"/>
                  </a:cubicBezTo>
                  <a:lnTo>
                    <a:pt x="19328" y="7435"/>
                  </a:lnTo>
                  <a:lnTo>
                    <a:pt x="19328" y="7428"/>
                  </a:lnTo>
                  <a:cubicBezTo>
                    <a:pt x="19328" y="7410"/>
                    <a:pt x="19325" y="7389"/>
                    <a:pt x="19322" y="7371"/>
                  </a:cubicBezTo>
                  <a:cubicBezTo>
                    <a:pt x="19322" y="7365"/>
                    <a:pt x="19322" y="7359"/>
                    <a:pt x="19319" y="7353"/>
                  </a:cubicBezTo>
                  <a:cubicBezTo>
                    <a:pt x="19319" y="7338"/>
                    <a:pt x="19316" y="7323"/>
                    <a:pt x="19313" y="7308"/>
                  </a:cubicBezTo>
                  <a:cubicBezTo>
                    <a:pt x="19313" y="7302"/>
                    <a:pt x="19310" y="7296"/>
                    <a:pt x="19307" y="7290"/>
                  </a:cubicBezTo>
                  <a:cubicBezTo>
                    <a:pt x="19304" y="7278"/>
                    <a:pt x="19301" y="7262"/>
                    <a:pt x="19294" y="7247"/>
                  </a:cubicBezTo>
                  <a:lnTo>
                    <a:pt x="19288" y="7232"/>
                  </a:lnTo>
                  <a:cubicBezTo>
                    <a:pt x="19282" y="7217"/>
                    <a:pt x="19276" y="7205"/>
                    <a:pt x="19270" y="7190"/>
                  </a:cubicBezTo>
                  <a:cubicBezTo>
                    <a:pt x="19267" y="7184"/>
                    <a:pt x="19264" y="7181"/>
                    <a:pt x="19264" y="7175"/>
                  </a:cubicBezTo>
                  <a:cubicBezTo>
                    <a:pt x="19255" y="7160"/>
                    <a:pt x="19246" y="7145"/>
                    <a:pt x="19237" y="7133"/>
                  </a:cubicBezTo>
                  <a:cubicBezTo>
                    <a:pt x="19237" y="7130"/>
                    <a:pt x="19234" y="7124"/>
                    <a:pt x="19231" y="7120"/>
                  </a:cubicBezTo>
                  <a:cubicBezTo>
                    <a:pt x="19219" y="7105"/>
                    <a:pt x="19207" y="7087"/>
                    <a:pt x="19195" y="7072"/>
                  </a:cubicBezTo>
                  <a:cubicBezTo>
                    <a:pt x="19192" y="7069"/>
                    <a:pt x="19189" y="7066"/>
                    <a:pt x="19186" y="7063"/>
                  </a:cubicBezTo>
                  <a:cubicBezTo>
                    <a:pt x="19174" y="7051"/>
                    <a:pt x="19165" y="7039"/>
                    <a:pt x="19153" y="7027"/>
                  </a:cubicBezTo>
                  <a:lnTo>
                    <a:pt x="19137" y="7015"/>
                  </a:lnTo>
                  <a:cubicBezTo>
                    <a:pt x="19125" y="7006"/>
                    <a:pt x="19116" y="6997"/>
                    <a:pt x="19104" y="6988"/>
                  </a:cubicBezTo>
                  <a:lnTo>
                    <a:pt x="19095" y="6979"/>
                  </a:lnTo>
                  <a:lnTo>
                    <a:pt x="15892" y="4605"/>
                  </a:lnTo>
                  <a:lnTo>
                    <a:pt x="15892" y="565"/>
                  </a:lnTo>
                  <a:cubicBezTo>
                    <a:pt x="15892" y="251"/>
                    <a:pt x="15638" y="1"/>
                    <a:pt x="153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34" name="Google Shape;1134;p57"/>
            <p:cNvSpPr/>
            <p:nvPr/>
          </p:nvSpPr>
          <p:spPr>
            <a:xfrm>
              <a:off x="1036150" y="1514825"/>
              <a:ext cx="198175" cy="28325"/>
            </a:xfrm>
            <a:custGeom>
              <a:rect b="b" l="l" r="r" t="t"/>
              <a:pathLst>
                <a:path extrusionOk="0" h="1133" w="7927">
                  <a:moveTo>
                    <a:pt x="569" y="0"/>
                  </a:moveTo>
                  <a:cubicBezTo>
                    <a:pt x="255" y="0"/>
                    <a:pt x="1" y="251"/>
                    <a:pt x="1" y="565"/>
                  </a:cubicBezTo>
                  <a:cubicBezTo>
                    <a:pt x="1" y="879"/>
                    <a:pt x="255" y="1132"/>
                    <a:pt x="569" y="1132"/>
                  </a:cubicBezTo>
                  <a:lnTo>
                    <a:pt x="7362" y="1132"/>
                  </a:lnTo>
                  <a:cubicBezTo>
                    <a:pt x="7673" y="1132"/>
                    <a:pt x="7927" y="879"/>
                    <a:pt x="7927" y="565"/>
                  </a:cubicBezTo>
                  <a:cubicBezTo>
                    <a:pt x="7927" y="251"/>
                    <a:pt x="7673" y="0"/>
                    <a:pt x="73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35" name="Google Shape;1135;p57"/>
            <p:cNvSpPr/>
            <p:nvPr/>
          </p:nvSpPr>
          <p:spPr>
            <a:xfrm>
              <a:off x="1036150" y="1571425"/>
              <a:ext cx="198175" cy="28325"/>
            </a:xfrm>
            <a:custGeom>
              <a:rect b="b" l="l" r="r" t="t"/>
              <a:pathLst>
                <a:path extrusionOk="0" h="1133" w="7927">
                  <a:moveTo>
                    <a:pt x="569" y="1"/>
                  </a:moveTo>
                  <a:cubicBezTo>
                    <a:pt x="255" y="1"/>
                    <a:pt x="1" y="251"/>
                    <a:pt x="1" y="565"/>
                  </a:cubicBezTo>
                  <a:cubicBezTo>
                    <a:pt x="1" y="879"/>
                    <a:pt x="255" y="1133"/>
                    <a:pt x="569" y="1133"/>
                  </a:cubicBezTo>
                  <a:lnTo>
                    <a:pt x="7362" y="1133"/>
                  </a:lnTo>
                  <a:cubicBezTo>
                    <a:pt x="7673" y="1133"/>
                    <a:pt x="7927" y="879"/>
                    <a:pt x="7927" y="565"/>
                  </a:cubicBezTo>
                  <a:cubicBezTo>
                    <a:pt x="7927" y="251"/>
                    <a:pt x="7673" y="1"/>
                    <a:pt x="73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36" name="Google Shape;1136;p57"/>
            <p:cNvSpPr/>
            <p:nvPr/>
          </p:nvSpPr>
          <p:spPr>
            <a:xfrm>
              <a:off x="1036150" y="1628050"/>
              <a:ext cx="113275" cy="28325"/>
            </a:xfrm>
            <a:custGeom>
              <a:rect b="b" l="l" r="r" t="t"/>
              <a:pathLst>
                <a:path extrusionOk="0" h="1133" w="4531">
                  <a:moveTo>
                    <a:pt x="569" y="0"/>
                  </a:moveTo>
                  <a:cubicBezTo>
                    <a:pt x="255" y="0"/>
                    <a:pt x="1" y="251"/>
                    <a:pt x="1" y="565"/>
                  </a:cubicBezTo>
                  <a:cubicBezTo>
                    <a:pt x="1" y="879"/>
                    <a:pt x="255" y="1132"/>
                    <a:pt x="569" y="1132"/>
                  </a:cubicBezTo>
                  <a:lnTo>
                    <a:pt x="3965" y="1132"/>
                  </a:lnTo>
                  <a:cubicBezTo>
                    <a:pt x="4276" y="1132"/>
                    <a:pt x="4530" y="879"/>
                    <a:pt x="4530" y="565"/>
                  </a:cubicBezTo>
                  <a:cubicBezTo>
                    <a:pt x="4530" y="251"/>
                    <a:pt x="4276" y="0"/>
                    <a:pt x="39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37" name="Google Shape;1137;p57"/>
          <p:cNvSpPr/>
          <p:nvPr/>
        </p:nvSpPr>
        <p:spPr>
          <a:xfrm>
            <a:off x="1248018" y="3186074"/>
            <a:ext cx="340168" cy="219257"/>
          </a:xfrm>
          <a:custGeom>
            <a:rect b="b" l="l" r="r" t="t"/>
            <a:pathLst>
              <a:path extrusionOk="0" h="12456" w="19325">
                <a:moveTo>
                  <a:pt x="17057" y="1133"/>
                </a:moveTo>
                <a:lnTo>
                  <a:pt x="9662" y="6652"/>
                </a:lnTo>
                <a:lnTo>
                  <a:pt x="2268" y="1133"/>
                </a:lnTo>
                <a:close/>
                <a:moveTo>
                  <a:pt x="18192" y="1697"/>
                </a:moveTo>
                <a:lnTo>
                  <a:pt x="18192" y="10756"/>
                </a:lnTo>
                <a:cubicBezTo>
                  <a:pt x="18192" y="11070"/>
                  <a:pt x="17939" y="11323"/>
                  <a:pt x="17628" y="11323"/>
                </a:cubicBezTo>
                <a:lnTo>
                  <a:pt x="1700" y="11323"/>
                </a:lnTo>
                <a:cubicBezTo>
                  <a:pt x="1386" y="11323"/>
                  <a:pt x="1132" y="11070"/>
                  <a:pt x="1132" y="10756"/>
                </a:cubicBezTo>
                <a:lnTo>
                  <a:pt x="1132" y="1697"/>
                </a:lnTo>
                <a:lnTo>
                  <a:pt x="9324" y="7812"/>
                </a:lnTo>
                <a:cubicBezTo>
                  <a:pt x="9424" y="7887"/>
                  <a:pt x="9543" y="7925"/>
                  <a:pt x="9663" y="7925"/>
                </a:cubicBezTo>
                <a:cubicBezTo>
                  <a:pt x="9782" y="7925"/>
                  <a:pt x="9902" y="7887"/>
                  <a:pt x="10004" y="7812"/>
                </a:cubicBezTo>
                <a:lnTo>
                  <a:pt x="18192" y="1697"/>
                </a:lnTo>
                <a:close/>
                <a:moveTo>
                  <a:pt x="1688" y="0"/>
                </a:moveTo>
                <a:cubicBezTo>
                  <a:pt x="1287" y="0"/>
                  <a:pt x="900" y="145"/>
                  <a:pt x="598" y="405"/>
                </a:cubicBezTo>
                <a:cubicBezTo>
                  <a:pt x="583" y="417"/>
                  <a:pt x="571" y="429"/>
                  <a:pt x="556" y="444"/>
                </a:cubicBezTo>
                <a:cubicBezTo>
                  <a:pt x="202" y="764"/>
                  <a:pt x="0" y="1220"/>
                  <a:pt x="0" y="1697"/>
                </a:cubicBezTo>
                <a:lnTo>
                  <a:pt x="0" y="10756"/>
                </a:lnTo>
                <a:cubicBezTo>
                  <a:pt x="0" y="11695"/>
                  <a:pt x="761" y="12453"/>
                  <a:pt x="1700" y="12456"/>
                </a:cubicBezTo>
                <a:lnTo>
                  <a:pt x="17628" y="12456"/>
                </a:lnTo>
                <a:cubicBezTo>
                  <a:pt x="18564" y="12453"/>
                  <a:pt x="19325" y="11695"/>
                  <a:pt x="19325" y="10756"/>
                </a:cubicBezTo>
                <a:lnTo>
                  <a:pt x="19325" y="1697"/>
                </a:lnTo>
                <a:cubicBezTo>
                  <a:pt x="19325" y="1220"/>
                  <a:pt x="19122" y="764"/>
                  <a:pt x="18769" y="441"/>
                </a:cubicBezTo>
                <a:cubicBezTo>
                  <a:pt x="18757" y="429"/>
                  <a:pt x="18742" y="417"/>
                  <a:pt x="18727" y="405"/>
                </a:cubicBezTo>
                <a:cubicBezTo>
                  <a:pt x="18422" y="145"/>
                  <a:pt x="18037" y="0"/>
                  <a:pt x="17640" y="0"/>
                </a:cubicBezTo>
                <a:cubicBezTo>
                  <a:pt x="17636" y="0"/>
                  <a:pt x="17632" y="0"/>
                  <a:pt x="17628" y="1"/>
                </a:cubicBezTo>
                <a:lnTo>
                  <a:pt x="1700" y="1"/>
                </a:lnTo>
                <a:cubicBezTo>
                  <a:pt x="1696" y="0"/>
                  <a:pt x="1692" y="0"/>
                  <a:pt x="16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38" name="Google Shape;1138;p57"/>
          <p:cNvSpPr/>
          <p:nvPr/>
        </p:nvSpPr>
        <p:spPr>
          <a:xfrm>
            <a:off x="1655563" y="3125647"/>
            <a:ext cx="353617" cy="340133"/>
          </a:xfrm>
          <a:custGeom>
            <a:rect b="b" l="l" r="r" t="t"/>
            <a:pathLst>
              <a:path extrusionOk="0" h="19323" w="20089">
                <a:moveTo>
                  <a:pt x="4477" y="1134"/>
                </a:moveTo>
                <a:cubicBezTo>
                  <a:pt x="4624" y="1134"/>
                  <a:pt x="4765" y="1194"/>
                  <a:pt x="4868" y="1300"/>
                </a:cubicBezTo>
                <a:lnTo>
                  <a:pt x="7268" y="3694"/>
                </a:lnTo>
                <a:cubicBezTo>
                  <a:pt x="7489" y="3915"/>
                  <a:pt x="7489" y="4271"/>
                  <a:pt x="7268" y="4494"/>
                </a:cubicBezTo>
                <a:lnTo>
                  <a:pt x="6870" y="4893"/>
                </a:lnTo>
                <a:lnTo>
                  <a:pt x="3669" y="1692"/>
                </a:lnTo>
                <a:lnTo>
                  <a:pt x="4068" y="1300"/>
                </a:lnTo>
                <a:cubicBezTo>
                  <a:pt x="4173" y="1191"/>
                  <a:pt x="4315" y="1134"/>
                  <a:pt x="4466" y="1134"/>
                </a:cubicBezTo>
                <a:cubicBezTo>
                  <a:pt x="4470" y="1134"/>
                  <a:pt x="4473" y="1134"/>
                  <a:pt x="4477" y="1134"/>
                </a:cubicBezTo>
                <a:close/>
                <a:moveTo>
                  <a:pt x="15822" y="12484"/>
                </a:moveTo>
                <a:cubicBezTo>
                  <a:pt x="15973" y="12484"/>
                  <a:pt x="16118" y="12544"/>
                  <a:pt x="16224" y="12650"/>
                </a:cubicBezTo>
                <a:lnTo>
                  <a:pt x="18624" y="15053"/>
                </a:lnTo>
                <a:cubicBezTo>
                  <a:pt x="18845" y="15274"/>
                  <a:pt x="18845" y="15633"/>
                  <a:pt x="18624" y="15854"/>
                </a:cubicBezTo>
                <a:lnTo>
                  <a:pt x="18226" y="16255"/>
                </a:lnTo>
                <a:lnTo>
                  <a:pt x="15022" y="13051"/>
                </a:lnTo>
                <a:lnTo>
                  <a:pt x="15421" y="12650"/>
                </a:lnTo>
                <a:cubicBezTo>
                  <a:pt x="15526" y="12544"/>
                  <a:pt x="15671" y="12484"/>
                  <a:pt x="15822" y="12484"/>
                </a:cubicBezTo>
                <a:close/>
                <a:moveTo>
                  <a:pt x="2881" y="2508"/>
                </a:moveTo>
                <a:lnTo>
                  <a:pt x="6073" y="5699"/>
                </a:lnTo>
                <a:cubicBezTo>
                  <a:pt x="5227" y="6656"/>
                  <a:pt x="5275" y="8103"/>
                  <a:pt x="6175" y="9005"/>
                </a:cubicBezTo>
                <a:lnTo>
                  <a:pt x="10910" y="13743"/>
                </a:lnTo>
                <a:cubicBezTo>
                  <a:pt x="11379" y="14214"/>
                  <a:pt x="11998" y="14451"/>
                  <a:pt x="12618" y="14451"/>
                </a:cubicBezTo>
                <a:cubicBezTo>
                  <a:pt x="13188" y="14451"/>
                  <a:pt x="13758" y="14252"/>
                  <a:pt x="14216" y="13849"/>
                </a:cubicBezTo>
                <a:lnTo>
                  <a:pt x="17408" y="17040"/>
                </a:lnTo>
                <a:cubicBezTo>
                  <a:pt x="16480" y="17810"/>
                  <a:pt x="15350" y="18190"/>
                  <a:pt x="14222" y="18190"/>
                </a:cubicBezTo>
                <a:cubicBezTo>
                  <a:pt x="12939" y="18190"/>
                  <a:pt x="11660" y="17697"/>
                  <a:pt x="10689" y="16726"/>
                </a:cubicBezTo>
                <a:lnTo>
                  <a:pt x="10692" y="16726"/>
                </a:lnTo>
                <a:lnTo>
                  <a:pt x="3192" y="9226"/>
                </a:lnTo>
                <a:cubicBezTo>
                  <a:pt x="1371" y="7402"/>
                  <a:pt x="1235" y="4491"/>
                  <a:pt x="2881" y="2508"/>
                </a:cubicBezTo>
                <a:close/>
                <a:moveTo>
                  <a:pt x="4468" y="1"/>
                </a:moveTo>
                <a:cubicBezTo>
                  <a:pt x="4034" y="1"/>
                  <a:pt x="3600" y="166"/>
                  <a:pt x="3267" y="497"/>
                </a:cubicBezTo>
                <a:lnTo>
                  <a:pt x="2473" y="1285"/>
                </a:lnTo>
                <a:lnTo>
                  <a:pt x="2464" y="1294"/>
                </a:lnTo>
                <a:lnTo>
                  <a:pt x="2458" y="1300"/>
                </a:lnTo>
                <a:lnTo>
                  <a:pt x="2392" y="1366"/>
                </a:lnTo>
                <a:cubicBezTo>
                  <a:pt x="0" y="3758"/>
                  <a:pt x="0" y="7635"/>
                  <a:pt x="2392" y="10026"/>
                </a:cubicBezTo>
                <a:lnTo>
                  <a:pt x="9889" y="17529"/>
                </a:lnTo>
                <a:cubicBezTo>
                  <a:pt x="11086" y="18725"/>
                  <a:pt x="12654" y="19323"/>
                  <a:pt x="14222" y="19323"/>
                </a:cubicBezTo>
                <a:cubicBezTo>
                  <a:pt x="15789" y="19323"/>
                  <a:pt x="17356" y="18725"/>
                  <a:pt x="18552" y="17529"/>
                </a:cubicBezTo>
                <a:lnTo>
                  <a:pt x="18624" y="17457"/>
                </a:lnTo>
                <a:lnTo>
                  <a:pt x="19425" y="16657"/>
                </a:lnTo>
                <a:cubicBezTo>
                  <a:pt x="20089" y="15992"/>
                  <a:pt x="20089" y="14917"/>
                  <a:pt x="19425" y="14253"/>
                </a:cubicBezTo>
                <a:lnTo>
                  <a:pt x="17024" y="11850"/>
                </a:lnTo>
                <a:cubicBezTo>
                  <a:pt x="16692" y="11518"/>
                  <a:pt x="16257" y="11352"/>
                  <a:pt x="15822" y="11352"/>
                </a:cubicBezTo>
                <a:cubicBezTo>
                  <a:pt x="15388" y="11352"/>
                  <a:pt x="14953" y="11518"/>
                  <a:pt x="14621" y="11850"/>
                </a:cubicBezTo>
                <a:lnTo>
                  <a:pt x="13820" y="12650"/>
                </a:lnTo>
                <a:lnTo>
                  <a:pt x="13531" y="12943"/>
                </a:lnTo>
                <a:cubicBezTo>
                  <a:pt x="13278" y="13193"/>
                  <a:pt x="12949" y="13319"/>
                  <a:pt x="12620" y="13319"/>
                </a:cubicBezTo>
                <a:cubicBezTo>
                  <a:pt x="12291" y="13319"/>
                  <a:pt x="11962" y="13193"/>
                  <a:pt x="11710" y="12943"/>
                </a:cubicBezTo>
                <a:lnTo>
                  <a:pt x="6978" y="8205"/>
                </a:lnTo>
                <a:cubicBezTo>
                  <a:pt x="6474" y="7704"/>
                  <a:pt x="6474" y="6889"/>
                  <a:pt x="6978" y="6385"/>
                </a:cubicBezTo>
                <a:lnTo>
                  <a:pt x="7268" y="6095"/>
                </a:lnTo>
                <a:lnTo>
                  <a:pt x="8068" y="5294"/>
                </a:lnTo>
                <a:cubicBezTo>
                  <a:pt x="8733" y="4630"/>
                  <a:pt x="8733" y="3555"/>
                  <a:pt x="8068" y="2891"/>
                </a:cubicBezTo>
                <a:lnTo>
                  <a:pt x="5668" y="497"/>
                </a:lnTo>
                <a:cubicBezTo>
                  <a:pt x="5336" y="166"/>
                  <a:pt x="4902" y="1"/>
                  <a:pt x="446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39" name="Google Shape;1139;p57"/>
          <p:cNvGrpSpPr/>
          <p:nvPr/>
        </p:nvGrpSpPr>
        <p:grpSpPr>
          <a:xfrm>
            <a:off x="2084132" y="3146463"/>
            <a:ext cx="352825" cy="298855"/>
            <a:chOff x="2676100" y="1456375"/>
            <a:chExt cx="501100" cy="424450"/>
          </a:xfrm>
        </p:grpSpPr>
        <p:sp>
          <p:nvSpPr>
            <p:cNvPr id="1140" name="Google Shape;1140;p57"/>
            <p:cNvSpPr/>
            <p:nvPr/>
          </p:nvSpPr>
          <p:spPr>
            <a:xfrm>
              <a:off x="3079725" y="1534750"/>
              <a:ext cx="97475" cy="268275"/>
            </a:xfrm>
            <a:custGeom>
              <a:rect b="b" l="l" r="r" t="t"/>
              <a:pathLst>
                <a:path extrusionOk="0" h="10731" w="3899">
                  <a:moveTo>
                    <a:pt x="621" y="1"/>
                  </a:moveTo>
                  <a:cubicBezTo>
                    <a:pt x="476" y="1"/>
                    <a:pt x="331" y="56"/>
                    <a:pt x="221" y="166"/>
                  </a:cubicBezTo>
                  <a:cubicBezTo>
                    <a:pt x="0" y="387"/>
                    <a:pt x="0" y="746"/>
                    <a:pt x="221" y="966"/>
                  </a:cubicBezTo>
                  <a:cubicBezTo>
                    <a:pt x="2657" y="3397"/>
                    <a:pt x="2657" y="7340"/>
                    <a:pt x="221" y="9771"/>
                  </a:cubicBezTo>
                  <a:cubicBezTo>
                    <a:pt x="6" y="9992"/>
                    <a:pt x="9" y="10345"/>
                    <a:pt x="230" y="10565"/>
                  </a:cubicBezTo>
                  <a:cubicBezTo>
                    <a:pt x="340" y="10675"/>
                    <a:pt x="484" y="10730"/>
                    <a:pt x="629" y="10730"/>
                  </a:cubicBezTo>
                  <a:cubicBezTo>
                    <a:pt x="770" y="10730"/>
                    <a:pt x="912" y="10677"/>
                    <a:pt x="1021" y="10571"/>
                  </a:cubicBezTo>
                  <a:cubicBezTo>
                    <a:pt x="3898" y="7700"/>
                    <a:pt x="3898" y="3038"/>
                    <a:pt x="1021" y="166"/>
                  </a:cubicBezTo>
                  <a:cubicBezTo>
                    <a:pt x="911" y="56"/>
                    <a:pt x="766" y="1"/>
                    <a:pt x="62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41" name="Google Shape;1141;p57"/>
            <p:cNvSpPr/>
            <p:nvPr/>
          </p:nvSpPr>
          <p:spPr>
            <a:xfrm>
              <a:off x="3039725" y="1574925"/>
              <a:ext cx="75350" cy="188250"/>
            </a:xfrm>
            <a:custGeom>
              <a:rect b="b" l="l" r="r" t="t"/>
              <a:pathLst>
                <a:path extrusionOk="0" h="7530" w="3014">
                  <a:moveTo>
                    <a:pt x="629" y="1"/>
                  </a:moveTo>
                  <a:cubicBezTo>
                    <a:pt x="484" y="1"/>
                    <a:pt x="339" y="56"/>
                    <a:pt x="230" y="166"/>
                  </a:cubicBezTo>
                  <a:cubicBezTo>
                    <a:pt x="12" y="383"/>
                    <a:pt x="9" y="736"/>
                    <a:pt x="224" y="960"/>
                  </a:cubicBezTo>
                  <a:cubicBezTo>
                    <a:pt x="1769" y="2506"/>
                    <a:pt x="1769" y="5018"/>
                    <a:pt x="224" y="6564"/>
                  </a:cubicBezTo>
                  <a:cubicBezTo>
                    <a:pt x="0" y="6784"/>
                    <a:pt x="0" y="7144"/>
                    <a:pt x="224" y="7364"/>
                  </a:cubicBezTo>
                  <a:cubicBezTo>
                    <a:pt x="334" y="7474"/>
                    <a:pt x="479" y="7529"/>
                    <a:pt x="624" y="7529"/>
                  </a:cubicBezTo>
                  <a:cubicBezTo>
                    <a:pt x="769" y="7529"/>
                    <a:pt x="913" y="7474"/>
                    <a:pt x="1024" y="7364"/>
                  </a:cubicBezTo>
                  <a:cubicBezTo>
                    <a:pt x="3013" y="5374"/>
                    <a:pt x="3013" y="2149"/>
                    <a:pt x="1024" y="160"/>
                  </a:cubicBezTo>
                  <a:cubicBezTo>
                    <a:pt x="913" y="53"/>
                    <a:pt x="771" y="1"/>
                    <a:pt x="6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42" name="Google Shape;1142;p57"/>
            <p:cNvSpPr/>
            <p:nvPr/>
          </p:nvSpPr>
          <p:spPr>
            <a:xfrm>
              <a:off x="2676100" y="1456375"/>
              <a:ext cx="340700" cy="424450"/>
            </a:xfrm>
            <a:custGeom>
              <a:rect b="b" l="l" r="r" t="t"/>
              <a:pathLst>
                <a:path extrusionOk="0" h="16978" w="13628">
                  <a:moveTo>
                    <a:pt x="2265" y="6792"/>
                  </a:moveTo>
                  <a:lnTo>
                    <a:pt x="2265" y="10189"/>
                  </a:lnTo>
                  <a:lnTo>
                    <a:pt x="1700" y="10189"/>
                  </a:lnTo>
                  <a:cubicBezTo>
                    <a:pt x="1386" y="10189"/>
                    <a:pt x="1133" y="9935"/>
                    <a:pt x="1133" y="9621"/>
                  </a:cubicBezTo>
                  <a:lnTo>
                    <a:pt x="1133" y="7356"/>
                  </a:lnTo>
                  <a:cubicBezTo>
                    <a:pt x="1133" y="7042"/>
                    <a:pt x="1386" y="6792"/>
                    <a:pt x="1700" y="6792"/>
                  </a:cubicBezTo>
                  <a:close/>
                  <a:moveTo>
                    <a:pt x="5701" y="5659"/>
                  </a:moveTo>
                  <a:lnTo>
                    <a:pt x="5701" y="11321"/>
                  </a:lnTo>
                  <a:lnTo>
                    <a:pt x="3965" y="11321"/>
                  </a:lnTo>
                  <a:cubicBezTo>
                    <a:pt x="3651" y="11321"/>
                    <a:pt x="3397" y="11067"/>
                    <a:pt x="3397" y="10753"/>
                  </a:cubicBezTo>
                  <a:lnTo>
                    <a:pt x="3397" y="6224"/>
                  </a:lnTo>
                  <a:cubicBezTo>
                    <a:pt x="3397" y="5910"/>
                    <a:pt x="3651" y="5659"/>
                    <a:pt x="3965" y="5659"/>
                  </a:cubicBezTo>
                  <a:close/>
                  <a:moveTo>
                    <a:pt x="10230" y="2827"/>
                  </a:moveTo>
                  <a:lnTo>
                    <a:pt x="10230" y="14150"/>
                  </a:lnTo>
                  <a:lnTo>
                    <a:pt x="6833" y="11602"/>
                  </a:lnTo>
                  <a:lnTo>
                    <a:pt x="6833" y="5376"/>
                  </a:lnTo>
                  <a:lnTo>
                    <a:pt x="10230" y="2827"/>
                  </a:lnTo>
                  <a:close/>
                  <a:moveTo>
                    <a:pt x="11927" y="1130"/>
                  </a:moveTo>
                  <a:cubicBezTo>
                    <a:pt x="12241" y="1130"/>
                    <a:pt x="12495" y="1381"/>
                    <a:pt x="12495" y="1695"/>
                  </a:cubicBezTo>
                  <a:lnTo>
                    <a:pt x="12495" y="15282"/>
                  </a:lnTo>
                  <a:cubicBezTo>
                    <a:pt x="12495" y="15596"/>
                    <a:pt x="12241" y="15847"/>
                    <a:pt x="11927" y="15847"/>
                  </a:cubicBezTo>
                  <a:cubicBezTo>
                    <a:pt x="11613" y="15847"/>
                    <a:pt x="11363" y="15596"/>
                    <a:pt x="11363" y="15282"/>
                  </a:cubicBezTo>
                  <a:lnTo>
                    <a:pt x="11363" y="1695"/>
                  </a:lnTo>
                  <a:cubicBezTo>
                    <a:pt x="11363" y="1381"/>
                    <a:pt x="11613" y="1130"/>
                    <a:pt x="11927" y="1130"/>
                  </a:cubicBezTo>
                  <a:close/>
                  <a:moveTo>
                    <a:pt x="11925" y="0"/>
                  </a:moveTo>
                  <a:cubicBezTo>
                    <a:pt x="11115" y="0"/>
                    <a:pt x="10405" y="580"/>
                    <a:pt x="10257" y="1393"/>
                  </a:cubicBezTo>
                  <a:lnTo>
                    <a:pt x="6079" y="4527"/>
                  </a:lnTo>
                  <a:lnTo>
                    <a:pt x="3965" y="4527"/>
                  </a:lnTo>
                  <a:cubicBezTo>
                    <a:pt x="3243" y="4527"/>
                    <a:pt x="2603" y="4980"/>
                    <a:pt x="2362" y="5659"/>
                  </a:cubicBezTo>
                  <a:lnTo>
                    <a:pt x="1700" y="5659"/>
                  </a:lnTo>
                  <a:cubicBezTo>
                    <a:pt x="761" y="5659"/>
                    <a:pt x="0" y="6417"/>
                    <a:pt x="0" y="7356"/>
                  </a:cubicBezTo>
                  <a:lnTo>
                    <a:pt x="0" y="9621"/>
                  </a:lnTo>
                  <a:cubicBezTo>
                    <a:pt x="0" y="10560"/>
                    <a:pt x="761" y="11318"/>
                    <a:pt x="1700" y="11321"/>
                  </a:cubicBezTo>
                  <a:lnTo>
                    <a:pt x="2362" y="11321"/>
                  </a:lnTo>
                  <a:cubicBezTo>
                    <a:pt x="2603" y="11997"/>
                    <a:pt x="3243" y="12450"/>
                    <a:pt x="3965" y="12453"/>
                  </a:cubicBezTo>
                  <a:lnTo>
                    <a:pt x="6079" y="12453"/>
                  </a:lnTo>
                  <a:lnTo>
                    <a:pt x="10257" y="15584"/>
                  </a:lnTo>
                  <a:cubicBezTo>
                    <a:pt x="10405" y="16397"/>
                    <a:pt x="11115" y="16977"/>
                    <a:pt x="11925" y="16977"/>
                  </a:cubicBezTo>
                  <a:cubicBezTo>
                    <a:pt x="11976" y="16977"/>
                    <a:pt x="12027" y="16975"/>
                    <a:pt x="12078" y="16970"/>
                  </a:cubicBezTo>
                  <a:cubicBezTo>
                    <a:pt x="12954" y="16892"/>
                    <a:pt x="13624" y="16161"/>
                    <a:pt x="13627" y="15282"/>
                  </a:cubicBezTo>
                  <a:lnTo>
                    <a:pt x="13627" y="1695"/>
                  </a:lnTo>
                  <a:cubicBezTo>
                    <a:pt x="13624" y="816"/>
                    <a:pt x="12954" y="85"/>
                    <a:pt x="12078" y="7"/>
                  </a:cubicBezTo>
                  <a:cubicBezTo>
                    <a:pt x="12027" y="2"/>
                    <a:pt x="11976" y="0"/>
                    <a:pt x="119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43" name="Google Shape;1143;p57"/>
          <p:cNvGrpSpPr/>
          <p:nvPr/>
        </p:nvGrpSpPr>
        <p:grpSpPr>
          <a:xfrm>
            <a:off x="2507657" y="3125806"/>
            <a:ext cx="340221" cy="340168"/>
            <a:chOff x="3270475" y="1427025"/>
            <a:chExt cx="483200" cy="483125"/>
          </a:xfrm>
        </p:grpSpPr>
        <p:sp>
          <p:nvSpPr>
            <p:cNvPr id="1144" name="Google Shape;1144;p57"/>
            <p:cNvSpPr/>
            <p:nvPr/>
          </p:nvSpPr>
          <p:spPr>
            <a:xfrm>
              <a:off x="3270475" y="1427025"/>
              <a:ext cx="483200" cy="483125"/>
            </a:xfrm>
            <a:custGeom>
              <a:rect b="b" l="l" r="r" t="t"/>
              <a:pathLst>
                <a:path extrusionOk="0" h="19325" w="19328">
                  <a:moveTo>
                    <a:pt x="9630" y="1133"/>
                  </a:moveTo>
                  <a:cubicBezTo>
                    <a:pt x="14352" y="1133"/>
                    <a:pt x="18196" y="4943"/>
                    <a:pt x="18196" y="9626"/>
                  </a:cubicBezTo>
                  <a:cubicBezTo>
                    <a:pt x="18196" y="14349"/>
                    <a:pt x="14352" y="18193"/>
                    <a:pt x="9630" y="18193"/>
                  </a:cubicBezTo>
                  <a:cubicBezTo>
                    <a:pt x="4946" y="18193"/>
                    <a:pt x="1136" y="14349"/>
                    <a:pt x="1136" y="9626"/>
                  </a:cubicBezTo>
                  <a:cubicBezTo>
                    <a:pt x="1136" y="4943"/>
                    <a:pt x="4946" y="1133"/>
                    <a:pt x="9630" y="1133"/>
                  </a:cubicBezTo>
                  <a:close/>
                  <a:moveTo>
                    <a:pt x="9641" y="0"/>
                  </a:moveTo>
                  <a:cubicBezTo>
                    <a:pt x="9637" y="0"/>
                    <a:pt x="9633" y="0"/>
                    <a:pt x="9630" y="0"/>
                  </a:cubicBezTo>
                  <a:cubicBezTo>
                    <a:pt x="4312" y="0"/>
                    <a:pt x="4" y="4309"/>
                    <a:pt x="4" y="9626"/>
                  </a:cubicBezTo>
                  <a:cubicBezTo>
                    <a:pt x="1" y="12187"/>
                    <a:pt x="1012" y="14648"/>
                    <a:pt x="2821" y="16465"/>
                  </a:cubicBezTo>
                  <a:cubicBezTo>
                    <a:pt x="4644" y="18310"/>
                    <a:pt x="7063" y="19325"/>
                    <a:pt x="9630" y="19325"/>
                  </a:cubicBezTo>
                  <a:cubicBezTo>
                    <a:pt x="10922" y="19325"/>
                    <a:pt x="12199" y="19065"/>
                    <a:pt x="13389" y="18555"/>
                  </a:cubicBezTo>
                  <a:cubicBezTo>
                    <a:pt x="15711" y="17558"/>
                    <a:pt x="17562" y="15708"/>
                    <a:pt x="18558" y="13386"/>
                  </a:cubicBezTo>
                  <a:cubicBezTo>
                    <a:pt x="19068" y="12196"/>
                    <a:pt x="19328" y="10919"/>
                    <a:pt x="19328" y="9626"/>
                  </a:cubicBezTo>
                  <a:cubicBezTo>
                    <a:pt x="19328" y="7060"/>
                    <a:pt x="18313" y="4641"/>
                    <a:pt x="16469" y="2818"/>
                  </a:cubicBezTo>
                  <a:cubicBezTo>
                    <a:pt x="14654" y="1012"/>
                    <a:pt x="12197" y="0"/>
                    <a:pt x="964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45" name="Google Shape;1145;p57"/>
            <p:cNvSpPr/>
            <p:nvPr/>
          </p:nvSpPr>
          <p:spPr>
            <a:xfrm>
              <a:off x="3497550" y="1596875"/>
              <a:ext cx="87650" cy="141525"/>
            </a:xfrm>
            <a:custGeom>
              <a:rect b="b" l="l" r="r" t="t"/>
              <a:pathLst>
                <a:path extrusionOk="0" h="5661" w="3506">
                  <a:moveTo>
                    <a:pt x="2885" y="1"/>
                  </a:moveTo>
                  <a:cubicBezTo>
                    <a:pt x="2740" y="1"/>
                    <a:pt x="2595" y="56"/>
                    <a:pt x="2485" y="166"/>
                  </a:cubicBezTo>
                  <a:lnTo>
                    <a:pt x="220" y="2431"/>
                  </a:lnTo>
                  <a:cubicBezTo>
                    <a:pt x="0" y="2651"/>
                    <a:pt x="0" y="3011"/>
                    <a:pt x="220" y="3231"/>
                  </a:cubicBezTo>
                  <a:lnTo>
                    <a:pt x="2485" y="5496"/>
                  </a:lnTo>
                  <a:cubicBezTo>
                    <a:pt x="2595" y="5606"/>
                    <a:pt x="2740" y="5661"/>
                    <a:pt x="2885" y="5661"/>
                  </a:cubicBezTo>
                  <a:cubicBezTo>
                    <a:pt x="3030" y="5661"/>
                    <a:pt x="3175" y="5606"/>
                    <a:pt x="3285" y="5496"/>
                  </a:cubicBezTo>
                  <a:cubicBezTo>
                    <a:pt x="3506" y="5275"/>
                    <a:pt x="3506" y="4916"/>
                    <a:pt x="3285" y="4695"/>
                  </a:cubicBezTo>
                  <a:lnTo>
                    <a:pt x="1422" y="2832"/>
                  </a:lnTo>
                  <a:lnTo>
                    <a:pt x="3285" y="966"/>
                  </a:lnTo>
                  <a:cubicBezTo>
                    <a:pt x="3506" y="746"/>
                    <a:pt x="3506" y="387"/>
                    <a:pt x="3285" y="166"/>
                  </a:cubicBezTo>
                  <a:cubicBezTo>
                    <a:pt x="3175" y="56"/>
                    <a:pt x="3030" y="1"/>
                    <a:pt x="28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46" name="Google Shape;1146;p57"/>
            <p:cNvSpPr/>
            <p:nvPr/>
          </p:nvSpPr>
          <p:spPr>
            <a:xfrm>
              <a:off x="3327100" y="1483625"/>
              <a:ext cx="369975" cy="369925"/>
            </a:xfrm>
            <a:custGeom>
              <a:rect b="b" l="l" r="r" t="t"/>
              <a:pathLst>
                <a:path extrusionOk="0" h="14797" w="14799">
                  <a:moveTo>
                    <a:pt x="7929" y="1157"/>
                  </a:moveTo>
                  <a:cubicBezTo>
                    <a:pt x="9206" y="1272"/>
                    <a:pt x="10420" y="1770"/>
                    <a:pt x="11411" y="2589"/>
                  </a:cubicBezTo>
                  <a:lnTo>
                    <a:pt x="11042" y="2957"/>
                  </a:lnTo>
                  <a:cubicBezTo>
                    <a:pt x="10828" y="3180"/>
                    <a:pt x="10831" y="3534"/>
                    <a:pt x="11048" y="3751"/>
                  </a:cubicBezTo>
                  <a:cubicBezTo>
                    <a:pt x="11158" y="3861"/>
                    <a:pt x="11303" y="3916"/>
                    <a:pt x="11448" y="3916"/>
                  </a:cubicBezTo>
                  <a:cubicBezTo>
                    <a:pt x="11590" y="3916"/>
                    <a:pt x="11732" y="3863"/>
                    <a:pt x="11842" y="3757"/>
                  </a:cubicBezTo>
                  <a:lnTo>
                    <a:pt x="12214" y="3389"/>
                  </a:lnTo>
                  <a:cubicBezTo>
                    <a:pt x="13026" y="4349"/>
                    <a:pt x="13524" y="5539"/>
                    <a:pt x="13639" y="6795"/>
                  </a:cubicBezTo>
                  <a:lnTo>
                    <a:pt x="13101" y="6795"/>
                  </a:lnTo>
                  <a:cubicBezTo>
                    <a:pt x="12787" y="6795"/>
                    <a:pt x="12534" y="7048"/>
                    <a:pt x="12534" y="7362"/>
                  </a:cubicBezTo>
                  <a:cubicBezTo>
                    <a:pt x="12534" y="7673"/>
                    <a:pt x="12787" y="7927"/>
                    <a:pt x="13101" y="7927"/>
                  </a:cubicBezTo>
                  <a:lnTo>
                    <a:pt x="13639" y="7927"/>
                  </a:lnTo>
                  <a:cubicBezTo>
                    <a:pt x="13515" y="9198"/>
                    <a:pt x="13005" y="10400"/>
                    <a:pt x="12178" y="11375"/>
                  </a:cubicBezTo>
                  <a:lnTo>
                    <a:pt x="11842" y="11040"/>
                  </a:lnTo>
                  <a:cubicBezTo>
                    <a:pt x="11732" y="10934"/>
                    <a:pt x="11590" y="10881"/>
                    <a:pt x="11448" y="10881"/>
                  </a:cubicBezTo>
                  <a:cubicBezTo>
                    <a:pt x="11303" y="10881"/>
                    <a:pt x="11158" y="10936"/>
                    <a:pt x="11048" y="11046"/>
                  </a:cubicBezTo>
                  <a:cubicBezTo>
                    <a:pt x="10831" y="11264"/>
                    <a:pt x="10828" y="11617"/>
                    <a:pt x="11042" y="11840"/>
                  </a:cubicBezTo>
                  <a:lnTo>
                    <a:pt x="11377" y="12175"/>
                  </a:lnTo>
                  <a:cubicBezTo>
                    <a:pt x="10402" y="13003"/>
                    <a:pt x="9200" y="13513"/>
                    <a:pt x="7929" y="13637"/>
                  </a:cubicBezTo>
                  <a:lnTo>
                    <a:pt x="7929" y="13099"/>
                  </a:lnTo>
                  <a:cubicBezTo>
                    <a:pt x="7929" y="12785"/>
                    <a:pt x="7676" y="12532"/>
                    <a:pt x="7365" y="12532"/>
                  </a:cubicBezTo>
                  <a:cubicBezTo>
                    <a:pt x="7051" y="12532"/>
                    <a:pt x="6797" y="12785"/>
                    <a:pt x="6797" y="13099"/>
                  </a:cubicBezTo>
                  <a:lnTo>
                    <a:pt x="6797" y="13637"/>
                  </a:lnTo>
                  <a:cubicBezTo>
                    <a:pt x="5541" y="13522"/>
                    <a:pt x="4351" y="13024"/>
                    <a:pt x="3391" y="12212"/>
                  </a:cubicBezTo>
                  <a:lnTo>
                    <a:pt x="3759" y="11840"/>
                  </a:lnTo>
                  <a:cubicBezTo>
                    <a:pt x="3974" y="11617"/>
                    <a:pt x="3971" y="11264"/>
                    <a:pt x="3753" y="11046"/>
                  </a:cubicBezTo>
                  <a:cubicBezTo>
                    <a:pt x="3643" y="10936"/>
                    <a:pt x="3499" y="10881"/>
                    <a:pt x="3354" y="10881"/>
                  </a:cubicBezTo>
                  <a:cubicBezTo>
                    <a:pt x="3212" y="10881"/>
                    <a:pt x="3070" y="10934"/>
                    <a:pt x="2959" y="11040"/>
                  </a:cubicBezTo>
                  <a:lnTo>
                    <a:pt x="2591" y="11408"/>
                  </a:lnTo>
                  <a:cubicBezTo>
                    <a:pt x="1773" y="10418"/>
                    <a:pt x="1274" y="9204"/>
                    <a:pt x="1160" y="7927"/>
                  </a:cubicBezTo>
                  <a:lnTo>
                    <a:pt x="1703" y="7927"/>
                  </a:lnTo>
                  <a:cubicBezTo>
                    <a:pt x="2014" y="7927"/>
                    <a:pt x="2268" y="7673"/>
                    <a:pt x="2268" y="7362"/>
                  </a:cubicBezTo>
                  <a:cubicBezTo>
                    <a:pt x="2268" y="7048"/>
                    <a:pt x="2014" y="6795"/>
                    <a:pt x="1703" y="6795"/>
                  </a:cubicBezTo>
                  <a:lnTo>
                    <a:pt x="1163" y="6795"/>
                  </a:lnTo>
                  <a:cubicBezTo>
                    <a:pt x="1274" y="5539"/>
                    <a:pt x="1770" y="4346"/>
                    <a:pt x="2579" y="3377"/>
                  </a:cubicBezTo>
                  <a:lnTo>
                    <a:pt x="2959" y="3757"/>
                  </a:lnTo>
                  <a:cubicBezTo>
                    <a:pt x="3070" y="3863"/>
                    <a:pt x="3212" y="3916"/>
                    <a:pt x="3354" y="3916"/>
                  </a:cubicBezTo>
                  <a:cubicBezTo>
                    <a:pt x="3499" y="3916"/>
                    <a:pt x="3643" y="3861"/>
                    <a:pt x="3753" y="3751"/>
                  </a:cubicBezTo>
                  <a:cubicBezTo>
                    <a:pt x="3971" y="3534"/>
                    <a:pt x="3974" y="3180"/>
                    <a:pt x="3759" y="2957"/>
                  </a:cubicBezTo>
                  <a:lnTo>
                    <a:pt x="3379" y="2577"/>
                  </a:lnTo>
                  <a:cubicBezTo>
                    <a:pt x="4348" y="1767"/>
                    <a:pt x="5541" y="1272"/>
                    <a:pt x="6797" y="1160"/>
                  </a:cubicBezTo>
                  <a:lnTo>
                    <a:pt x="6797" y="1701"/>
                  </a:lnTo>
                  <a:cubicBezTo>
                    <a:pt x="6797" y="2012"/>
                    <a:pt x="7051" y="2266"/>
                    <a:pt x="7365" y="2266"/>
                  </a:cubicBezTo>
                  <a:cubicBezTo>
                    <a:pt x="7676" y="2266"/>
                    <a:pt x="7929" y="2012"/>
                    <a:pt x="7929" y="1701"/>
                  </a:cubicBezTo>
                  <a:lnTo>
                    <a:pt x="7929" y="1157"/>
                  </a:lnTo>
                  <a:close/>
                  <a:moveTo>
                    <a:pt x="7376" y="1"/>
                  </a:moveTo>
                  <a:cubicBezTo>
                    <a:pt x="7372" y="1"/>
                    <a:pt x="7368" y="1"/>
                    <a:pt x="7365" y="1"/>
                  </a:cubicBezTo>
                  <a:cubicBezTo>
                    <a:pt x="5435" y="1"/>
                    <a:pt x="3581" y="759"/>
                    <a:pt x="2210" y="2115"/>
                  </a:cubicBezTo>
                  <a:cubicBezTo>
                    <a:pt x="2174" y="2142"/>
                    <a:pt x="2141" y="2172"/>
                    <a:pt x="2114" y="2208"/>
                  </a:cubicBezTo>
                  <a:cubicBezTo>
                    <a:pt x="761" y="3582"/>
                    <a:pt x="3" y="5433"/>
                    <a:pt x="3" y="7362"/>
                  </a:cubicBezTo>
                  <a:cubicBezTo>
                    <a:pt x="0" y="9322"/>
                    <a:pt x="776" y="11206"/>
                    <a:pt x="2159" y="12598"/>
                  </a:cubicBezTo>
                  <a:lnTo>
                    <a:pt x="2177" y="12616"/>
                  </a:lnTo>
                  <a:lnTo>
                    <a:pt x="2180" y="12619"/>
                  </a:lnTo>
                  <a:lnTo>
                    <a:pt x="2186" y="12625"/>
                  </a:lnTo>
                  <a:cubicBezTo>
                    <a:pt x="3578" y="14023"/>
                    <a:pt x="5414" y="14796"/>
                    <a:pt x="7365" y="14796"/>
                  </a:cubicBezTo>
                  <a:cubicBezTo>
                    <a:pt x="9327" y="14796"/>
                    <a:pt x="11187" y="14017"/>
                    <a:pt x="12603" y="12601"/>
                  </a:cubicBezTo>
                  <a:cubicBezTo>
                    <a:pt x="14019" y="11185"/>
                    <a:pt x="14798" y="9325"/>
                    <a:pt x="14798" y="7362"/>
                  </a:cubicBezTo>
                  <a:cubicBezTo>
                    <a:pt x="14798" y="5415"/>
                    <a:pt x="14028" y="3576"/>
                    <a:pt x="12627" y="2184"/>
                  </a:cubicBezTo>
                  <a:lnTo>
                    <a:pt x="12621" y="2178"/>
                  </a:lnTo>
                  <a:cubicBezTo>
                    <a:pt x="12621" y="2175"/>
                    <a:pt x="12618" y="2175"/>
                    <a:pt x="12618" y="2175"/>
                  </a:cubicBezTo>
                  <a:lnTo>
                    <a:pt x="12600" y="2157"/>
                  </a:lnTo>
                  <a:cubicBezTo>
                    <a:pt x="11211" y="777"/>
                    <a:pt x="9331" y="1"/>
                    <a:pt x="737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47" name="Google Shape;1147;p57"/>
          <p:cNvGrpSpPr/>
          <p:nvPr/>
        </p:nvGrpSpPr>
        <p:grpSpPr>
          <a:xfrm>
            <a:off x="2918570" y="3125780"/>
            <a:ext cx="343530" cy="340221"/>
            <a:chOff x="3860250" y="1427025"/>
            <a:chExt cx="487900" cy="483200"/>
          </a:xfrm>
        </p:grpSpPr>
        <p:sp>
          <p:nvSpPr>
            <p:cNvPr id="1148" name="Google Shape;1148;p57"/>
            <p:cNvSpPr/>
            <p:nvPr/>
          </p:nvSpPr>
          <p:spPr>
            <a:xfrm>
              <a:off x="3875800" y="1427025"/>
              <a:ext cx="472350" cy="468650"/>
            </a:xfrm>
            <a:custGeom>
              <a:rect b="b" l="l" r="r" t="t"/>
              <a:pathLst>
                <a:path extrusionOk="0" h="18746" w="18894">
                  <a:moveTo>
                    <a:pt x="15874" y="1821"/>
                  </a:moveTo>
                  <a:lnTo>
                    <a:pt x="6498" y="9403"/>
                  </a:lnTo>
                  <a:lnTo>
                    <a:pt x="1918" y="5629"/>
                  </a:lnTo>
                  <a:lnTo>
                    <a:pt x="15874" y="1821"/>
                  </a:lnTo>
                  <a:close/>
                  <a:moveTo>
                    <a:pt x="14524" y="4370"/>
                  </a:moveTo>
                  <a:lnTo>
                    <a:pt x="8425" y="11912"/>
                  </a:lnTo>
                  <a:lnTo>
                    <a:pt x="6257" y="12634"/>
                  </a:lnTo>
                  <a:lnTo>
                    <a:pt x="6981" y="10469"/>
                  </a:lnTo>
                  <a:lnTo>
                    <a:pt x="14524" y="4370"/>
                  </a:lnTo>
                  <a:close/>
                  <a:moveTo>
                    <a:pt x="17072" y="3020"/>
                  </a:moveTo>
                  <a:lnTo>
                    <a:pt x="13265" y="16976"/>
                  </a:lnTo>
                  <a:lnTo>
                    <a:pt x="9491" y="12392"/>
                  </a:lnTo>
                  <a:lnTo>
                    <a:pt x="17072" y="3020"/>
                  </a:lnTo>
                  <a:close/>
                  <a:moveTo>
                    <a:pt x="18298" y="0"/>
                  </a:moveTo>
                  <a:cubicBezTo>
                    <a:pt x="18286" y="0"/>
                    <a:pt x="18274" y="0"/>
                    <a:pt x="18262" y="3"/>
                  </a:cubicBezTo>
                  <a:lnTo>
                    <a:pt x="18253" y="3"/>
                  </a:lnTo>
                  <a:cubicBezTo>
                    <a:pt x="18238" y="6"/>
                    <a:pt x="18223" y="6"/>
                    <a:pt x="18211" y="12"/>
                  </a:cubicBezTo>
                  <a:lnTo>
                    <a:pt x="18193" y="15"/>
                  </a:lnTo>
                  <a:lnTo>
                    <a:pt x="18178" y="18"/>
                  </a:lnTo>
                  <a:lnTo>
                    <a:pt x="562" y="4822"/>
                  </a:lnTo>
                  <a:cubicBezTo>
                    <a:pt x="121" y="4943"/>
                    <a:pt x="0" y="5511"/>
                    <a:pt x="351" y="5804"/>
                  </a:cubicBezTo>
                  <a:lnTo>
                    <a:pt x="5834" y="10321"/>
                  </a:lnTo>
                  <a:lnTo>
                    <a:pt x="4826" y="13349"/>
                  </a:lnTo>
                  <a:cubicBezTo>
                    <a:pt x="4696" y="13732"/>
                    <a:pt x="4991" y="14098"/>
                    <a:pt x="5359" y="14098"/>
                  </a:cubicBezTo>
                  <a:cubicBezTo>
                    <a:pt x="5418" y="14098"/>
                    <a:pt x="5479" y="14089"/>
                    <a:pt x="5541" y="14068"/>
                  </a:cubicBezTo>
                  <a:lnTo>
                    <a:pt x="8570" y="13060"/>
                  </a:lnTo>
                  <a:lnTo>
                    <a:pt x="13087" y="18540"/>
                  </a:lnTo>
                  <a:cubicBezTo>
                    <a:pt x="13195" y="18670"/>
                    <a:pt x="13355" y="18745"/>
                    <a:pt x="13525" y="18745"/>
                  </a:cubicBezTo>
                  <a:cubicBezTo>
                    <a:pt x="13564" y="18745"/>
                    <a:pt x="13603" y="18742"/>
                    <a:pt x="13642" y="18733"/>
                  </a:cubicBezTo>
                  <a:cubicBezTo>
                    <a:pt x="13848" y="18691"/>
                    <a:pt x="14014" y="18534"/>
                    <a:pt x="14071" y="18328"/>
                  </a:cubicBezTo>
                  <a:lnTo>
                    <a:pt x="18875" y="716"/>
                  </a:lnTo>
                  <a:cubicBezTo>
                    <a:pt x="18875" y="710"/>
                    <a:pt x="18875" y="704"/>
                    <a:pt x="18878" y="698"/>
                  </a:cubicBezTo>
                  <a:lnTo>
                    <a:pt x="18881" y="683"/>
                  </a:lnTo>
                  <a:cubicBezTo>
                    <a:pt x="18884" y="668"/>
                    <a:pt x="18887" y="653"/>
                    <a:pt x="18890" y="637"/>
                  </a:cubicBezTo>
                  <a:cubicBezTo>
                    <a:pt x="18890" y="637"/>
                    <a:pt x="18890" y="634"/>
                    <a:pt x="18890" y="631"/>
                  </a:cubicBezTo>
                  <a:cubicBezTo>
                    <a:pt x="18890" y="619"/>
                    <a:pt x="18890" y="604"/>
                    <a:pt x="18893" y="592"/>
                  </a:cubicBezTo>
                  <a:lnTo>
                    <a:pt x="18893" y="580"/>
                  </a:lnTo>
                  <a:cubicBezTo>
                    <a:pt x="18893" y="568"/>
                    <a:pt x="18893" y="553"/>
                    <a:pt x="18893" y="541"/>
                  </a:cubicBezTo>
                  <a:cubicBezTo>
                    <a:pt x="18893" y="538"/>
                    <a:pt x="18893" y="535"/>
                    <a:pt x="18893" y="532"/>
                  </a:cubicBezTo>
                  <a:cubicBezTo>
                    <a:pt x="18893" y="517"/>
                    <a:pt x="18890" y="502"/>
                    <a:pt x="18890" y="487"/>
                  </a:cubicBezTo>
                  <a:cubicBezTo>
                    <a:pt x="18890" y="483"/>
                    <a:pt x="18890" y="480"/>
                    <a:pt x="18887" y="477"/>
                  </a:cubicBezTo>
                  <a:cubicBezTo>
                    <a:pt x="18887" y="465"/>
                    <a:pt x="18884" y="453"/>
                    <a:pt x="18881" y="441"/>
                  </a:cubicBezTo>
                  <a:lnTo>
                    <a:pt x="18878" y="429"/>
                  </a:lnTo>
                  <a:cubicBezTo>
                    <a:pt x="18875" y="417"/>
                    <a:pt x="18872" y="402"/>
                    <a:pt x="18866" y="390"/>
                  </a:cubicBezTo>
                  <a:cubicBezTo>
                    <a:pt x="18866" y="387"/>
                    <a:pt x="18866" y="384"/>
                    <a:pt x="18863" y="381"/>
                  </a:cubicBezTo>
                  <a:cubicBezTo>
                    <a:pt x="18860" y="369"/>
                    <a:pt x="18854" y="354"/>
                    <a:pt x="18848" y="345"/>
                  </a:cubicBezTo>
                  <a:cubicBezTo>
                    <a:pt x="18848" y="339"/>
                    <a:pt x="18845" y="333"/>
                    <a:pt x="18842" y="329"/>
                  </a:cubicBezTo>
                  <a:cubicBezTo>
                    <a:pt x="18839" y="323"/>
                    <a:pt x="18833" y="308"/>
                    <a:pt x="18830" y="299"/>
                  </a:cubicBezTo>
                  <a:cubicBezTo>
                    <a:pt x="18824" y="290"/>
                    <a:pt x="18824" y="290"/>
                    <a:pt x="18821" y="287"/>
                  </a:cubicBezTo>
                  <a:cubicBezTo>
                    <a:pt x="18815" y="275"/>
                    <a:pt x="18806" y="263"/>
                    <a:pt x="18797" y="248"/>
                  </a:cubicBezTo>
                  <a:lnTo>
                    <a:pt x="18790" y="239"/>
                  </a:lnTo>
                  <a:cubicBezTo>
                    <a:pt x="18784" y="230"/>
                    <a:pt x="18775" y="221"/>
                    <a:pt x="18769" y="212"/>
                  </a:cubicBezTo>
                  <a:cubicBezTo>
                    <a:pt x="18760" y="203"/>
                    <a:pt x="18763" y="203"/>
                    <a:pt x="18760" y="200"/>
                  </a:cubicBezTo>
                  <a:cubicBezTo>
                    <a:pt x="18751" y="188"/>
                    <a:pt x="18739" y="176"/>
                    <a:pt x="18727" y="163"/>
                  </a:cubicBezTo>
                  <a:cubicBezTo>
                    <a:pt x="18718" y="154"/>
                    <a:pt x="18706" y="142"/>
                    <a:pt x="18694" y="133"/>
                  </a:cubicBezTo>
                  <a:lnTo>
                    <a:pt x="18682" y="124"/>
                  </a:lnTo>
                  <a:cubicBezTo>
                    <a:pt x="18673" y="115"/>
                    <a:pt x="18664" y="109"/>
                    <a:pt x="18655" y="103"/>
                  </a:cubicBezTo>
                  <a:lnTo>
                    <a:pt x="18643" y="94"/>
                  </a:lnTo>
                  <a:cubicBezTo>
                    <a:pt x="18630" y="88"/>
                    <a:pt x="18618" y="79"/>
                    <a:pt x="18606" y="73"/>
                  </a:cubicBezTo>
                  <a:lnTo>
                    <a:pt x="18591" y="64"/>
                  </a:lnTo>
                  <a:lnTo>
                    <a:pt x="18564" y="52"/>
                  </a:lnTo>
                  <a:lnTo>
                    <a:pt x="18549" y="43"/>
                  </a:lnTo>
                  <a:cubicBezTo>
                    <a:pt x="18537" y="40"/>
                    <a:pt x="18522" y="34"/>
                    <a:pt x="18510" y="28"/>
                  </a:cubicBezTo>
                  <a:lnTo>
                    <a:pt x="18501" y="28"/>
                  </a:lnTo>
                  <a:cubicBezTo>
                    <a:pt x="18489" y="22"/>
                    <a:pt x="18476" y="18"/>
                    <a:pt x="18464" y="15"/>
                  </a:cubicBezTo>
                  <a:lnTo>
                    <a:pt x="18449" y="12"/>
                  </a:lnTo>
                  <a:lnTo>
                    <a:pt x="18416" y="6"/>
                  </a:lnTo>
                  <a:lnTo>
                    <a:pt x="18404" y="3"/>
                  </a:lnTo>
                  <a:cubicBezTo>
                    <a:pt x="18389" y="3"/>
                    <a:pt x="18374" y="0"/>
                    <a:pt x="1835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49" name="Google Shape;1149;p57"/>
            <p:cNvSpPr/>
            <p:nvPr/>
          </p:nvSpPr>
          <p:spPr>
            <a:xfrm>
              <a:off x="3860250" y="1861675"/>
              <a:ext cx="54675" cy="48550"/>
            </a:xfrm>
            <a:custGeom>
              <a:rect b="b" l="l" r="r" t="t"/>
              <a:pathLst>
                <a:path extrusionOk="0" h="1942" w="2187">
                  <a:moveTo>
                    <a:pt x="1563" y="1"/>
                  </a:moveTo>
                  <a:cubicBezTo>
                    <a:pt x="1416" y="1"/>
                    <a:pt x="1268" y="58"/>
                    <a:pt x="1157" y="172"/>
                  </a:cubicBezTo>
                  <a:lnTo>
                    <a:pt x="357" y="976"/>
                  </a:lnTo>
                  <a:cubicBezTo>
                    <a:pt x="0" y="1332"/>
                    <a:pt x="254" y="1942"/>
                    <a:pt x="758" y="1942"/>
                  </a:cubicBezTo>
                  <a:cubicBezTo>
                    <a:pt x="906" y="1942"/>
                    <a:pt x="1051" y="1882"/>
                    <a:pt x="1157" y="1776"/>
                  </a:cubicBezTo>
                  <a:lnTo>
                    <a:pt x="1957" y="973"/>
                  </a:lnTo>
                  <a:cubicBezTo>
                    <a:pt x="2184" y="755"/>
                    <a:pt x="2187" y="390"/>
                    <a:pt x="1963" y="166"/>
                  </a:cubicBezTo>
                  <a:cubicBezTo>
                    <a:pt x="1853" y="56"/>
                    <a:pt x="1708" y="1"/>
                    <a:pt x="15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50" name="Google Shape;1150;p57"/>
            <p:cNvSpPr/>
            <p:nvPr/>
          </p:nvSpPr>
          <p:spPr>
            <a:xfrm>
              <a:off x="3923425" y="1801775"/>
              <a:ext cx="51350" cy="48550"/>
            </a:xfrm>
            <a:custGeom>
              <a:rect b="b" l="l" r="r" t="t"/>
              <a:pathLst>
                <a:path extrusionOk="0" h="1942" w="2054">
                  <a:moveTo>
                    <a:pt x="1430" y="0"/>
                  </a:moveTo>
                  <a:cubicBezTo>
                    <a:pt x="1286" y="0"/>
                    <a:pt x="1141" y="56"/>
                    <a:pt x="1030" y="168"/>
                  </a:cubicBezTo>
                  <a:lnTo>
                    <a:pt x="230" y="968"/>
                  </a:lnTo>
                  <a:cubicBezTo>
                    <a:pt x="4" y="1189"/>
                    <a:pt x="1" y="1551"/>
                    <a:pt x="224" y="1774"/>
                  </a:cubicBezTo>
                  <a:cubicBezTo>
                    <a:pt x="334" y="1886"/>
                    <a:pt x="478" y="1941"/>
                    <a:pt x="623" y="1941"/>
                  </a:cubicBezTo>
                  <a:cubicBezTo>
                    <a:pt x="771" y="1941"/>
                    <a:pt x="919" y="1883"/>
                    <a:pt x="1030" y="1768"/>
                  </a:cubicBezTo>
                  <a:lnTo>
                    <a:pt x="1831" y="968"/>
                  </a:lnTo>
                  <a:cubicBezTo>
                    <a:pt x="2054" y="745"/>
                    <a:pt x="2051" y="388"/>
                    <a:pt x="1831" y="168"/>
                  </a:cubicBezTo>
                  <a:cubicBezTo>
                    <a:pt x="1720" y="56"/>
                    <a:pt x="1575" y="0"/>
                    <a:pt x="14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51" name="Google Shape;1151;p57"/>
          <p:cNvSpPr/>
          <p:nvPr/>
        </p:nvSpPr>
        <p:spPr>
          <a:xfrm>
            <a:off x="3337690" y="3125629"/>
            <a:ext cx="340239" cy="340168"/>
          </a:xfrm>
          <a:custGeom>
            <a:rect b="b" l="l" r="r" t="t"/>
            <a:pathLst>
              <a:path extrusionOk="0" h="19325" w="19329">
                <a:moveTo>
                  <a:pt x="9062" y="1229"/>
                </a:moveTo>
                <a:lnTo>
                  <a:pt x="9062" y="4539"/>
                </a:lnTo>
                <a:cubicBezTo>
                  <a:pt x="8470" y="4557"/>
                  <a:pt x="7885" y="4602"/>
                  <a:pt x="7311" y="4674"/>
                </a:cubicBezTo>
                <a:cubicBezTo>
                  <a:pt x="7223" y="4339"/>
                  <a:pt x="7036" y="4037"/>
                  <a:pt x="6773" y="3811"/>
                </a:cubicBezTo>
                <a:cubicBezTo>
                  <a:pt x="7392" y="2428"/>
                  <a:pt x="8211" y="1513"/>
                  <a:pt x="9062" y="1229"/>
                </a:cubicBezTo>
                <a:close/>
                <a:moveTo>
                  <a:pt x="10194" y="1226"/>
                </a:moveTo>
                <a:cubicBezTo>
                  <a:pt x="11278" y="1586"/>
                  <a:pt x="12272" y="2944"/>
                  <a:pt x="12912" y="4835"/>
                </a:cubicBezTo>
                <a:cubicBezTo>
                  <a:pt x="12015" y="4662"/>
                  <a:pt x="11106" y="4566"/>
                  <a:pt x="10194" y="4539"/>
                </a:cubicBezTo>
                <a:lnTo>
                  <a:pt x="10194" y="1226"/>
                </a:lnTo>
                <a:close/>
                <a:moveTo>
                  <a:pt x="5665" y="4530"/>
                </a:moveTo>
                <a:cubicBezTo>
                  <a:pt x="6170" y="4530"/>
                  <a:pt x="6423" y="5139"/>
                  <a:pt x="6067" y="5496"/>
                </a:cubicBezTo>
                <a:cubicBezTo>
                  <a:pt x="5950" y="5611"/>
                  <a:pt x="5808" y="5663"/>
                  <a:pt x="5669" y="5663"/>
                </a:cubicBezTo>
                <a:cubicBezTo>
                  <a:pt x="5378" y="5663"/>
                  <a:pt x="5101" y="5438"/>
                  <a:pt x="5101" y="5097"/>
                </a:cubicBezTo>
                <a:cubicBezTo>
                  <a:pt x="5101" y="4783"/>
                  <a:pt x="5351" y="4530"/>
                  <a:pt x="5665" y="4530"/>
                </a:cubicBezTo>
                <a:close/>
                <a:moveTo>
                  <a:pt x="6743" y="1643"/>
                </a:moveTo>
                <a:cubicBezTo>
                  <a:pt x="6363" y="2129"/>
                  <a:pt x="6019" y="2718"/>
                  <a:pt x="5717" y="3397"/>
                </a:cubicBezTo>
                <a:lnTo>
                  <a:pt x="5665" y="3397"/>
                </a:lnTo>
                <a:cubicBezTo>
                  <a:pt x="4578" y="3397"/>
                  <a:pt x="3769" y="4406"/>
                  <a:pt x="4008" y="5469"/>
                </a:cubicBezTo>
                <a:cubicBezTo>
                  <a:pt x="3075" y="5822"/>
                  <a:pt x="2277" y="6266"/>
                  <a:pt x="1646" y="6773"/>
                </a:cubicBezTo>
                <a:cubicBezTo>
                  <a:pt x="2507" y="4394"/>
                  <a:pt x="4373" y="2516"/>
                  <a:pt x="6743" y="1643"/>
                </a:cubicBezTo>
                <a:close/>
                <a:moveTo>
                  <a:pt x="12510" y="1631"/>
                </a:moveTo>
                <a:lnTo>
                  <a:pt x="12510" y="1631"/>
                </a:lnTo>
                <a:cubicBezTo>
                  <a:pt x="14926" y="2500"/>
                  <a:pt x="16828" y="4403"/>
                  <a:pt x="17698" y="6818"/>
                </a:cubicBezTo>
                <a:cubicBezTo>
                  <a:pt x="17269" y="6483"/>
                  <a:pt x="16810" y="6196"/>
                  <a:pt x="16327" y="5955"/>
                </a:cubicBezTo>
                <a:cubicBezTo>
                  <a:pt x="15645" y="5614"/>
                  <a:pt x="14932" y="5342"/>
                  <a:pt x="14195" y="5136"/>
                </a:cubicBezTo>
                <a:cubicBezTo>
                  <a:pt x="13933" y="4203"/>
                  <a:pt x="13585" y="3349"/>
                  <a:pt x="13169" y="2612"/>
                </a:cubicBezTo>
                <a:cubicBezTo>
                  <a:pt x="12975" y="2268"/>
                  <a:pt x="12755" y="1942"/>
                  <a:pt x="12510" y="1631"/>
                </a:cubicBezTo>
                <a:close/>
                <a:moveTo>
                  <a:pt x="4636" y="6444"/>
                </a:moveTo>
                <a:cubicBezTo>
                  <a:pt x="4684" y="6483"/>
                  <a:pt x="4738" y="6519"/>
                  <a:pt x="4793" y="6553"/>
                </a:cubicBezTo>
                <a:cubicBezTo>
                  <a:pt x="4651" y="7407"/>
                  <a:pt x="4566" y="8268"/>
                  <a:pt x="4542" y="9134"/>
                </a:cubicBezTo>
                <a:lnTo>
                  <a:pt x="1230" y="9134"/>
                </a:lnTo>
                <a:cubicBezTo>
                  <a:pt x="1568" y="8083"/>
                  <a:pt x="2821" y="7081"/>
                  <a:pt x="4636" y="6444"/>
                </a:cubicBezTo>
                <a:close/>
                <a:moveTo>
                  <a:pt x="9062" y="5674"/>
                </a:moveTo>
                <a:lnTo>
                  <a:pt x="9062" y="9134"/>
                </a:lnTo>
                <a:lnTo>
                  <a:pt x="5674" y="9134"/>
                </a:lnTo>
                <a:cubicBezTo>
                  <a:pt x="5698" y="8343"/>
                  <a:pt x="5774" y="7558"/>
                  <a:pt x="5904" y="6776"/>
                </a:cubicBezTo>
                <a:lnTo>
                  <a:pt x="5904" y="6779"/>
                </a:lnTo>
                <a:cubicBezTo>
                  <a:pt x="6462" y="6698"/>
                  <a:pt x="6949" y="6344"/>
                  <a:pt x="7196" y="5834"/>
                </a:cubicBezTo>
                <a:cubicBezTo>
                  <a:pt x="7815" y="5746"/>
                  <a:pt x="8437" y="5692"/>
                  <a:pt x="9062" y="5674"/>
                </a:cubicBezTo>
                <a:close/>
                <a:moveTo>
                  <a:pt x="10194" y="5671"/>
                </a:moveTo>
                <a:cubicBezTo>
                  <a:pt x="11227" y="5701"/>
                  <a:pt x="12257" y="5834"/>
                  <a:pt x="13265" y="6063"/>
                </a:cubicBezTo>
                <a:cubicBezTo>
                  <a:pt x="13422" y="6743"/>
                  <a:pt x="13534" y="7431"/>
                  <a:pt x="13597" y="8126"/>
                </a:cubicBezTo>
                <a:cubicBezTo>
                  <a:pt x="13144" y="8310"/>
                  <a:pt x="12794" y="8675"/>
                  <a:pt x="12631" y="9134"/>
                </a:cubicBezTo>
                <a:lnTo>
                  <a:pt x="10194" y="9134"/>
                </a:lnTo>
                <a:lnTo>
                  <a:pt x="10194" y="5671"/>
                </a:lnTo>
                <a:close/>
                <a:moveTo>
                  <a:pt x="14497" y="6417"/>
                </a:moveTo>
                <a:cubicBezTo>
                  <a:pt x="14950" y="6571"/>
                  <a:pt x="15391" y="6752"/>
                  <a:pt x="15817" y="6966"/>
                </a:cubicBezTo>
                <a:cubicBezTo>
                  <a:pt x="17037" y="7585"/>
                  <a:pt x="17837" y="8352"/>
                  <a:pt x="18099" y="9137"/>
                </a:cubicBezTo>
                <a:lnTo>
                  <a:pt x="15835" y="9134"/>
                </a:lnTo>
                <a:cubicBezTo>
                  <a:pt x="15654" y="8627"/>
                  <a:pt x="15243" y="8234"/>
                  <a:pt x="14730" y="8077"/>
                </a:cubicBezTo>
                <a:cubicBezTo>
                  <a:pt x="14678" y="7519"/>
                  <a:pt x="14603" y="6966"/>
                  <a:pt x="14497" y="6417"/>
                </a:cubicBezTo>
                <a:close/>
                <a:moveTo>
                  <a:pt x="14241" y="9137"/>
                </a:moveTo>
                <a:cubicBezTo>
                  <a:pt x="14555" y="9137"/>
                  <a:pt x="14808" y="9391"/>
                  <a:pt x="14808" y="9702"/>
                </a:cubicBezTo>
                <a:cubicBezTo>
                  <a:pt x="14808" y="10016"/>
                  <a:pt x="14555" y="10270"/>
                  <a:pt x="14241" y="10270"/>
                </a:cubicBezTo>
                <a:lnTo>
                  <a:pt x="14241" y="10267"/>
                </a:lnTo>
                <a:lnTo>
                  <a:pt x="14204" y="10267"/>
                </a:lnTo>
                <a:cubicBezTo>
                  <a:pt x="13902" y="10251"/>
                  <a:pt x="13667" y="10004"/>
                  <a:pt x="13667" y="9702"/>
                </a:cubicBezTo>
                <a:cubicBezTo>
                  <a:pt x="13667" y="9403"/>
                  <a:pt x="13899" y="9155"/>
                  <a:pt x="14195" y="9137"/>
                </a:cubicBezTo>
                <a:close/>
                <a:moveTo>
                  <a:pt x="18099" y="10270"/>
                </a:moveTo>
                <a:cubicBezTo>
                  <a:pt x="17861" y="10967"/>
                  <a:pt x="17194" y="11643"/>
                  <a:pt x="16161" y="12217"/>
                </a:cubicBezTo>
                <a:cubicBezTo>
                  <a:pt x="15632" y="12504"/>
                  <a:pt x="15080" y="12742"/>
                  <a:pt x="14506" y="12930"/>
                </a:cubicBezTo>
                <a:cubicBezTo>
                  <a:pt x="14606" y="12407"/>
                  <a:pt x="14678" y="11873"/>
                  <a:pt x="14730" y="11323"/>
                </a:cubicBezTo>
                <a:lnTo>
                  <a:pt x="14730" y="11326"/>
                </a:lnTo>
                <a:cubicBezTo>
                  <a:pt x="15243" y="11166"/>
                  <a:pt x="15654" y="10774"/>
                  <a:pt x="15835" y="10270"/>
                </a:cubicBezTo>
                <a:close/>
                <a:moveTo>
                  <a:pt x="4542" y="10267"/>
                </a:moveTo>
                <a:cubicBezTo>
                  <a:pt x="4566" y="11163"/>
                  <a:pt x="4660" y="12060"/>
                  <a:pt x="4820" y="12945"/>
                </a:cubicBezTo>
                <a:cubicBezTo>
                  <a:pt x="2927" y="12320"/>
                  <a:pt x="1583" y="11351"/>
                  <a:pt x="1230" y="10267"/>
                </a:cubicBezTo>
                <a:close/>
                <a:moveTo>
                  <a:pt x="9062" y="10267"/>
                </a:moveTo>
                <a:lnTo>
                  <a:pt x="9062" y="12628"/>
                </a:lnTo>
                <a:cubicBezTo>
                  <a:pt x="8603" y="12791"/>
                  <a:pt x="8238" y="13141"/>
                  <a:pt x="8054" y="13594"/>
                </a:cubicBezTo>
                <a:cubicBezTo>
                  <a:pt x="7377" y="13534"/>
                  <a:pt x="6707" y="13428"/>
                  <a:pt x="6046" y="13280"/>
                </a:cubicBezTo>
                <a:cubicBezTo>
                  <a:pt x="5828" y="12290"/>
                  <a:pt x="5702" y="11281"/>
                  <a:pt x="5674" y="10267"/>
                </a:cubicBezTo>
                <a:close/>
                <a:moveTo>
                  <a:pt x="12631" y="10267"/>
                </a:moveTo>
                <a:cubicBezTo>
                  <a:pt x="12794" y="10725"/>
                  <a:pt x="13144" y="11091"/>
                  <a:pt x="13597" y="11275"/>
                </a:cubicBezTo>
                <a:cubicBezTo>
                  <a:pt x="13534" y="11945"/>
                  <a:pt x="13431" y="12613"/>
                  <a:pt x="13280" y="13268"/>
                </a:cubicBezTo>
                <a:cubicBezTo>
                  <a:pt x="12595" y="13422"/>
                  <a:pt x="11900" y="13531"/>
                  <a:pt x="11203" y="13594"/>
                </a:cubicBezTo>
                <a:cubicBezTo>
                  <a:pt x="11019" y="13141"/>
                  <a:pt x="10653" y="12791"/>
                  <a:pt x="10194" y="12628"/>
                </a:cubicBezTo>
                <a:lnTo>
                  <a:pt x="10194" y="10267"/>
                </a:lnTo>
                <a:close/>
                <a:moveTo>
                  <a:pt x="9627" y="13678"/>
                </a:moveTo>
                <a:cubicBezTo>
                  <a:pt x="9923" y="13678"/>
                  <a:pt x="10170" y="13905"/>
                  <a:pt x="10191" y="14201"/>
                </a:cubicBezTo>
                <a:lnTo>
                  <a:pt x="10191" y="14231"/>
                </a:lnTo>
                <a:cubicBezTo>
                  <a:pt x="10191" y="14231"/>
                  <a:pt x="10191" y="14234"/>
                  <a:pt x="10191" y="14237"/>
                </a:cubicBezTo>
                <a:cubicBezTo>
                  <a:pt x="10188" y="14545"/>
                  <a:pt x="9938" y="14793"/>
                  <a:pt x="9630" y="14796"/>
                </a:cubicBezTo>
                <a:cubicBezTo>
                  <a:pt x="9319" y="14796"/>
                  <a:pt x="9065" y="14545"/>
                  <a:pt x="9062" y="14237"/>
                </a:cubicBezTo>
                <a:lnTo>
                  <a:pt x="9062" y="14231"/>
                </a:lnTo>
                <a:lnTo>
                  <a:pt x="9062" y="14201"/>
                </a:lnTo>
                <a:cubicBezTo>
                  <a:pt x="9083" y="13905"/>
                  <a:pt x="9331" y="13678"/>
                  <a:pt x="9627" y="13678"/>
                </a:cubicBezTo>
                <a:close/>
                <a:moveTo>
                  <a:pt x="1640" y="12579"/>
                </a:moveTo>
                <a:lnTo>
                  <a:pt x="1640" y="12579"/>
                </a:lnTo>
                <a:cubicBezTo>
                  <a:pt x="1936" y="12812"/>
                  <a:pt x="2250" y="13020"/>
                  <a:pt x="2579" y="13204"/>
                </a:cubicBezTo>
                <a:cubicBezTo>
                  <a:pt x="3313" y="13615"/>
                  <a:pt x="4168" y="13953"/>
                  <a:pt x="5110" y="14213"/>
                </a:cubicBezTo>
                <a:cubicBezTo>
                  <a:pt x="5496" y="15620"/>
                  <a:pt x="6061" y="16813"/>
                  <a:pt x="6752" y="17691"/>
                </a:cubicBezTo>
                <a:cubicBezTo>
                  <a:pt x="4373" y="16828"/>
                  <a:pt x="2501" y="14956"/>
                  <a:pt x="1640" y="12579"/>
                </a:cubicBezTo>
                <a:close/>
                <a:moveTo>
                  <a:pt x="17698" y="12555"/>
                </a:moveTo>
                <a:cubicBezTo>
                  <a:pt x="16837" y="14938"/>
                  <a:pt x="14932" y="16831"/>
                  <a:pt x="12535" y="17691"/>
                </a:cubicBezTo>
                <a:cubicBezTo>
                  <a:pt x="12770" y="17395"/>
                  <a:pt x="12981" y="17081"/>
                  <a:pt x="13169" y="16752"/>
                </a:cubicBezTo>
                <a:cubicBezTo>
                  <a:pt x="13594" y="16013"/>
                  <a:pt x="13945" y="15149"/>
                  <a:pt x="14213" y="14201"/>
                </a:cubicBezTo>
                <a:cubicBezTo>
                  <a:pt x="15140" y="13944"/>
                  <a:pt x="15986" y="13609"/>
                  <a:pt x="16713" y="13204"/>
                </a:cubicBezTo>
                <a:cubicBezTo>
                  <a:pt x="17058" y="13014"/>
                  <a:pt x="17387" y="12797"/>
                  <a:pt x="17698" y="12555"/>
                </a:cubicBezTo>
                <a:close/>
                <a:moveTo>
                  <a:pt x="6381" y="14503"/>
                </a:moveTo>
                <a:cubicBezTo>
                  <a:pt x="6906" y="14602"/>
                  <a:pt x="7450" y="14678"/>
                  <a:pt x="8005" y="14726"/>
                </a:cubicBezTo>
                <a:cubicBezTo>
                  <a:pt x="8162" y="15240"/>
                  <a:pt x="8555" y="15650"/>
                  <a:pt x="9062" y="15831"/>
                </a:cubicBezTo>
                <a:lnTo>
                  <a:pt x="9062" y="18096"/>
                </a:lnTo>
                <a:cubicBezTo>
                  <a:pt x="8286" y="17833"/>
                  <a:pt x="7531" y="17048"/>
                  <a:pt x="6933" y="15853"/>
                </a:cubicBezTo>
                <a:cubicBezTo>
                  <a:pt x="6716" y="15415"/>
                  <a:pt x="6532" y="14965"/>
                  <a:pt x="6381" y="14503"/>
                </a:cubicBezTo>
                <a:close/>
                <a:moveTo>
                  <a:pt x="12933" y="14497"/>
                </a:moveTo>
                <a:cubicBezTo>
                  <a:pt x="12740" y="15083"/>
                  <a:pt x="12486" y="15650"/>
                  <a:pt x="12184" y="16188"/>
                </a:cubicBezTo>
                <a:cubicBezTo>
                  <a:pt x="11595" y="17211"/>
                  <a:pt x="10904" y="17869"/>
                  <a:pt x="10194" y="18099"/>
                </a:cubicBezTo>
                <a:lnTo>
                  <a:pt x="10194" y="15831"/>
                </a:lnTo>
                <a:cubicBezTo>
                  <a:pt x="10702" y="15650"/>
                  <a:pt x="11094" y="15240"/>
                  <a:pt x="11251" y="14726"/>
                </a:cubicBezTo>
                <a:cubicBezTo>
                  <a:pt x="11828" y="14675"/>
                  <a:pt x="12390" y="14596"/>
                  <a:pt x="12933" y="14497"/>
                </a:cubicBezTo>
                <a:close/>
                <a:moveTo>
                  <a:pt x="9630" y="0"/>
                </a:moveTo>
                <a:cubicBezTo>
                  <a:pt x="7063" y="0"/>
                  <a:pt x="4645" y="1015"/>
                  <a:pt x="2821" y="2860"/>
                </a:cubicBezTo>
                <a:cubicBezTo>
                  <a:pt x="1012" y="4678"/>
                  <a:pt x="1" y="7138"/>
                  <a:pt x="4" y="9702"/>
                </a:cubicBezTo>
                <a:cubicBezTo>
                  <a:pt x="4" y="15016"/>
                  <a:pt x="4313" y="19325"/>
                  <a:pt x="9630" y="19325"/>
                </a:cubicBezTo>
                <a:cubicBezTo>
                  <a:pt x="9634" y="19325"/>
                  <a:pt x="9637" y="19325"/>
                  <a:pt x="9641" y="19325"/>
                </a:cubicBezTo>
                <a:cubicBezTo>
                  <a:pt x="12198" y="19325"/>
                  <a:pt x="14654" y="18314"/>
                  <a:pt x="16469" y="16508"/>
                </a:cubicBezTo>
                <a:cubicBezTo>
                  <a:pt x="18314" y="14687"/>
                  <a:pt x="19328" y="12268"/>
                  <a:pt x="19328" y="9702"/>
                </a:cubicBezTo>
                <a:cubicBezTo>
                  <a:pt x="19328" y="8407"/>
                  <a:pt x="19069" y="7129"/>
                  <a:pt x="18558" y="5940"/>
                </a:cubicBezTo>
                <a:cubicBezTo>
                  <a:pt x="18066" y="4789"/>
                  <a:pt x="17360" y="3741"/>
                  <a:pt x="16472" y="2857"/>
                </a:cubicBezTo>
                <a:cubicBezTo>
                  <a:pt x="15587" y="1969"/>
                  <a:pt x="14539" y="1263"/>
                  <a:pt x="13389" y="770"/>
                </a:cubicBezTo>
                <a:cubicBezTo>
                  <a:pt x="12199" y="260"/>
                  <a:pt x="10922" y="0"/>
                  <a:pt x="963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52" name="Google Shape;1152;p57"/>
          <p:cNvSpPr/>
          <p:nvPr/>
        </p:nvSpPr>
        <p:spPr>
          <a:xfrm>
            <a:off x="3758629" y="3125620"/>
            <a:ext cx="343530" cy="340186"/>
          </a:xfrm>
          <a:custGeom>
            <a:rect b="b" l="l" r="r" t="t"/>
            <a:pathLst>
              <a:path extrusionOk="0" h="19326" w="19516">
                <a:moveTo>
                  <a:pt x="15929" y="1934"/>
                </a:moveTo>
                <a:lnTo>
                  <a:pt x="15929" y="2834"/>
                </a:lnTo>
                <a:cubicBezTo>
                  <a:pt x="15929" y="3145"/>
                  <a:pt x="16182" y="3398"/>
                  <a:pt x="16496" y="3398"/>
                </a:cubicBezTo>
                <a:lnTo>
                  <a:pt x="17393" y="3398"/>
                </a:lnTo>
                <a:lnTo>
                  <a:pt x="16261" y="4531"/>
                </a:lnTo>
                <a:lnTo>
                  <a:pt x="14796" y="4531"/>
                </a:lnTo>
                <a:lnTo>
                  <a:pt x="14796" y="3066"/>
                </a:lnTo>
                <a:lnTo>
                  <a:pt x="15929" y="1934"/>
                </a:lnTo>
                <a:close/>
                <a:moveTo>
                  <a:pt x="9663" y="7927"/>
                </a:moveTo>
                <a:cubicBezTo>
                  <a:pt x="9926" y="7927"/>
                  <a:pt x="10183" y="7991"/>
                  <a:pt x="10418" y="8109"/>
                </a:cubicBezTo>
                <a:lnTo>
                  <a:pt x="9262" y="9262"/>
                </a:lnTo>
                <a:cubicBezTo>
                  <a:pt x="9041" y="9485"/>
                  <a:pt x="9041" y="9842"/>
                  <a:pt x="9262" y="10065"/>
                </a:cubicBezTo>
                <a:cubicBezTo>
                  <a:pt x="9372" y="10175"/>
                  <a:pt x="9517" y="10231"/>
                  <a:pt x="9662" y="10231"/>
                </a:cubicBezTo>
                <a:cubicBezTo>
                  <a:pt x="9807" y="10231"/>
                  <a:pt x="9952" y="10175"/>
                  <a:pt x="10062" y="10065"/>
                </a:cubicBezTo>
                <a:lnTo>
                  <a:pt x="11218" y="8909"/>
                </a:lnTo>
                <a:cubicBezTo>
                  <a:pt x="11336" y="9141"/>
                  <a:pt x="11399" y="9401"/>
                  <a:pt x="11399" y="9664"/>
                </a:cubicBezTo>
                <a:cubicBezTo>
                  <a:pt x="11399" y="10585"/>
                  <a:pt x="10605" y="11364"/>
                  <a:pt x="9663" y="11364"/>
                </a:cubicBezTo>
                <a:cubicBezTo>
                  <a:pt x="8721" y="11364"/>
                  <a:pt x="7927" y="10585"/>
                  <a:pt x="7927" y="9664"/>
                </a:cubicBezTo>
                <a:cubicBezTo>
                  <a:pt x="7927" y="8722"/>
                  <a:pt x="8721" y="7927"/>
                  <a:pt x="9663" y="7927"/>
                </a:cubicBezTo>
                <a:close/>
                <a:moveTo>
                  <a:pt x="9663" y="5663"/>
                </a:moveTo>
                <a:cubicBezTo>
                  <a:pt x="10527" y="5666"/>
                  <a:pt x="11363" y="5953"/>
                  <a:pt x="12049" y="6478"/>
                </a:cubicBezTo>
                <a:lnTo>
                  <a:pt x="11242" y="7287"/>
                </a:lnTo>
                <a:cubicBezTo>
                  <a:pt x="10777" y="6967"/>
                  <a:pt x="10228" y="6798"/>
                  <a:pt x="9663" y="6795"/>
                </a:cubicBezTo>
                <a:cubicBezTo>
                  <a:pt x="8108" y="6795"/>
                  <a:pt x="6795" y="8109"/>
                  <a:pt x="6795" y="9664"/>
                </a:cubicBezTo>
                <a:cubicBezTo>
                  <a:pt x="6795" y="10422"/>
                  <a:pt x="7103" y="11143"/>
                  <a:pt x="7649" y="11669"/>
                </a:cubicBezTo>
                <a:cubicBezTo>
                  <a:pt x="8208" y="12220"/>
                  <a:pt x="8935" y="12495"/>
                  <a:pt x="9663" y="12495"/>
                </a:cubicBezTo>
                <a:cubicBezTo>
                  <a:pt x="10391" y="12495"/>
                  <a:pt x="11119" y="12220"/>
                  <a:pt x="11677" y="11669"/>
                </a:cubicBezTo>
                <a:cubicBezTo>
                  <a:pt x="12224" y="11143"/>
                  <a:pt x="12532" y="10422"/>
                  <a:pt x="12532" y="9664"/>
                </a:cubicBezTo>
                <a:cubicBezTo>
                  <a:pt x="12529" y="9099"/>
                  <a:pt x="12360" y="8549"/>
                  <a:pt x="12043" y="8084"/>
                </a:cubicBezTo>
                <a:lnTo>
                  <a:pt x="12849" y="7278"/>
                </a:lnTo>
                <a:cubicBezTo>
                  <a:pt x="13374" y="7964"/>
                  <a:pt x="13661" y="8800"/>
                  <a:pt x="13664" y="9664"/>
                </a:cubicBezTo>
                <a:cubicBezTo>
                  <a:pt x="13664" y="11850"/>
                  <a:pt x="11870" y="13628"/>
                  <a:pt x="9663" y="13628"/>
                </a:cubicBezTo>
                <a:cubicBezTo>
                  <a:pt x="7456" y="13628"/>
                  <a:pt x="5662" y="11850"/>
                  <a:pt x="5662" y="9664"/>
                </a:cubicBezTo>
                <a:cubicBezTo>
                  <a:pt x="5662" y="7496"/>
                  <a:pt x="7495" y="5663"/>
                  <a:pt x="9663" y="5663"/>
                </a:cubicBezTo>
                <a:close/>
                <a:moveTo>
                  <a:pt x="9676" y="3398"/>
                </a:moveTo>
                <a:cubicBezTo>
                  <a:pt x="11130" y="3398"/>
                  <a:pt x="12541" y="3902"/>
                  <a:pt x="13664" y="4826"/>
                </a:cubicBezTo>
                <a:lnTo>
                  <a:pt x="13664" y="4863"/>
                </a:lnTo>
                <a:lnTo>
                  <a:pt x="12861" y="5663"/>
                </a:lnTo>
                <a:cubicBezTo>
                  <a:pt x="11911" y="4901"/>
                  <a:pt x="10770" y="4528"/>
                  <a:pt x="9634" y="4528"/>
                </a:cubicBezTo>
                <a:cubicBezTo>
                  <a:pt x="8214" y="4528"/>
                  <a:pt x="6803" y="5111"/>
                  <a:pt x="5786" y="6246"/>
                </a:cubicBezTo>
                <a:cubicBezTo>
                  <a:pt x="3959" y="8287"/>
                  <a:pt x="4047" y="11403"/>
                  <a:pt x="5985" y="13341"/>
                </a:cubicBezTo>
                <a:cubicBezTo>
                  <a:pt x="6991" y="14346"/>
                  <a:pt x="8313" y="14852"/>
                  <a:pt x="9638" y="14852"/>
                </a:cubicBezTo>
                <a:cubicBezTo>
                  <a:pt x="10866" y="14852"/>
                  <a:pt x="12096" y="14417"/>
                  <a:pt x="13078" y="13538"/>
                </a:cubicBezTo>
                <a:cubicBezTo>
                  <a:pt x="15119" y="11711"/>
                  <a:pt x="15376" y="8604"/>
                  <a:pt x="13664" y="6463"/>
                </a:cubicBezTo>
                <a:lnTo>
                  <a:pt x="14464" y="5663"/>
                </a:lnTo>
                <a:lnTo>
                  <a:pt x="14503" y="5663"/>
                </a:lnTo>
                <a:cubicBezTo>
                  <a:pt x="15430" y="6789"/>
                  <a:pt x="15935" y="8205"/>
                  <a:pt x="15929" y="9664"/>
                </a:cubicBezTo>
                <a:cubicBezTo>
                  <a:pt x="15929" y="13100"/>
                  <a:pt x="13117" y="15893"/>
                  <a:pt x="9663" y="15893"/>
                </a:cubicBezTo>
                <a:cubicBezTo>
                  <a:pt x="6209" y="15893"/>
                  <a:pt x="3398" y="13100"/>
                  <a:pt x="3398" y="9664"/>
                </a:cubicBezTo>
                <a:cubicBezTo>
                  <a:pt x="3398" y="6209"/>
                  <a:pt x="6209" y="3398"/>
                  <a:pt x="9663" y="3398"/>
                </a:cubicBezTo>
                <a:cubicBezTo>
                  <a:pt x="9668" y="3398"/>
                  <a:pt x="9672" y="3398"/>
                  <a:pt x="9676" y="3398"/>
                </a:cubicBezTo>
                <a:close/>
                <a:moveTo>
                  <a:pt x="9663" y="1134"/>
                </a:moveTo>
                <a:cubicBezTo>
                  <a:pt x="11176" y="1134"/>
                  <a:pt x="12661" y="1532"/>
                  <a:pt x="13975" y="2287"/>
                </a:cubicBezTo>
                <a:lnTo>
                  <a:pt x="13830" y="2432"/>
                </a:lnTo>
                <a:cubicBezTo>
                  <a:pt x="13724" y="2538"/>
                  <a:pt x="13664" y="2683"/>
                  <a:pt x="13664" y="2834"/>
                </a:cubicBezTo>
                <a:lnTo>
                  <a:pt x="13664" y="3428"/>
                </a:lnTo>
                <a:cubicBezTo>
                  <a:pt x="12473" y="2670"/>
                  <a:pt x="11090" y="2266"/>
                  <a:pt x="9679" y="2266"/>
                </a:cubicBezTo>
                <a:cubicBezTo>
                  <a:pt x="9674" y="2266"/>
                  <a:pt x="9668" y="2266"/>
                  <a:pt x="9663" y="2266"/>
                </a:cubicBezTo>
                <a:cubicBezTo>
                  <a:pt x="7701" y="2266"/>
                  <a:pt x="5847" y="3039"/>
                  <a:pt x="4443" y="4443"/>
                </a:cubicBezTo>
                <a:cubicBezTo>
                  <a:pt x="3039" y="5847"/>
                  <a:pt x="2266" y="7701"/>
                  <a:pt x="2266" y="9664"/>
                </a:cubicBezTo>
                <a:cubicBezTo>
                  <a:pt x="2266" y="11626"/>
                  <a:pt x="3039" y="13474"/>
                  <a:pt x="4443" y="14866"/>
                </a:cubicBezTo>
                <a:cubicBezTo>
                  <a:pt x="5886" y="16305"/>
                  <a:pt x="7775" y="17024"/>
                  <a:pt x="9663" y="17024"/>
                </a:cubicBezTo>
                <a:cubicBezTo>
                  <a:pt x="11552" y="17024"/>
                  <a:pt x="13441" y="16305"/>
                  <a:pt x="14884" y="14866"/>
                </a:cubicBezTo>
                <a:cubicBezTo>
                  <a:pt x="16288" y="13474"/>
                  <a:pt x="17061" y="11626"/>
                  <a:pt x="17061" y="9664"/>
                </a:cubicBezTo>
                <a:cubicBezTo>
                  <a:pt x="17064" y="8248"/>
                  <a:pt x="16659" y="6859"/>
                  <a:pt x="15898" y="5663"/>
                </a:cubicBezTo>
                <a:lnTo>
                  <a:pt x="16496" y="5663"/>
                </a:lnTo>
                <a:cubicBezTo>
                  <a:pt x="16644" y="5663"/>
                  <a:pt x="16789" y="5602"/>
                  <a:pt x="16895" y="5497"/>
                </a:cubicBezTo>
                <a:lnTo>
                  <a:pt x="17040" y="5352"/>
                </a:lnTo>
                <a:cubicBezTo>
                  <a:pt x="17795" y="6665"/>
                  <a:pt x="18193" y="8151"/>
                  <a:pt x="18193" y="9664"/>
                </a:cubicBezTo>
                <a:cubicBezTo>
                  <a:pt x="18193" y="14368"/>
                  <a:pt x="14367" y="18194"/>
                  <a:pt x="9663" y="18194"/>
                </a:cubicBezTo>
                <a:cubicBezTo>
                  <a:pt x="4959" y="18194"/>
                  <a:pt x="1133" y="14368"/>
                  <a:pt x="1133" y="9664"/>
                </a:cubicBezTo>
                <a:cubicBezTo>
                  <a:pt x="1133" y="4959"/>
                  <a:pt x="4959" y="1134"/>
                  <a:pt x="9663" y="1134"/>
                </a:cubicBezTo>
                <a:close/>
                <a:moveTo>
                  <a:pt x="16491" y="0"/>
                </a:moveTo>
                <a:cubicBezTo>
                  <a:pt x="16352" y="0"/>
                  <a:pt x="16210" y="52"/>
                  <a:pt x="16095" y="167"/>
                </a:cubicBezTo>
                <a:lnTo>
                  <a:pt x="14799" y="1463"/>
                </a:lnTo>
                <a:cubicBezTo>
                  <a:pt x="13256" y="509"/>
                  <a:pt x="11478" y="4"/>
                  <a:pt x="9663" y="1"/>
                </a:cubicBezTo>
                <a:cubicBezTo>
                  <a:pt x="7094" y="1"/>
                  <a:pt x="4669" y="1010"/>
                  <a:pt x="2839" y="2840"/>
                </a:cubicBezTo>
                <a:cubicBezTo>
                  <a:pt x="1009" y="4669"/>
                  <a:pt x="1" y="7094"/>
                  <a:pt x="1" y="9664"/>
                </a:cubicBezTo>
                <a:cubicBezTo>
                  <a:pt x="1" y="12233"/>
                  <a:pt x="1009" y="14658"/>
                  <a:pt x="2839" y="16488"/>
                </a:cubicBezTo>
                <a:cubicBezTo>
                  <a:pt x="4669" y="18317"/>
                  <a:pt x="7094" y="19326"/>
                  <a:pt x="9663" y="19326"/>
                </a:cubicBezTo>
                <a:cubicBezTo>
                  <a:pt x="12233" y="19326"/>
                  <a:pt x="14657" y="18317"/>
                  <a:pt x="16487" y="16488"/>
                </a:cubicBezTo>
                <a:cubicBezTo>
                  <a:pt x="18317" y="14658"/>
                  <a:pt x="19325" y="12233"/>
                  <a:pt x="19325" y="9664"/>
                </a:cubicBezTo>
                <a:cubicBezTo>
                  <a:pt x="19322" y="7849"/>
                  <a:pt x="18818" y="6070"/>
                  <a:pt x="17864" y="4528"/>
                </a:cubicBezTo>
                <a:lnTo>
                  <a:pt x="19159" y="3232"/>
                </a:lnTo>
                <a:cubicBezTo>
                  <a:pt x="19516" y="2876"/>
                  <a:pt x="19265" y="2266"/>
                  <a:pt x="18761" y="2266"/>
                </a:cubicBezTo>
                <a:lnTo>
                  <a:pt x="17061" y="2266"/>
                </a:lnTo>
                <a:lnTo>
                  <a:pt x="17061" y="569"/>
                </a:lnTo>
                <a:cubicBezTo>
                  <a:pt x="17061" y="226"/>
                  <a:pt x="16782" y="0"/>
                  <a:pt x="1649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53" name="Google Shape;1153;p57"/>
          <p:cNvGrpSpPr/>
          <p:nvPr/>
        </p:nvGrpSpPr>
        <p:grpSpPr>
          <a:xfrm>
            <a:off x="4174808" y="3125806"/>
            <a:ext cx="340221" cy="340168"/>
            <a:chOff x="5648375" y="1427025"/>
            <a:chExt cx="483200" cy="483125"/>
          </a:xfrm>
        </p:grpSpPr>
        <p:sp>
          <p:nvSpPr>
            <p:cNvPr id="1154" name="Google Shape;1154;p57"/>
            <p:cNvSpPr/>
            <p:nvPr/>
          </p:nvSpPr>
          <p:spPr>
            <a:xfrm>
              <a:off x="5801075" y="1484625"/>
              <a:ext cx="177725" cy="162475"/>
            </a:xfrm>
            <a:custGeom>
              <a:rect b="b" l="l" r="r" t="t"/>
              <a:pathLst>
                <a:path extrusionOk="0" h="6499" w="7109">
                  <a:moveTo>
                    <a:pt x="3554" y="1845"/>
                  </a:moveTo>
                  <a:lnTo>
                    <a:pt x="3920" y="2582"/>
                  </a:lnTo>
                  <a:cubicBezTo>
                    <a:pt x="4001" y="2751"/>
                    <a:pt x="4161" y="2866"/>
                    <a:pt x="4345" y="2893"/>
                  </a:cubicBezTo>
                  <a:lnTo>
                    <a:pt x="5158" y="3011"/>
                  </a:lnTo>
                  <a:lnTo>
                    <a:pt x="4569" y="3584"/>
                  </a:lnTo>
                  <a:cubicBezTo>
                    <a:pt x="4436" y="3714"/>
                    <a:pt x="4376" y="3901"/>
                    <a:pt x="4406" y="4086"/>
                  </a:cubicBezTo>
                  <a:lnTo>
                    <a:pt x="4545" y="4898"/>
                  </a:lnTo>
                  <a:lnTo>
                    <a:pt x="3820" y="4514"/>
                  </a:lnTo>
                  <a:cubicBezTo>
                    <a:pt x="3737" y="4469"/>
                    <a:pt x="3646" y="4446"/>
                    <a:pt x="3555" y="4446"/>
                  </a:cubicBezTo>
                  <a:cubicBezTo>
                    <a:pt x="3464" y="4446"/>
                    <a:pt x="3373" y="4469"/>
                    <a:pt x="3292" y="4514"/>
                  </a:cubicBezTo>
                  <a:lnTo>
                    <a:pt x="2561" y="4895"/>
                  </a:lnTo>
                  <a:lnTo>
                    <a:pt x="2703" y="4086"/>
                  </a:lnTo>
                  <a:cubicBezTo>
                    <a:pt x="2733" y="3901"/>
                    <a:pt x="2673" y="3714"/>
                    <a:pt x="2540" y="3584"/>
                  </a:cubicBezTo>
                  <a:lnTo>
                    <a:pt x="1951" y="3011"/>
                  </a:lnTo>
                  <a:lnTo>
                    <a:pt x="2763" y="2893"/>
                  </a:lnTo>
                  <a:cubicBezTo>
                    <a:pt x="2947" y="2866"/>
                    <a:pt x="3107" y="2751"/>
                    <a:pt x="3192" y="2582"/>
                  </a:cubicBezTo>
                  <a:lnTo>
                    <a:pt x="3554" y="1845"/>
                  </a:lnTo>
                  <a:close/>
                  <a:moveTo>
                    <a:pt x="3554" y="0"/>
                  </a:moveTo>
                  <a:cubicBezTo>
                    <a:pt x="3353" y="0"/>
                    <a:pt x="3151" y="106"/>
                    <a:pt x="3047" y="317"/>
                  </a:cubicBezTo>
                  <a:lnTo>
                    <a:pt x="2307" y="1815"/>
                  </a:lnTo>
                  <a:lnTo>
                    <a:pt x="653" y="2056"/>
                  </a:lnTo>
                  <a:cubicBezTo>
                    <a:pt x="188" y="2123"/>
                    <a:pt x="0" y="2694"/>
                    <a:pt x="339" y="3023"/>
                  </a:cubicBezTo>
                  <a:lnTo>
                    <a:pt x="1537" y="4188"/>
                  </a:lnTo>
                  <a:lnTo>
                    <a:pt x="1253" y="5837"/>
                  </a:lnTo>
                  <a:cubicBezTo>
                    <a:pt x="1191" y="6202"/>
                    <a:pt x="1480" y="6499"/>
                    <a:pt x="1809" y="6499"/>
                  </a:cubicBezTo>
                  <a:cubicBezTo>
                    <a:pt x="1897" y="6499"/>
                    <a:pt x="1987" y="6478"/>
                    <a:pt x="2075" y="6432"/>
                  </a:cubicBezTo>
                  <a:lnTo>
                    <a:pt x="3554" y="5656"/>
                  </a:lnTo>
                  <a:lnTo>
                    <a:pt x="5034" y="6432"/>
                  </a:lnTo>
                  <a:cubicBezTo>
                    <a:pt x="5121" y="6478"/>
                    <a:pt x="5212" y="6499"/>
                    <a:pt x="5299" y="6499"/>
                  </a:cubicBezTo>
                  <a:cubicBezTo>
                    <a:pt x="5629" y="6499"/>
                    <a:pt x="5917" y="6202"/>
                    <a:pt x="5855" y="5837"/>
                  </a:cubicBezTo>
                  <a:lnTo>
                    <a:pt x="5574" y="4188"/>
                  </a:lnTo>
                  <a:lnTo>
                    <a:pt x="6770" y="3023"/>
                  </a:lnTo>
                  <a:cubicBezTo>
                    <a:pt x="7108" y="2694"/>
                    <a:pt x="6921" y="2123"/>
                    <a:pt x="6456" y="2056"/>
                  </a:cubicBezTo>
                  <a:lnTo>
                    <a:pt x="4801" y="1815"/>
                  </a:lnTo>
                  <a:lnTo>
                    <a:pt x="4062" y="317"/>
                  </a:lnTo>
                  <a:cubicBezTo>
                    <a:pt x="3957" y="106"/>
                    <a:pt x="3756" y="0"/>
                    <a:pt x="355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55" name="Google Shape;1155;p57"/>
            <p:cNvSpPr/>
            <p:nvPr/>
          </p:nvSpPr>
          <p:spPr>
            <a:xfrm>
              <a:off x="5648375" y="1427025"/>
              <a:ext cx="483200" cy="483125"/>
            </a:xfrm>
            <a:custGeom>
              <a:rect b="b" l="l" r="r" t="t"/>
              <a:pathLst>
                <a:path extrusionOk="0" h="19325" w="19328">
                  <a:moveTo>
                    <a:pt x="2265" y="2304"/>
                  </a:moveTo>
                  <a:cubicBezTo>
                    <a:pt x="2890" y="2304"/>
                    <a:pt x="3397" y="2808"/>
                    <a:pt x="3397" y="3437"/>
                  </a:cubicBezTo>
                  <a:lnTo>
                    <a:pt x="3397" y="7398"/>
                  </a:lnTo>
                  <a:lnTo>
                    <a:pt x="3397" y="7474"/>
                  </a:lnTo>
                  <a:lnTo>
                    <a:pt x="1637" y="6299"/>
                  </a:lnTo>
                  <a:cubicBezTo>
                    <a:pt x="1320" y="6088"/>
                    <a:pt x="1129" y="5734"/>
                    <a:pt x="1132" y="5357"/>
                  </a:cubicBezTo>
                  <a:lnTo>
                    <a:pt x="1132" y="3437"/>
                  </a:lnTo>
                  <a:cubicBezTo>
                    <a:pt x="1132" y="2808"/>
                    <a:pt x="1640" y="2304"/>
                    <a:pt x="2265" y="2304"/>
                  </a:cubicBezTo>
                  <a:close/>
                  <a:moveTo>
                    <a:pt x="17060" y="2304"/>
                  </a:moveTo>
                  <a:cubicBezTo>
                    <a:pt x="17685" y="2304"/>
                    <a:pt x="18192" y="2808"/>
                    <a:pt x="18192" y="3437"/>
                  </a:cubicBezTo>
                  <a:lnTo>
                    <a:pt x="18192" y="5357"/>
                  </a:lnTo>
                  <a:cubicBezTo>
                    <a:pt x="18192" y="5737"/>
                    <a:pt x="18005" y="6091"/>
                    <a:pt x="17688" y="6302"/>
                  </a:cubicBezTo>
                  <a:lnTo>
                    <a:pt x="15928" y="7474"/>
                  </a:lnTo>
                  <a:lnTo>
                    <a:pt x="15928" y="7398"/>
                  </a:lnTo>
                  <a:lnTo>
                    <a:pt x="15928" y="3437"/>
                  </a:lnTo>
                  <a:cubicBezTo>
                    <a:pt x="15928" y="2808"/>
                    <a:pt x="16435" y="2304"/>
                    <a:pt x="17060" y="2304"/>
                  </a:cubicBezTo>
                  <a:close/>
                  <a:moveTo>
                    <a:pt x="14795" y="1133"/>
                  </a:moveTo>
                  <a:lnTo>
                    <a:pt x="14795" y="7398"/>
                  </a:lnTo>
                  <a:cubicBezTo>
                    <a:pt x="14795" y="8763"/>
                    <a:pt x="14095" y="9641"/>
                    <a:pt x="12120" y="10759"/>
                  </a:cubicBezTo>
                  <a:cubicBezTo>
                    <a:pt x="11069" y="11354"/>
                    <a:pt x="10372" y="12422"/>
                    <a:pt x="10248" y="13627"/>
                  </a:cubicBezTo>
                  <a:lnTo>
                    <a:pt x="9058" y="13627"/>
                  </a:lnTo>
                  <a:cubicBezTo>
                    <a:pt x="8877" y="12368"/>
                    <a:pt x="8041" y="11269"/>
                    <a:pt x="6791" y="10686"/>
                  </a:cubicBezTo>
                  <a:cubicBezTo>
                    <a:pt x="5332" y="10007"/>
                    <a:pt x="4529" y="8835"/>
                    <a:pt x="4529" y="7398"/>
                  </a:cubicBezTo>
                  <a:lnTo>
                    <a:pt x="4529" y="1133"/>
                  </a:lnTo>
                  <a:close/>
                  <a:moveTo>
                    <a:pt x="11927" y="14759"/>
                  </a:moveTo>
                  <a:cubicBezTo>
                    <a:pt x="12241" y="14759"/>
                    <a:pt x="12495" y="15010"/>
                    <a:pt x="12495" y="15324"/>
                  </a:cubicBezTo>
                  <a:lnTo>
                    <a:pt x="12495" y="15892"/>
                  </a:lnTo>
                  <a:lnTo>
                    <a:pt x="10795" y="15892"/>
                  </a:lnTo>
                  <a:cubicBezTo>
                    <a:pt x="10481" y="15892"/>
                    <a:pt x="10230" y="16142"/>
                    <a:pt x="10230" y="16456"/>
                  </a:cubicBezTo>
                  <a:cubicBezTo>
                    <a:pt x="10230" y="16770"/>
                    <a:pt x="10481" y="17024"/>
                    <a:pt x="10795" y="17024"/>
                  </a:cubicBezTo>
                  <a:lnTo>
                    <a:pt x="13059" y="17024"/>
                  </a:lnTo>
                  <a:cubicBezTo>
                    <a:pt x="13373" y="17024"/>
                    <a:pt x="13627" y="17275"/>
                    <a:pt x="13627" y="17589"/>
                  </a:cubicBezTo>
                  <a:lnTo>
                    <a:pt x="13627" y="18193"/>
                  </a:lnTo>
                  <a:lnTo>
                    <a:pt x="5701" y="18193"/>
                  </a:lnTo>
                  <a:lnTo>
                    <a:pt x="5701" y="17589"/>
                  </a:lnTo>
                  <a:cubicBezTo>
                    <a:pt x="5701" y="17275"/>
                    <a:pt x="5951" y="17024"/>
                    <a:pt x="6265" y="17024"/>
                  </a:cubicBezTo>
                  <a:lnTo>
                    <a:pt x="8530" y="17024"/>
                  </a:lnTo>
                  <a:cubicBezTo>
                    <a:pt x="8844" y="17024"/>
                    <a:pt x="9095" y="16770"/>
                    <a:pt x="9095" y="16456"/>
                  </a:cubicBezTo>
                  <a:cubicBezTo>
                    <a:pt x="9095" y="16142"/>
                    <a:pt x="8844" y="15892"/>
                    <a:pt x="8530" y="15892"/>
                  </a:cubicBezTo>
                  <a:lnTo>
                    <a:pt x="6833" y="15892"/>
                  </a:lnTo>
                  <a:lnTo>
                    <a:pt x="6833" y="15324"/>
                  </a:lnTo>
                  <a:cubicBezTo>
                    <a:pt x="6833" y="15010"/>
                    <a:pt x="7084" y="14759"/>
                    <a:pt x="7398" y="14759"/>
                  </a:cubicBezTo>
                  <a:close/>
                  <a:moveTo>
                    <a:pt x="3965" y="0"/>
                  </a:moveTo>
                  <a:cubicBezTo>
                    <a:pt x="3651" y="0"/>
                    <a:pt x="3397" y="254"/>
                    <a:pt x="3397" y="568"/>
                  </a:cubicBezTo>
                  <a:lnTo>
                    <a:pt x="3397" y="1474"/>
                  </a:lnTo>
                  <a:cubicBezTo>
                    <a:pt x="3032" y="1264"/>
                    <a:pt x="2645" y="1168"/>
                    <a:pt x="2269" y="1168"/>
                  </a:cubicBezTo>
                  <a:cubicBezTo>
                    <a:pt x="1086" y="1168"/>
                    <a:pt x="0" y="2113"/>
                    <a:pt x="0" y="3437"/>
                  </a:cubicBezTo>
                  <a:lnTo>
                    <a:pt x="0" y="5357"/>
                  </a:lnTo>
                  <a:cubicBezTo>
                    <a:pt x="0" y="6115"/>
                    <a:pt x="378" y="6821"/>
                    <a:pt x="1009" y="7241"/>
                  </a:cubicBezTo>
                  <a:lnTo>
                    <a:pt x="3651" y="9001"/>
                  </a:lnTo>
                  <a:cubicBezTo>
                    <a:pt x="3663" y="9010"/>
                    <a:pt x="3678" y="9019"/>
                    <a:pt x="3690" y="9026"/>
                  </a:cubicBezTo>
                  <a:cubicBezTo>
                    <a:pt x="4125" y="10170"/>
                    <a:pt x="5027" y="11112"/>
                    <a:pt x="6314" y="11710"/>
                  </a:cubicBezTo>
                  <a:cubicBezTo>
                    <a:pt x="7156" y="12105"/>
                    <a:pt x="7736" y="12812"/>
                    <a:pt x="7911" y="13627"/>
                  </a:cubicBezTo>
                  <a:lnTo>
                    <a:pt x="7398" y="13627"/>
                  </a:lnTo>
                  <a:cubicBezTo>
                    <a:pt x="6459" y="13627"/>
                    <a:pt x="5701" y="14385"/>
                    <a:pt x="5701" y="15324"/>
                  </a:cubicBezTo>
                  <a:lnTo>
                    <a:pt x="5701" y="15988"/>
                  </a:lnTo>
                  <a:cubicBezTo>
                    <a:pt x="5021" y="16227"/>
                    <a:pt x="4569" y="16870"/>
                    <a:pt x="4569" y="17589"/>
                  </a:cubicBezTo>
                  <a:lnTo>
                    <a:pt x="4569" y="18760"/>
                  </a:lnTo>
                  <a:cubicBezTo>
                    <a:pt x="4569" y="19071"/>
                    <a:pt x="4819" y="19325"/>
                    <a:pt x="5133" y="19325"/>
                  </a:cubicBezTo>
                  <a:lnTo>
                    <a:pt x="14191" y="19325"/>
                  </a:lnTo>
                  <a:cubicBezTo>
                    <a:pt x="14506" y="19325"/>
                    <a:pt x="14759" y="19071"/>
                    <a:pt x="14759" y="18760"/>
                  </a:cubicBezTo>
                  <a:lnTo>
                    <a:pt x="14759" y="17589"/>
                  </a:lnTo>
                  <a:cubicBezTo>
                    <a:pt x="14756" y="16870"/>
                    <a:pt x="14303" y="16227"/>
                    <a:pt x="13627" y="15988"/>
                  </a:cubicBezTo>
                  <a:lnTo>
                    <a:pt x="13627" y="15324"/>
                  </a:lnTo>
                  <a:cubicBezTo>
                    <a:pt x="13624" y="14385"/>
                    <a:pt x="12866" y="13627"/>
                    <a:pt x="11927" y="13627"/>
                  </a:cubicBezTo>
                  <a:lnTo>
                    <a:pt x="11389" y="13627"/>
                  </a:lnTo>
                  <a:cubicBezTo>
                    <a:pt x="11507" y="12833"/>
                    <a:pt x="11981" y="12139"/>
                    <a:pt x="12679" y="11743"/>
                  </a:cubicBezTo>
                  <a:cubicBezTo>
                    <a:pt x="14044" y="10973"/>
                    <a:pt x="15088" y="10170"/>
                    <a:pt x="15593" y="9047"/>
                  </a:cubicBezTo>
                  <a:cubicBezTo>
                    <a:pt x="15623" y="9035"/>
                    <a:pt x="15650" y="9019"/>
                    <a:pt x="15677" y="9001"/>
                  </a:cubicBezTo>
                  <a:lnTo>
                    <a:pt x="18319" y="7241"/>
                  </a:lnTo>
                  <a:cubicBezTo>
                    <a:pt x="18947" y="6821"/>
                    <a:pt x="19328" y="6115"/>
                    <a:pt x="19328" y="5357"/>
                  </a:cubicBezTo>
                  <a:lnTo>
                    <a:pt x="19328" y="3437"/>
                  </a:lnTo>
                  <a:cubicBezTo>
                    <a:pt x="19325" y="2113"/>
                    <a:pt x="18239" y="1168"/>
                    <a:pt x="17057" y="1168"/>
                  </a:cubicBezTo>
                  <a:cubicBezTo>
                    <a:pt x="16681" y="1168"/>
                    <a:pt x="16295" y="1264"/>
                    <a:pt x="15931" y="1474"/>
                  </a:cubicBezTo>
                  <a:lnTo>
                    <a:pt x="15931" y="568"/>
                  </a:lnTo>
                  <a:cubicBezTo>
                    <a:pt x="15931" y="254"/>
                    <a:pt x="15677" y="0"/>
                    <a:pt x="1536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56" name="Google Shape;1156;p57"/>
          <p:cNvGrpSpPr/>
          <p:nvPr/>
        </p:nvGrpSpPr>
        <p:grpSpPr>
          <a:xfrm>
            <a:off x="4589294" y="3125789"/>
            <a:ext cx="344622" cy="340204"/>
            <a:chOff x="6238300" y="1426975"/>
            <a:chExt cx="489450" cy="483175"/>
          </a:xfrm>
        </p:grpSpPr>
        <p:sp>
          <p:nvSpPr>
            <p:cNvPr id="1157" name="Google Shape;1157;p57"/>
            <p:cNvSpPr/>
            <p:nvPr/>
          </p:nvSpPr>
          <p:spPr>
            <a:xfrm>
              <a:off x="6238300" y="1426975"/>
              <a:ext cx="489450" cy="483175"/>
            </a:xfrm>
            <a:custGeom>
              <a:rect b="b" l="l" r="r" t="t"/>
              <a:pathLst>
                <a:path extrusionOk="0" h="19327" w="19578">
                  <a:moveTo>
                    <a:pt x="16109" y="2267"/>
                  </a:moveTo>
                  <a:lnTo>
                    <a:pt x="16109" y="4803"/>
                  </a:lnTo>
                  <a:lnTo>
                    <a:pt x="14977" y="3831"/>
                  </a:lnTo>
                  <a:lnTo>
                    <a:pt x="14977" y="2267"/>
                  </a:lnTo>
                  <a:close/>
                  <a:moveTo>
                    <a:pt x="9880" y="1135"/>
                  </a:moveTo>
                  <a:cubicBezTo>
                    <a:pt x="10011" y="1135"/>
                    <a:pt x="10142" y="1181"/>
                    <a:pt x="10248" y="1274"/>
                  </a:cubicBezTo>
                  <a:lnTo>
                    <a:pt x="18174" y="8067"/>
                  </a:lnTo>
                  <a:cubicBezTo>
                    <a:pt x="18413" y="8270"/>
                    <a:pt x="18440" y="8626"/>
                    <a:pt x="18238" y="8864"/>
                  </a:cubicBezTo>
                  <a:lnTo>
                    <a:pt x="18238" y="8861"/>
                  </a:lnTo>
                  <a:cubicBezTo>
                    <a:pt x="18129" y="8988"/>
                    <a:pt x="17972" y="9061"/>
                    <a:pt x="17809" y="9061"/>
                  </a:cubicBezTo>
                  <a:cubicBezTo>
                    <a:pt x="17673" y="9061"/>
                    <a:pt x="17540" y="9012"/>
                    <a:pt x="17440" y="8925"/>
                  </a:cubicBezTo>
                  <a:lnTo>
                    <a:pt x="10251" y="2762"/>
                  </a:lnTo>
                  <a:cubicBezTo>
                    <a:pt x="10145" y="2672"/>
                    <a:pt x="10014" y="2626"/>
                    <a:pt x="9883" y="2626"/>
                  </a:cubicBezTo>
                  <a:cubicBezTo>
                    <a:pt x="9751" y="2626"/>
                    <a:pt x="9620" y="2672"/>
                    <a:pt x="9514" y="2762"/>
                  </a:cubicBezTo>
                  <a:lnTo>
                    <a:pt x="2687" y="8553"/>
                  </a:lnTo>
                  <a:cubicBezTo>
                    <a:pt x="2657" y="8575"/>
                    <a:pt x="2633" y="8596"/>
                    <a:pt x="2609" y="8623"/>
                  </a:cubicBezTo>
                  <a:lnTo>
                    <a:pt x="2250" y="8925"/>
                  </a:lnTo>
                  <a:cubicBezTo>
                    <a:pt x="2142" y="9016"/>
                    <a:pt x="2012" y="9060"/>
                    <a:pt x="1882" y="9060"/>
                  </a:cubicBezTo>
                  <a:cubicBezTo>
                    <a:pt x="1723" y="9060"/>
                    <a:pt x="1565" y="8994"/>
                    <a:pt x="1452" y="8864"/>
                  </a:cubicBezTo>
                  <a:cubicBezTo>
                    <a:pt x="1250" y="8629"/>
                    <a:pt x="1274" y="8273"/>
                    <a:pt x="1510" y="8067"/>
                  </a:cubicBezTo>
                  <a:lnTo>
                    <a:pt x="9511" y="1274"/>
                  </a:lnTo>
                  <a:cubicBezTo>
                    <a:pt x="9617" y="1181"/>
                    <a:pt x="9748" y="1135"/>
                    <a:pt x="9880" y="1135"/>
                  </a:cubicBezTo>
                  <a:close/>
                  <a:moveTo>
                    <a:pt x="12147" y="13665"/>
                  </a:moveTo>
                  <a:lnTo>
                    <a:pt x="12147" y="18195"/>
                  </a:lnTo>
                  <a:lnTo>
                    <a:pt x="7543" y="18195"/>
                  </a:lnTo>
                  <a:lnTo>
                    <a:pt x="7543" y="13665"/>
                  </a:lnTo>
                  <a:close/>
                  <a:moveTo>
                    <a:pt x="9883" y="3937"/>
                  </a:moveTo>
                  <a:lnTo>
                    <a:pt x="16109" y="9275"/>
                  </a:lnTo>
                  <a:lnTo>
                    <a:pt x="16109" y="18195"/>
                  </a:lnTo>
                  <a:lnTo>
                    <a:pt x="13280" y="18195"/>
                  </a:lnTo>
                  <a:lnTo>
                    <a:pt x="13280" y="13101"/>
                  </a:lnTo>
                  <a:cubicBezTo>
                    <a:pt x="13280" y="12787"/>
                    <a:pt x="13026" y="12533"/>
                    <a:pt x="12712" y="12533"/>
                  </a:cubicBezTo>
                  <a:lnTo>
                    <a:pt x="6975" y="12533"/>
                  </a:lnTo>
                  <a:cubicBezTo>
                    <a:pt x="6661" y="12533"/>
                    <a:pt x="6410" y="12787"/>
                    <a:pt x="6410" y="13101"/>
                  </a:cubicBezTo>
                  <a:lnTo>
                    <a:pt x="6410" y="18195"/>
                  </a:lnTo>
                  <a:lnTo>
                    <a:pt x="3578" y="18195"/>
                  </a:lnTo>
                  <a:lnTo>
                    <a:pt x="3578" y="9281"/>
                  </a:lnTo>
                  <a:lnTo>
                    <a:pt x="9883" y="3937"/>
                  </a:lnTo>
                  <a:close/>
                  <a:moveTo>
                    <a:pt x="9883" y="0"/>
                  </a:moveTo>
                  <a:cubicBezTo>
                    <a:pt x="9489" y="0"/>
                    <a:pt x="9095" y="137"/>
                    <a:pt x="8778" y="410"/>
                  </a:cubicBezTo>
                  <a:lnTo>
                    <a:pt x="773" y="7204"/>
                  </a:lnTo>
                  <a:cubicBezTo>
                    <a:pt x="154" y="7738"/>
                    <a:pt x="0" y="8635"/>
                    <a:pt x="411" y="9345"/>
                  </a:cubicBezTo>
                  <a:cubicBezTo>
                    <a:pt x="720" y="9881"/>
                    <a:pt x="1289" y="10193"/>
                    <a:pt x="1882" y="10193"/>
                  </a:cubicBezTo>
                  <a:cubicBezTo>
                    <a:pt x="2070" y="10193"/>
                    <a:pt x="2261" y="10162"/>
                    <a:pt x="2446" y="10096"/>
                  </a:cubicBezTo>
                  <a:lnTo>
                    <a:pt x="2446" y="18762"/>
                  </a:lnTo>
                  <a:cubicBezTo>
                    <a:pt x="2446" y="19073"/>
                    <a:pt x="2699" y="19327"/>
                    <a:pt x="3010" y="19327"/>
                  </a:cubicBezTo>
                  <a:lnTo>
                    <a:pt x="16673" y="19327"/>
                  </a:lnTo>
                  <a:cubicBezTo>
                    <a:pt x="16987" y="19327"/>
                    <a:pt x="17241" y="19073"/>
                    <a:pt x="17241" y="18762"/>
                  </a:cubicBezTo>
                  <a:lnTo>
                    <a:pt x="17241" y="10096"/>
                  </a:lnTo>
                  <a:cubicBezTo>
                    <a:pt x="17431" y="10163"/>
                    <a:pt x="17623" y="10195"/>
                    <a:pt x="17809" y="10195"/>
                  </a:cubicBezTo>
                  <a:cubicBezTo>
                    <a:pt x="18756" y="10195"/>
                    <a:pt x="19578" y="9388"/>
                    <a:pt x="19500" y="8363"/>
                  </a:cubicBezTo>
                  <a:cubicBezTo>
                    <a:pt x="19466" y="7913"/>
                    <a:pt x="19255" y="7497"/>
                    <a:pt x="18914" y="7204"/>
                  </a:cubicBezTo>
                  <a:lnTo>
                    <a:pt x="17241" y="5770"/>
                  </a:lnTo>
                  <a:lnTo>
                    <a:pt x="17241" y="1702"/>
                  </a:lnTo>
                  <a:cubicBezTo>
                    <a:pt x="17241" y="1388"/>
                    <a:pt x="16987" y="1135"/>
                    <a:pt x="16676" y="1135"/>
                  </a:cubicBezTo>
                  <a:lnTo>
                    <a:pt x="14412" y="1135"/>
                  </a:lnTo>
                  <a:cubicBezTo>
                    <a:pt x="14098" y="1135"/>
                    <a:pt x="13844" y="1388"/>
                    <a:pt x="13844" y="1702"/>
                  </a:cubicBezTo>
                  <a:lnTo>
                    <a:pt x="13844" y="2862"/>
                  </a:lnTo>
                  <a:lnTo>
                    <a:pt x="10988" y="410"/>
                  </a:lnTo>
                  <a:cubicBezTo>
                    <a:pt x="10671" y="137"/>
                    <a:pt x="10277" y="0"/>
                    <a:pt x="98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58" name="Google Shape;1158;p57"/>
            <p:cNvSpPr/>
            <p:nvPr/>
          </p:nvSpPr>
          <p:spPr>
            <a:xfrm>
              <a:off x="6426850" y="1596875"/>
              <a:ext cx="115150" cy="113250"/>
            </a:xfrm>
            <a:custGeom>
              <a:rect b="b" l="l" r="r" t="t"/>
              <a:pathLst>
                <a:path extrusionOk="0" h="4530" w="4606">
                  <a:moveTo>
                    <a:pt x="3473" y="1132"/>
                  </a:moveTo>
                  <a:lnTo>
                    <a:pt x="3473" y="3397"/>
                  </a:lnTo>
                  <a:lnTo>
                    <a:pt x="1133" y="3397"/>
                  </a:lnTo>
                  <a:lnTo>
                    <a:pt x="1133" y="1132"/>
                  </a:lnTo>
                  <a:close/>
                  <a:moveTo>
                    <a:pt x="565" y="0"/>
                  </a:moveTo>
                  <a:cubicBezTo>
                    <a:pt x="251" y="0"/>
                    <a:pt x="1" y="254"/>
                    <a:pt x="1" y="568"/>
                  </a:cubicBezTo>
                  <a:lnTo>
                    <a:pt x="1" y="3965"/>
                  </a:lnTo>
                  <a:cubicBezTo>
                    <a:pt x="1" y="4276"/>
                    <a:pt x="251" y="4529"/>
                    <a:pt x="565" y="4529"/>
                  </a:cubicBezTo>
                  <a:lnTo>
                    <a:pt x="4038" y="4529"/>
                  </a:lnTo>
                  <a:cubicBezTo>
                    <a:pt x="4352" y="4529"/>
                    <a:pt x="4605" y="4276"/>
                    <a:pt x="4605" y="3965"/>
                  </a:cubicBezTo>
                  <a:lnTo>
                    <a:pt x="4605" y="568"/>
                  </a:lnTo>
                  <a:cubicBezTo>
                    <a:pt x="4605" y="254"/>
                    <a:pt x="4352" y="0"/>
                    <a:pt x="40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59" name="Google Shape;1159;p57"/>
            <p:cNvSpPr/>
            <p:nvPr/>
          </p:nvSpPr>
          <p:spPr>
            <a:xfrm>
              <a:off x="6485350" y="1796900"/>
              <a:ext cx="28325" cy="28325"/>
            </a:xfrm>
            <a:custGeom>
              <a:rect b="b" l="l" r="r" t="t"/>
              <a:pathLst>
                <a:path extrusionOk="0" h="1133" w="1133">
                  <a:moveTo>
                    <a:pt x="565" y="1"/>
                  </a:moveTo>
                  <a:cubicBezTo>
                    <a:pt x="251" y="1"/>
                    <a:pt x="1" y="254"/>
                    <a:pt x="1" y="568"/>
                  </a:cubicBezTo>
                  <a:cubicBezTo>
                    <a:pt x="1" y="879"/>
                    <a:pt x="251" y="1133"/>
                    <a:pt x="565" y="1133"/>
                  </a:cubicBezTo>
                  <a:cubicBezTo>
                    <a:pt x="879" y="1133"/>
                    <a:pt x="1133" y="879"/>
                    <a:pt x="1133" y="568"/>
                  </a:cubicBezTo>
                  <a:cubicBezTo>
                    <a:pt x="1133" y="254"/>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60" name="Google Shape;1160;p57"/>
          <p:cNvSpPr/>
          <p:nvPr/>
        </p:nvSpPr>
        <p:spPr>
          <a:xfrm>
            <a:off x="849923" y="3545273"/>
            <a:ext cx="300792" cy="338725"/>
          </a:xfrm>
          <a:custGeom>
            <a:rect b="b" l="l" r="r" t="t"/>
            <a:pathLst>
              <a:path extrusionOk="0" h="19243" w="17088">
                <a:moveTo>
                  <a:pt x="15955" y="1281"/>
                </a:moveTo>
                <a:lnTo>
                  <a:pt x="15955" y="3452"/>
                </a:lnTo>
                <a:lnTo>
                  <a:pt x="5586" y="5877"/>
                </a:lnTo>
                <a:lnTo>
                  <a:pt x="5586" y="3703"/>
                </a:lnTo>
                <a:lnTo>
                  <a:pt x="15955" y="1281"/>
                </a:lnTo>
                <a:close/>
                <a:moveTo>
                  <a:pt x="14425" y="12363"/>
                </a:moveTo>
                <a:cubicBezTo>
                  <a:pt x="14622" y="12363"/>
                  <a:pt x="14821" y="12401"/>
                  <a:pt x="15010" y="12480"/>
                </a:cubicBezTo>
                <a:cubicBezTo>
                  <a:pt x="15584" y="12716"/>
                  <a:pt x="15955" y="13274"/>
                  <a:pt x="15955" y="13893"/>
                </a:cubicBezTo>
                <a:cubicBezTo>
                  <a:pt x="15955" y="14739"/>
                  <a:pt x="15270" y="15421"/>
                  <a:pt x="14424" y="15421"/>
                </a:cubicBezTo>
                <a:cubicBezTo>
                  <a:pt x="13805" y="15421"/>
                  <a:pt x="13250" y="15050"/>
                  <a:pt x="13011" y="14479"/>
                </a:cubicBezTo>
                <a:cubicBezTo>
                  <a:pt x="12776" y="13905"/>
                  <a:pt x="12905" y="13247"/>
                  <a:pt x="13343" y="12809"/>
                </a:cubicBezTo>
                <a:cubicBezTo>
                  <a:pt x="13636" y="12519"/>
                  <a:pt x="14027" y="12363"/>
                  <a:pt x="14425" y="12363"/>
                </a:cubicBezTo>
                <a:close/>
                <a:moveTo>
                  <a:pt x="2925" y="15050"/>
                </a:moveTo>
                <a:cubicBezTo>
                  <a:pt x="3122" y="15050"/>
                  <a:pt x="3322" y="15088"/>
                  <a:pt x="3512" y="15168"/>
                </a:cubicBezTo>
                <a:cubicBezTo>
                  <a:pt x="4083" y="15403"/>
                  <a:pt x="4454" y="15962"/>
                  <a:pt x="4454" y="16581"/>
                </a:cubicBezTo>
                <a:cubicBezTo>
                  <a:pt x="4454" y="17423"/>
                  <a:pt x="3769" y="18108"/>
                  <a:pt x="2926" y="18108"/>
                </a:cubicBezTo>
                <a:cubicBezTo>
                  <a:pt x="2307" y="18108"/>
                  <a:pt x="1749" y="17737"/>
                  <a:pt x="1513" y="17166"/>
                </a:cubicBezTo>
                <a:cubicBezTo>
                  <a:pt x="1275" y="16593"/>
                  <a:pt x="1407" y="15934"/>
                  <a:pt x="1845" y="15497"/>
                </a:cubicBezTo>
                <a:cubicBezTo>
                  <a:pt x="2136" y="15206"/>
                  <a:pt x="2527" y="15050"/>
                  <a:pt x="2925" y="15050"/>
                </a:cubicBezTo>
                <a:close/>
                <a:moveTo>
                  <a:pt x="16525" y="0"/>
                </a:moveTo>
                <a:cubicBezTo>
                  <a:pt x="16481" y="0"/>
                  <a:pt x="16437" y="5"/>
                  <a:pt x="16393" y="16"/>
                </a:cubicBezTo>
                <a:lnTo>
                  <a:pt x="4892" y="2703"/>
                </a:lnTo>
                <a:cubicBezTo>
                  <a:pt x="4635" y="2761"/>
                  <a:pt x="4454" y="2990"/>
                  <a:pt x="4454" y="3253"/>
                </a:cubicBezTo>
                <a:lnTo>
                  <a:pt x="4454" y="14404"/>
                </a:lnTo>
                <a:cubicBezTo>
                  <a:pt x="3994" y="14081"/>
                  <a:pt x="3459" y="13921"/>
                  <a:pt x="2926" y="13921"/>
                </a:cubicBezTo>
                <a:cubicBezTo>
                  <a:pt x="2299" y="13921"/>
                  <a:pt x="1673" y="14143"/>
                  <a:pt x="1175" y="14579"/>
                </a:cubicBezTo>
                <a:cubicBezTo>
                  <a:pt x="251" y="15388"/>
                  <a:pt x="0" y="16720"/>
                  <a:pt x="568" y="17810"/>
                </a:cubicBezTo>
                <a:cubicBezTo>
                  <a:pt x="1032" y="18704"/>
                  <a:pt x="1950" y="19242"/>
                  <a:pt x="2925" y="19242"/>
                </a:cubicBezTo>
                <a:cubicBezTo>
                  <a:pt x="3136" y="19242"/>
                  <a:pt x="3349" y="19217"/>
                  <a:pt x="3560" y="19165"/>
                </a:cubicBezTo>
                <a:cubicBezTo>
                  <a:pt x="4750" y="18872"/>
                  <a:pt x="5589" y="17807"/>
                  <a:pt x="5586" y="16581"/>
                </a:cubicBezTo>
                <a:lnTo>
                  <a:pt x="5586" y="7039"/>
                </a:lnTo>
                <a:lnTo>
                  <a:pt x="15955" y="4618"/>
                </a:lnTo>
                <a:lnTo>
                  <a:pt x="15955" y="11716"/>
                </a:lnTo>
                <a:cubicBezTo>
                  <a:pt x="15508" y="11399"/>
                  <a:pt x="14974" y="11230"/>
                  <a:pt x="14424" y="11230"/>
                </a:cubicBezTo>
                <a:cubicBezTo>
                  <a:pt x="13349" y="11230"/>
                  <a:pt x="12377" y="11879"/>
                  <a:pt x="11966" y="12873"/>
                </a:cubicBezTo>
                <a:cubicBezTo>
                  <a:pt x="11553" y="13869"/>
                  <a:pt x="11782" y="15014"/>
                  <a:pt x="12543" y="15774"/>
                </a:cubicBezTo>
                <a:cubicBezTo>
                  <a:pt x="13052" y="16283"/>
                  <a:pt x="13733" y="16555"/>
                  <a:pt x="14426" y="16555"/>
                </a:cubicBezTo>
                <a:cubicBezTo>
                  <a:pt x="14769" y="16555"/>
                  <a:pt x="15115" y="16488"/>
                  <a:pt x="15445" y="16351"/>
                </a:cubicBezTo>
                <a:cubicBezTo>
                  <a:pt x="16438" y="15941"/>
                  <a:pt x="17087" y="14968"/>
                  <a:pt x="17087" y="13893"/>
                </a:cubicBezTo>
                <a:lnTo>
                  <a:pt x="17087" y="565"/>
                </a:lnTo>
                <a:cubicBezTo>
                  <a:pt x="17087" y="246"/>
                  <a:pt x="16826" y="0"/>
                  <a:pt x="165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61" name="Google Shape;1161;p57"/>
          <p:cNvGrpSpPr/>
          <p:nvPr/>
        </p:nvGrpSpPr>
        <p:grpSpPr>
          <a:xfrm>
            <a:off x="1248190" y="3544794"/>
            <a:ext cx="340168" cy="340186"/>
            <a:chOff x="1487200" y="2021475"/>
            <a:chExt cx="483125" cy="483150"/>
          </a:xfrm>
        </p:grpSpPr>
        <p:sp>
          <p:nvSpPr>
            <p:cNvPr id="1162" name="Google Shape;1162;p57"/>
            <p:cNvSpPr/>
            <p:nvPr/>
          </p:nvSpPr>
          <p:spPr>
            <a:xfrm>
              <a:off x="1487200" y="2021475"/>
              <a:ext cx="483125" cy="483150"/>
            </a:xfrm>
            <a:custGeom>
              <a:rect b="b" l="l" r="r" t="t"/>
              <a:pathLst>
                <a:path extrusionOk="0" h="19326" w="19325">
                  <a:moveTo>
                    <a:pt x="17628" y="1133"/>
                  </a:moveTo>
                  <a:cubicBezTo>
                    <a:pt x="17939" y="1133"/>
                    <a:pt x="18192" y="1386"/>
                    <a:pt x="18192" y="1701"/>
                  </a:cubicBezTo>
                  <a:lnTo>
                    <a:pt x="18192" y="14796"/>
                  </a:lnTo>
                  <a:lnTo>
                    <a:pt x="1132" y="14796"/>
                  </a:lnTo>
                  <a:lnTo>
                    <a:pt x="1132" y="1701"/>
                  </a:lnTo>
                  <a:cubicBezTo>
                    <a:pt x="1132" y="1386"/>
                    <a:pt x="1386" y="1133"/>
                    <a:pt x="1700" y="1133"/>
                  </a:cubicBezTo>
                  <a:close/>
                  <a:moveTo>
                    <a:pt x="18192" y="15928"/>
                  </a:moveTo>
                  <a:lnTo>
                    <a:pt x="18192" y="17628"/>
                  </a:lnTo>
                  <a:cubicBezTo>
                    <a:pt x="18192" y="17939"/>
                    <a:pt x="17939" y="18193"/>
                    <a:pt x="17628" y="18193"/>
                  </a:cubicBezTo>
                  <a:lnTo>
                    <a:pt x="1700" y="18193"/>
                  </a:lnTo>
                  <a:cubicBezTo>
                    <a:pt x="1386" y="18193"/>
                    <a:pt x="1132" y="17939"/>
                    <a:pt x="1132" y="17628"/>
                  </a:cubicBezTo>
                  <a:lnTo>
                    <a:pt x="1132" y="15928"/>
                  </a:lnTo>
                  <a:close/>
                  <a:moveTo>
                    <a:pt x="1700" y="1"/>
                  </a:moveTo>
                  <a:cubicBezTo>
                    <a:pt x="761" y="1"/>
                    <a:pt x="0" y="761"/>
                    <a:pt x="0" y="1701"/>
                  </a:cubicBezTo>
                  <a:lnTo>
                    <a:pt x="0" y="17628"/>
                  </a:lnTo>
                  <a:cubicBezTo>
                    <a:pt x="0" y="18564"/>
                    <a:pt x="761" y="19325"/>
                    <a:pt x="1700" y="19325"/>
                  </a:cubicBezTo>
                  <a:lnTo>
                    <a:pt x="17628" y="19325"/>
                  </a:lnTo>
                  <a:cubicBezTo>
                    <a:pt x="18564" y="19325"/>
                    <a:pt x="19325" y="18564"/>
                    <a:pt x="19325" y="17628"/>
                  </a:cubicBezTo>
                  <a:lnTo>
                    <a:pt x="19325" y="1701"/>
                  </a:lnTo>
                  <a:cubicBezTo>
                    <a:pt x="19325" y="761"/>
                    <a:pt x="18564" y="1"/>
                    <a:pt x="176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63" name="Google Shape;1163;p57"/>
            <p:cNvSpPr/>
            <p:nvPr/>
          </p:nvSpPr>
          <p:spPr>
            <a:xfrm>
              <a:off x="1573100" y="2078100"/>
              <a:ext cx="84875" cy="284000"/>
            </a:xfrm>
            <a:custGeom>
              <a:rect b="b" l="l" r="r" t="t"/>
              <a:pathLst>
                <a:path extrusionOk="0" h="11360" w="3395">
                  <a:moveTo>
                    <a:pt x="1697" y="6833"/>
                  </a:moveTo>
                  <a:cubicBezTo>
                    <a:pt x="2201" y="6833"/>
                    <a:pt x="2455" y="7440"/>
                    <a:pt x="2099" y="7799"/>
                  </a:cubicBezTo>
                  <a:cubicBezTo>
                    <a:pt x="1983" y="7914"/>
                    <a:pt x="1841" y="7966"/>
                    <a:pt x="1702" y="7966"/>
                  </a:cubicBezTo>
                  <a:cubicBezTo>
                    <a:pt x="1411" y="7966"/>
                    <a:pt x="1133" y="7739"/>
                    <a:pt x="1133" y="7398"/>
                  </a:cubicBezTo>
                  <a:cubicBezTo>
                    <a:pt x="1133" y="7084"/>
                    <a:pt x="1383" y="6833"/>
                    <a:pt x="1697" y="6833"/>
                  </a:cubicBezTo>
                  <a:close/>
                  <a:moveTo>
                    <a:pt x="1697" y="0"/>
                  </a:moveTo>
                  <a:cubicBezTo>
                    <a:pt x="1383" y="0"/>
                    <a:pt x="1133" y="254"/>
                    <a:pt x="1133" y="568"/>
                  </a:cubicBezTo>
                  <a:lnTo>
                    <a:pt x="1133" y="5798"/>
                  </a:lnTo>
                  <a:cubicBezTo>
                    <a:pt x="453" y="6036"/>
                    <a:pt x="0" y="6679"/>
                    <a:pt x="0" y="7398"/>
                  </a:cubicBezTo>
                  <a:cubicBezTo>
                    <a:pt x="0" y="8116"/>
                    <a:pt x="453" y="8760"/>
                    <a:pt x="1133" y="8998"/>
                  </a:cubicBezTo>
                  <a:lnTo>
                    <a:pt x="1133" y="10795"/>
                  </a:lnTo>
                  <a:cubicBezTo>
                    <a:pt x="1133" y="11109"/>
                    <a:pt x="1383" y="11359"/>
                    <a:pt x="1697" y="11359"/>
                  </a:cubicBezTo>
                  <a:cubicBezTo>
                    <a:pt x="2011" y="11359"/>
                    <a:pt x="2265" y="11109"/>
                    <a:pt x="2265" y="10795"/>
                  </a:cubicBezTo>
                  <a:lnTo>
                    <a:pt x="2265" y="8998"/>
                  </a:lnTo>
                  <a:cubicBezTo>
                    <a:pt x="2941" y="8760"/>
                    <a:pt x="3394" y="8116"/>
                    <a:pt x="3394" y="7398"/>
                  </a:cubicBezTo>
                  <a:cubicBezTo>
                    <a:pt x="3394" y="6679"/>
                    <a:pt x="2941" y="6036"/>
                    <a:pt x="2265" y="5798"/>
                  </a:cubicBezTo>
                  <a:lnTo>
                    <a:pt x="2265" y="568"/>
                  </a:lnTo>
                  <a:cubicBezTo>
                    <a:pt x="2265" y="254"/>
                    <a:pt x="2011"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64" name="Google Shape;1164;p57"/>
            <p:cNvSpPr/>
            <p:nvPr/>
          </p:nvSpPr>
          <p:spPr>
            <a:xfrm>
              <a:off x="1686325" y="2078100"/>
              <a:ext cx="84875" cy="284000"/>
            </a:xfrm>
            <a:custGeom>
              <a:rect b="b" l="l" r="r" t="t"/>
              <a:pathLst>
                <a:path extrusionOk="0" h="11360" w="3395">
                  <a:moveTo>
                    <a:pt x="1697" y="3436"/>
                  </a:moveTo>
                  <a:cubicBezTo>
                    <a:pt x="2011" y="3436"/>
                    <a:pt x="2262" y="3687"/>
                    <a:pt x="2262" y="4001"/>
                  </a:cubicBezTo>
                  <a:cubicBezTo>
                    <a:pt x="2262" y="4315"/>
                    <a:pt x="2011" y="4569"/>
                    <a:pt x="1697" y="4569"/>
                  </a:cubicBezTo>
                  <a:cubicBezTo>
                    <a:pt x="1383" y="4569"/>
                    <a:pt x="1133" y="4315"/>
                    <a:pt x="1133" y="4001"/>
                  </a:cubicBezTo>
                  <a:cubicBezTo>
                    <a:pt x="1133" y="3687"/>
                    <a:pt x="1383" y="3436"/>
                    <a:pt x="1697" y="3436"/>
                  </a:cubicBezTo>
                  <a:close/>
                  <a:moveTo>
                    <a:pt x="1697" y="0"/>
                  </a:moveTo>
                  <a:cubicBezTo>
                    <a:pt x="1383" y="0"/>
                    <a:pt x="1133" y="254"/>
                    <a:pt x="1133" y="568"/>
                  </a:cubicBezTo>
                  <a:lnTo>
                    <a:pt x="1133" y="2401"/>
                  </a:lnTo>
                  <a:cubicBezTo>
                    <a:pt x="453" y="2639"/>
                    <a:pt x="0" y="3282"/>
                    <a:pt x="0" y="4001"/>
                  </a:cubicBezTo>
                  <a:cubicBezTo>
                    <a:pt x="0" y="4720"/>
                    <a:pt x="453" y="5363"/>
                    <a:pt x="1133" y="5601"/>
                  </a:cubicBezTo>
                  <a:lnTo>
                    <a:pt x="1133" y="10795"/>
                  </a:lnTo>
                  <a:cubicBezTo>
                    <a:pt x="1133" y="11109"/>
                    <a:pt x="1383" y="11359"/>
                    <a:pt x="1697" y="11359"/>
                  </a:cubicBezTo>
                  <a:cubicBezTo>
                    <a:pt x="2011" y="11359"/>
                    <a:pt x="2265" y="11109"/>
                    <a:pt x="2265" y="10795"/>
                  </a:cubicBezTo>
                  <a:lnTo>
                    <a:pt x="2265" y="5601"/>
                  </a:lnTo>
                  <a:cubicBezTo>
                    <a:pt x="2941" y="5363"/>
                    <a:pt x="3394" y="4720"/>
                    <a:pt x="3394" y="4001"/>
                  </a:cubicBezTo>
                  <a:cubicBezTo>
                    <a:pt x="3394" y="3282"/>
                    <a:pt x="2941" y="2639"/>
                    <a:pt x="2265" y="2401"/>
                  </a:cubicBezTo>
                  <a:lnTo>
                    <a:pt x="2265" y="568"/>
                  </a:lnTo>
                  <a:cubicBezTo>
                    <a:pt x="2265" y="254"/>
                    <a:pt x="2011"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65" name="Google Shape;1165;p57"/>
            <p:cNvSpPr/>
            <p:nvPr/>
          </p:nvSpPr>
          <p:spPr>
            <a:xfrm>
              <a:off x="1799550" y="2078100"/>
              <a:ext cx="84875" cy="284000"/>
            </a:xfrm>
            <a:custGeom>
              <a:rect b="b" l="l" r="r" t="t"/>
              <a:pathLst>
                <a:path extrusionOk="0" h="11360" w="3395">
                  <a:moveTo>
                    <a:pt x="1698" y="6833"/>
                  </a:moveTo>
                  <a:cubicBezTo>
                    <a:pt x="2202" y="6833"/>
                    <a:pt x="2455" y="7440"/>
                    <a:pt x="2099" y="7799"/>
                  </a:cubicBezTo>
                  <a:cubicBezTo>
                    <a:pt x="1983" y="7914"/>
                    <a:pt x="1841" y="7966"/>
                    <a:pt x="1703" y="7966"/>
                  </a:cubicBezTo>
                  <a:cubicBezTo>
                    <a:pt x="1411" y="7966"/>
                    <a:pt x="1133" y="7739"/>
                    <a:pt x="1133" y="7398"/>
                  </a:cubicBezTo>
                  <a:cubicBezTo>
                    <a:pt x="1133" y="7084"/>
                    <a:pt x="1384" y="6833"/>
                    <a:pt x="1698" y="6833"/>
                  </a:cubicBezTo>
                  <a:close/>
                  <a:moveTo>
                    <a:pt x="1698" y="0"/>
                  </a:moveTo>
                  <a:cubicBezTo>
                    <a:pt x="1384" y="0"/>
                    <a:pt x="1133" y="254"/>
                    <a:pt x="1133" y="568"/>
                  </a:cubicBezTo>
                  <a:lnTo>
                    <a:pt x="1133" y="5798"/>
                  </a:lnTo>
                  <a:cubicBezTo>
                    <a:pt x="454" y="6036"/>
                    <a:pt x="1" y="6679"/>
                    <a:pt x="1" y="7398"/>
                  </a:cubicBezTo>
                  <a:cubicBezTo>
                    <a:pt x="1" y="8116"/>
                    <a:pt x="454" y="8760"/>
                    <a:pt x="1133" y="8998"/>
                  </a:cubicBezTo>
                  <a:lnTo>
                    <a:pt x="1133" y="10795"/>
                  </a:lnTo>
                  <a:cubicBezTo>
                    <a:pt x="1133" y="11109"/>
                    <a:pt x="1384" y="11359"/>
                    <a:pt x="1698" y="11359"/>
                  </a:cubicBezTo>
                  <a:cubicBezTo>
                    <a:pt x="2012" y="11359"/>
                    <a:pt x="2265" y="11109"/>
                    <a:pt x="2265" y="10795"/>
                  </a:cubicBezTo>
                  <a:lnTo>
                    <a:pt x="2265" y="8998"/>
                  </a:lnTo>
                  <a:cubicBezTo>
                    <a:pt x="2942" y="8760"/>
                    <a:pt x="3394" y="8116"/>
                    <a:pt x="3394" y="7398"/>
                  </a:cubicBezTo>
                  <a:cubicBezTo>
                    <a:pt x="3394" y="6679"/>
                    <a:pt x="2942" y="6036"/>
                    <a:pt x="2265" y="5798"/>
                  </a:cubicBezTo>
                  <a:lnTo>
                    <a:pt x="2265" y="568"/>
                  </a:lnTo>
                  <a:cubicBezTo>
                    <a:pt x="2265" y="254"/>
                    <a:pt x="2012" y="0"/>
                    <a:pt x="169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66" name="Google Shape;1166;p57"/>
          <p:cNvGrpSpPr/>
          <p:nvPr/>
        </p:nvGrpSpPr>
        <p:grpSpPr>
          <a:xfrm>
            <a:off x="1662527" y="3565398"/>
            <a:ext cx="340168" cy="298978"/>
            <a:chOff x="2081650" y="2050750"/>
            <a:chExt cx="483125" cy="424625"/>
          </a:xfrm>
        </p:grpSpPr>
        <p:sp>
          <p:nvSpPr>
            <p:cNvPr id="1167" name="Google Shape;1167;p57"/>
            <p:cNvSpPr/>
            <p:nvPr/>
          </p:nvSpPr>
          <p:spPr>
            <a:xfrm>
              <a:off x="2081650" y="2050750"/>
              <a:ext cx="483125" cy="424625"/>
            </a:xfrm>
            <a:custGeom>
              <a:rect b="b" l="l" r="r" t="t"/>
              <a:pathLst>
                <a:path extrusionOk="0" h="16985" w="19325">
                  <a:moveTo>
                    <a:pt x="5662" y="1402"/>
                  </a:moveTo>
                  <a:lnTo>
                    <a:pt x="5662" y="13770"/>
                  </a:lnTo>
                  <a:lnTo>
                    <a:pt x="1133" y="15581"/>
                  </a:lnTo>
                  <a:lnTo>
                    <a:pt x="1133" y="3214"/>
                  </a:lnTo>
                  <a:lnTo>
                    <a:pt x="5662" y="1402"/>
                  </a:lnTo>
                  <a:close/>
                  <a:moveTo>
                    <a:pt x="18192" y="1402"/>
                  </a:moveTo>
                  <a:lnTo>
                    <a:pt x="18192" y="13770"/>
                  </a:lnTo>
                  <a:lnTo>
                    <a:pt x="13663" y="15581"/>
                  </a:lnTo>
                  <a:lnTo>
                    <a:pt x="13663" y="3214"/>
                  </a:lnTo>
                  <a:lnTo>
                    <a:pt x="18192" y="1402"/>
                  </a:lnTo>
                  <a:close/>
                  <a:moveTo>
                    <a:pt x="6794" y="1348"/>
                  </a:moveTo>
                  <a:lnTo>
                    <a:pt x="12531" y="3241"/>
                  </a:lnTo>
                  <a:lnTo>
                    <a:pt x="12531" y="9464"/>
                  </a:lnTo>
                  <a:lnTo>
                    <a:pt x="12510" y="9461"/>
                  </a:lnTo>
                  <a:cubicBezTo>
                    <a:pt x="12205" y="9437"/>
                    <a:pt x="11903" y="9364"/>
                    <a:pt x="11619" y="9244"/>
                  </a:cubicBezTo>
                  <a:cubicBezTo>
                    <a:pt x="11548" y="9214"/>
                    <a:pt x="11474" y="9200"/>
                    <a:pt x="11401" y="9200"/>
                  </a:cubicBezTo>
                  <a:cubicBezTo>
                    <a:pt x="11181" y="9200"/>
                    <a:pt x="10970" y="9330"/>
                    <a:pt x="10879" y="9546"/>
                  </a:cubicBezTo>
                  <a:cubicBezTo>
                    <a:pt x="10759" y="9832"/>
                    <a:pt x="10891" y="10165"/>
                    <a:pt x="11178" y="10288"/>
                  </a:cubicBezTo>
                  <a:cubicBezTo>
                    <a:pt x="11574" y="10454"/>
                    <a:pt x="11994" y="10557"/>
                    <a:pt x="12422" y="10590"/>
                  </a:cubicBezTo>
                  <a:lnTo>
                    <a:pt x="12468" y="10590"/>
                  </a:lnTo>
                  <a:cubicBezTo>
                    <a:pt x="12489" y="10590"/>
                    <a:pt x="12510" y="10587"/>
                    <a:pt x="12531" y="10584"/>
                  </a:cubicBezTo>
                  <a:lnTo>
                    <a:pt x="12531" y="15633"/>
                  </a:lnTo>
                  <a:lnTo>
                    <a:pt x="6794" y="13746"/>
                  </a:lnTo>
                  <a:lnTo>
                    <a:pt x="6794" y="6774"/>
                  </a:lnTo>
                  <a:cubicBezTo>
                    <a:pt x="6951" y="6777"/>
                    <a:pt x="7105" y="6795"/>
                    <a:pt x="7259" y="6822"/>
                  </a:cubicBezTo>
                  <a:cubicBezTo>
                    <a:pt x="7295" y="6828"/>
                    <a:pt x="7331" y="6834"/>
                    <a:pt x="7368" y="6834"/>
                  </a:cubicBezTo>
                  <a:cubicBezTo>
                    <a:pt x="7658" y="6831"/>
                    <a:pt x="7902" y="6611"/>
                    <a:pt x="7929" y="6321"/>
                  </a:cubicBezTo>
                  <a:cubicBezTo>
                    <a:pt x="7957" y="6028"/>
                    <a:pt x="7760" y="5765"/>
                    <a:pt x="7473" y="5711"/>
                  </a:cubicBezTo>
                  <a:cubicBezTo>
                    <a:pt x="7250" y="5669"/>
                    <a:pt x="7020" y="5644"/>
                    <a:pt x="6794" y="5641"/>
                  </a:cubicBezTo>
                  <a:lnTo>
                    <a:pt x="6794" y="1348"/>
                  </a:lnTo>
                  <a:close/>
                  <a:moveTo>
                    <a:pt x="18757" y="0"/>
                  </a:moveTo>
                  <a:cubicBezTo>
                    <a:pt x="18687" y="0"/>
                    <a:pt x="18616" y="13"/>
                    <a:pt x="18549" y="40"/>
                  </a:cubicBezTo>
                  <a:lnTo>
                    <a:pt x="13077" y="2229"/>
                  </a:lnTo>
                  <a:lnTo>
                    <a:pt x="6405" y="28"/>
                  </a:lnTo>
                  <a:cubicBezTo>
                    <a:pt x="6395" y="25"/>
                    <a:pt x="6386" y="25"/>
                    <a:pt x="6380" y="22"/>
                  </a:cubicBezTo>
                  <a:cubicBezTo>
                    <a:pt x="6371" y="19"/>
                    <a:pt x="6359" y="16"/>
                    <a:pt x="6347" y="13"/>
                  </a:cubicBezTo>
                  <a:lnTo>
                    <a:pt x="6311" y="7"/>
                  </a:lnTo>
                  <a:cubicBezTo>
                    <a:pt x="6302" y="7"/>
                    <a:pt x="6290" y="4"/>
                    <a:pt x="6281" y="4"/>
                  </a:cubicBezTo>
                  <a:lnTo>
                    <a:pt x="6211" y="4"/>
                  </a:lnTo>
                  <a:cubicBezTo>
                    <a:pt x="6199" y="4"/>
                    <a:pt x="6187" y="4"/>
                    <a:pt x="6172" y="7"/>
                  </a:cubicBezTo>
                  <a:cubicBezTo>
                    <a:pt x="6166" y="9"/>
                    <a:pt x="6161" y="9"/>
                    <a:pt x="6157" y="9"/>
                  </a:cubicBezTo>
                  <a:cubicBezTo>
                    <a:pt x="6152" y="9"/>
                    <a:pt x="6148" y="9"/>
                    <a:pt x="6142" y="10"/>
                  </a:cubicBezTo>
                  <a:cubicBezTo>
                    <a:pt x="6133" y="13"/>
                    <a:pt x="6118" y="13"/>
                    <a:pt x="6106" y="16"/>
                  </a:cubicBezTo>
                  <a:lnTo>
                    <a:pt x="6075" y="22"/>
                  </a:lnTo>
                  <a:cubicBezTo>
                    <a:pt x="6063" y="28"/>
                    <a:pt x="6048" y="31"/>
                    <a:pt x="6036" y="37"/>
                  </a:cubicBezTo>
                  <a:cubicBezTo>
                    <a:pt x="6027" y="40"/>
                    <a:pt x="6021" y="40"/>
                    <a:pt x="6015" y="43"/>
                  </a:cubicBezTo>
                  <a:lnTo>
                    <a:pt x="354" y="2308"/>
                  </a:lnTo>
                  <a:cubicBezTo>
                    <a:pt x="139" y="2396"/>
                    <a:pt x="0" y="2601"/>
                    <a:pt x="0" y="2830"/>
                  </a:cubicBezTo>
                  <a:lnTo>
                    <a:pt x="0" y="16418"/>
                  </a:lnTo>
                  <a:cubicBezTo>
                    <a:pt x="0" y="16744"/>
                    <a:pt x="267" y="16984"/>
                    <a:pt x="566" y="16984"/>
                  </a:cubicBezTo>
                  <a:cubicBezTo>
                    <a:pt x="635" y="16984"/>
                    <a:pt x="706" y="16971"/>
                    <a:pt x="776" y="16943"/>
                  </a:cubicBezTo>
                  <a:lnTo>
                    <a:pt x="6248" y="14754"/>
                  </a:lnTo>
                  <a:lnTo>
                    <a:pt x="12917" y="16952"/>
                  </a:lnTo>
                  <a:cubicBezTo>
                    <a:pt x="12933" y="16958"/>
                    <a:pt x="12951" y="16964"/>
                    <a:pt x="12966" y="16967"/>
                  </a:cubicBezTo>
                  <a:cubicBezTo>
                    <a:pt x="13008" y="16976"/>
                    <a:pt x="13050" y="16983"/>
                    <a:pt x="13096" y="16983"/>
                  </a:cubicBezTo>
                  <a:lnTo>
                    <a:pt x="13099" y="16983"/>
                  </a:lnTo>
                  <a:cubicBezTo>
                    <a:pt x="13156" y="16983"/>
                    <a:pt x="13213" y="16973"/>
                    <a:pt x="13271" y="16955"/>
                  </a:cubicBezTo>
                  <a:cubicBezTo>
                    <a:pt x="13283" y="16952"/>
                    <a:pt x="13295" y="16946"/>
                    <a:pt x="13307" y="16940"/>
                  </a:cubicBezTo>
                  <a:lnTo>
                    <a:pt x="18965" y="14676"/>
                  </a:lnTo>
                  <a:cubicBezTo>
                    <a:pt x="19183" y="14591"/>
                    <a:pt x="19325" y="14386"/>
                    <a:pt x="19325" y="14153"/>
                  </a:cubicBezTo>
                  <a:lnTo>
                    <a:pt x="19325" y="566"/>
                  </a:lnTo>
                  <a:cubicBezTo>
                    <a:pt x="19325" y="379"/>
                    <a:pt x="19231" y="203"/>
                    <a:pt x="19077" y="98"/>
                  </a:cubicBezTo>
                  <a:cubicBezTo>
                    <a:pt x="18981" y="33"/>
                    <a:pt x="18869" y="0"/>
                    <a:pt x="187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68" name="Google Shape;1168;p57"/>
            <p:cNvSpPr/>
            <p:nvPr/>
          </p:nvSpPr>
          <p:spPr>
            <a:xfrm>
              <a:off x="2136375" y="2292025"/>
              <a:ext cx="36400" cy="41975"/>
            </a:xfrm>
            <a:custGeom>
              <a:rect b="b" l="l" r="r" t="t"/>
              <a:pathLst>
                <a:path extrusionOk="0" h="1679" w="1456">
                  <a:moveTo>
                    <a:pt x="820" y="1"/>
                  </a:moveTo>
                  <a:cubicBezTo>
                    <a:pt x="583" y="1"/>
                    <a:pt x="361" y="151"/>
                    <a:pt x="284" y="390"/>
                  </a:cubicBezTo>
                  <a:lnTo>
                    <a:pt x="103" y="927"/>
                  </a:lnTo>
                  <a:cubicBezTo>
                    <a:pt x="0" y="1223"/>
                    <a:pt x="160" y="1549"/>
                    <a:pt x="459" y="1649"/>
                  </a:cubicBezTo>
                  <a:cubicBezTo>
                    <a:pt x="519" y="1669"/>
                    <a:pt x="579" y="1678"/>
                    <a:pt x="639" y="1678"/>
                  </a:cubicBezTo>
                  <a:cubicBezTo>
                    <a:pt x="878" y="1678"/>
                    <a:pt x="1101" y="1525"/>
                    <a:pt x="1178" y="1284"/>
                  </a:cubicBezTo>
                  <a:lnTo>
                    <a:pt x="1356" y="746"/>
                  </a:lnTo>
                  <a:cubicBezTo>
                    <a:pt x="1456" y="450"/>
                    <a:pt x="1296" y="130"/>
                    <a:pt x="1000" y="30"/>
                  </a:cubicBezTo>
                  <a:cubicBezTo>
                    <a:pt x="940" y="10"/>
                    <a:pt x="880" y="1"/>
                    <a:pt x="8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69" name="Google Shape;1169;p57"/>
            <p:cNvSpPr/>
            <p:nvPr/>
          </p:nvSpPr>
          <p:spPr>
            <a:xfrm>
              <a:off x="2296850" y="2220800"/>
              <a:ext cx="46075" cy="51650"/>
            </a:xfrm>
            <a:custGeom>
              <a:rect b="b" l="l" r="r" t="t"/>
              <a:pathLst>
                <a:path extrusionOk="0" h="2066" w="1843">
                  <a:moveTo>
                    <a:pt x="634" y="1"/>
                  </a:moveTo>
                  <a:cubicBezTo>
                    <a:pt x="506" y="1"/>
                    <a:pt x="378" y="44"/>
                    <a:pt x="272" y="132"/>
                  </a:cubicBezTo>
                  <a:cubicBezTo>
                    <a:pt x="37" y="331"/>
                    <a:pt x="1" y="681"/>
                    <a:pt x="194" y="920"/>
                  </a:cubicBezTo>
                  <a:cubicBezTo>
                    <a:pt x="354" y="1113"/>
                    <a:pt x="487" y="1327"/>
                    <a:pt x="593" y="1557"/>
                  </a:cubicBezTo>
                  <a:cubicBezTo>
                    <a:pt x="626" y="1626"/>
                    <a:pt x="662" y="1696"/>
                    <a:pt x="698" y="1765"/>
                  </a:cubicBezTo>
                  <a:cubicBezTo>
                    <a:pt x="798" y="1957"/>
                    <a:pt x="993" y="2065"/>
                    <a:pt x="1195" y="2065"/>
                  </a:cubicBezTo>
                  <a:cubicBezTo>
                    <a:pt x="1285" y="2065"/>
                    <a:pt x="1377" y="2044"/>
                    <a:pt x="1462" y="1998"/>
                  </a:cubicBezTo>
                  <a:cubicBezTo>
                    <a:pt x="1740" y="1853"/>
                    <a:pt x="1843" y="1509"/>
                    <a:pt x="1698" y="1234"/>
                  </a:cubicBezTo>
                  <a:cubicBezTo>
                    <a:pt x="1670" y="1183"/>
                    <a:pt x="1643" y="1131"/>
                    <a:pt x="1622" y="1083"/>
                  </a:cubicBezTo>
                  <a:cubicBezTo>
                    <a:pt x="1474" y="763"/>
                    <a:pt x="1287" y="464"/>
                    <a:pt x="1061" y="195"/>
                  </a:cubicBezTo>
                  <a:cubicBezTo>
                    <a:pt x="949" y="67"/>
                    <a:pt x="792" y="1"/>
                    <a:pt x="6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0" name="Google Shape;1170;p57"/>
            <p:cNvSpPr/>
            <p:nvPr/>
          </p:nvSpPr>
          <p:spPr>
            <a:xfrm>
              <a:off x="2158650" y="2216775"/>
              <a:ext cx="47275" cy="51425"/>
            </a:xfrm>
            <a:custGeom>
              <a:rect b="b" l="l" r="r" t="t"/>
              <a:pathLst>
                <a:path extrusionOk="0" h="2057" w="1891">
                  <a:moveTo>
                    <a:pt x="1264" y="1"/>
                  </a:moveTo>
                  <a:cubicBezTo>
                    <a:pt x="1109" y="1"/>
                    <a:pt x="955" y="63"/>
                    <a:pt x="843" y="187"/>
                  </a:cubicBezTo>
                  <a:lnTo>
                    <a:pt x="846" y="184"/>
                  </a:lnTo>
                  <a:lnTo>
                    <a:pt x="846" y="184"/>
                  </a:lnTo>
                  <a:cubicBezTo>
                    <a:pt x="547" y="498"/>
                    <a:pt x="305" y="860"/>
                    <a:pt x="130" y="1256"/>
                  </a:cubicBezTo>
                  <a:cubicBezTo>
                    <a:pt x="0" y="1543"/>
                    <a:pt x="127" y="1878"/>
                    <a:pt x="414" y="2005"/>
                  </a:cubicBezTo>
                  <a:cubicBezTo>
                    <a:pt x="486" y="2038"/>
                    <a:pt x="565" y="2056"/>
                    <a:pt x="643" y="2056"/>
                  </a:cubicBezTo>
                  <a:cubicBezTo>
                    <a:pt x="867" y="2056"/>
                    <a:pt x="1069" y="1923"/>
                    <a:pt x="1163" y="1721"/>
                  </a:cubicBezTo>
                  <a:cubicBezTo>
                    <a:pt x="1286" y="1443"/>
                    <a:pt x="1455" y="1187"/>
                    <a:pt x="1664" y="966"/>
                  </a:cubicBezTo>
                  <a:cubicBezTo>
                    <a:pt x="1890" y="740"/>
                    <a:pt x="1884" y="374"/>
                    <a:pt x="1655" y="157"/>
                  </a:cubicBezTo>
                  <a:cubicBezTo>
                    <a:pt x="1544" y="52"/>
                    <a:pt x="1404" y="1"/>
                    <a:pt x="126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1" name="Google Shape;1171;p57"/>
            <p:cNvSpPr/>
            <p:nvPr/>
          </p:nvSpPr>
          <p:spPr>
            <a:xfrm>
              <a:off x="2426475" y="2255725"/>
              <a:ext cx="55875" cy="46900"/>
            </a:xfrm>
            <a:custGeom>
              <a:rect b="b" l="l" r="r" t="t"/>
              <a:pathLst>
                <a:path extrusionOk="0" h="1876" w="2235">
                  <a:moveTo>
                    <a:pt x="1592" y="1"/>
                  </a:moveTo>
                  <a:cubicBezTo>
                    <a:pt x="1423" y="1"/>
                    <a:pt x="1257" y="76"/>
                    <a:pt x="1144" y="220"/>
                  </a:cubicBezTo>
                  <a:cubicBezTo>
                    <a:pt x="960" y="462"/>
                    <a:pt x="734" y="667"/>
                    <a:pt x="477" y="830"/>
                  </a:cubicBezTo>
                  <a:cubicBezTo>
                    <a:pt x="0" y="1135"/>
                    <a:pt x="218" y="1875"/>
                    <a:pt x="782" y="1875"/>
                  </a:cubicBezTo>
                  <a:cubicBezTo>
                    <a:pt x="891" y="1875"/>
                    <a:pt x="997" y="1845"/>
                    <a:pt x="1087" y="1784"/>
                  </a:cubicBezTo>
                  <a:cubicBezTo>
                    <a:pt x="1452" y="1552"/>
                    <a:pt x="1776" y="1256"/>
                    <a:pt x="2041" y="912"/>
                  </a:cubicBezTo>
                  <a:cubicBezTo>
                    <a:pt x="2234" y="667"/>
                    <a:pt x="2186" y="311"/>
                    <a:pt x="1939" y="121"/>
                  </a:cubicBezTo>
                  <a:cubicBezTo>
                    <a:pt x="1835" y="40"/>
                    <a:pt x="1713" y="1"/>
                    <a:pt x="15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2" name="Google Shape;1172;p57"/>
            <p:cNvSpPr/>
            <p:nvPr/>
          </p:nvSpPr>
          <p:spPr>
            <a:xfrm>
              <a:off x="2473050" y="2192325"/>
              <a:ext cx="37000" cy="41500"/>
            </a:xfrm>
            <a:custGeom>
              <a:rect b="b" l="l" r="r" t="t"/>
              <a:pathLst>
                <a:path extrusionOk="0" h="1660" w="1480">
                  <a:moveTo>
                    <a:pt x="838" y="0"/>
                  </a:moveTo>
                  <a:cubicBezTo>
                    <a:pt x="609" y="0"/>
                    <a:pt x="393" y="140"/>
                    <a:pt x="308" y="368"/>
                  </a:cubicBezTo>
                  <a:lnTo>
                    <a:pt x="109" y="896"/>
                  </a:lnTo>
                  <a:cubicBezTo>
                    <a:pt x="0" y="1189"/>
                    <a:pt x="148" y="1515"/>
                    <a:pt x="441" y="1624"/>
                  </a:cubicBezTo>
                  <a:cubicBezTo>
                    <a:pt x="506" y="1648"/>
                    <a:pt x="573" y="1660"/>
                    <a:pt x="639" y="1660"/>
                  </a:cubicBezTo>
                  <a:cubicBezTo>
                    <a:pt x="868" y="1660"/>
                    <a:pt x="1084" y="1520"/>
                    <a:pt x="1169" y="1292"/>
                  </a:cubicBezTo>
                  <a:lnTo>
                    <a:pt x="1368" y="764"/>
                  </a:lnTo>
                  <a:cubicBezTo>
                    <a:pt x="1480" y="471"/>
                    <a:pt x="1329" y="145"/>
                    <a:pt x="1036" y="36"/>
                  </a:cubicBezTo>
                  <a:cubicBezTo>
                    <a:pt x="971" y="12"/>
                    <a:pt x="904" y="0"/>
                    <a:pt x="8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73" name="Google Shape;1173;p57"/>
          <p:cNvGrpSpPr/>
          <p:nvPr/>
        </p:nvGrpSpPr>
        <p:grpSpPr>
          <a:xfrm>
            <a:off x="2090460" y="3588721"/>
            <a:ext cx="340168" cy="252332"/>
            <a:chOff x="2676100" y="2083800"/>
            <a:chExt cx="483125" cy="358375"/>
          </a:xfrm>
        </p:grpSpPr>
        <p:sp>
          <p:nvSpPr>
            <p:cNvPr id="1174" name="Google Shape;1174;p57"/>
            <p:cNvSpPr/>
            <p:nvPr/>
          </p:nvSpPr>
          <p:spPr>
            <a:xfrm>
              <a:off x="2676100" y="2083800"/>
              <a:ext cx="483125" cy="358375"/>
            </a:xfrm>
            <a:custGeom>
              <a:rect b="b" l="l" r="r" t="t"/>
              <a:pathLst>
                <a:path extrusionOk="0" h="14335" w="19325">
                  <a:moveTo>
                    <a:pt x="1932" y="6375"/>
                  </a:moveTo>
                  <a:cubicBezTo>
                    <a:pt x="2126" y="6375"/>
                    <a:pt x="2324" y="6447"/>
                    <a:pt x="2485" y="6608"/>
                  </a:cubicBezTo>
                  <a:cubicBezTo>
                    <a:pt x="2984" y="7109"/>
                    <a:pt x="2630" y="7964"/>
                    <a:pt x="1927" y="7964"/>
                  </a:cubicBezTo>
                  <a:cubicBezTo>
                    <a:pt x="1489" y="7964"/>
                    <a:pt x="1133" y="7608"/>
                    <a:pt x="1133" y="7170"/>
                  </a:cubicBezTo>
                  <a:cubicBezTo>
                    <a:pt x="1133" y="6692"/>
                    <a:pt x="1524" y="6375"/>
                    <a:pt x="1932" y="6375"/>
                  </a:cubicBezTo>
                  <a:close/>
                  <a:moveTo>
                    <a:pt x="17401" y="6379"/>
                  </a:moveTo>
                  <a:cubicBezTo>
                    <a:pt x="17836" y="6379"/>
                    <a:pt x="18193" y="6732"/>
                    <a:pt x="18193" y="7170"/>
                  </a:cubicBezTo>
                  <a:cubicBezTo>
                    <a:pt x="18193" y="7648"/>
                    <a:pt x="17801" y="7964"/>
                    <a:pt x="17394" y="7964"/>
                  </a:cubicBezTo>
                  <a:cubicBezTo>
                    <a:pt x="17199" y="7964"/>
                    <a:pt x="17001" y="7892"/>
                    <a:pt x="16840" y="7731"/>
                  </a:cubicBezTo>
                  <a:cubicBezTo>
                    <a:pt x="16342" y="7230"/>
                    <a:pt x="16695" y="6379"/>
                    <a:pt x="17401" y="6379"/>
                  </a:cubicBezTo>
                  <a:close/>
                  <a:moveTo>
                    <a:pt x="9669" y="1276"/>
                  </a:moveTo>
                  <a:lnTo>
                    <a:pt x="14542" y="4851"/>
                  </a:lnTo>
                  <a:cubicBezTo>
                    <a:pt x="14642" y="4924"/>
                    <a:pt x="14760" y="4960"/>
                    <a:pt x="14877" y="4960"/>
                  </a:cubicBezTo>
                  <a:cubicBezTo>
                    <a:pt x="15021" y="4960"/>
                    <a:pt x="15164" y="4905"/>
                    <a:pt x="15273" y="4797"/>
                  </a:cubicBezTo>
                  <a:lnTo>
                    <a:pt x="18193" y="1925"/>
                  </a:lnTo>
                  <a:lnTo>
                    <a:pt x="18193" y="5419"/>
                  </a:lnTo>
                  <a:cubicBezTo>
                    <a:pt x="17930" y="5300"/>
                    <a:pt x="17661" y="5245"/>
                    <a:pt x="17398" y="5245"/>
                  </a:cubicBezTo>
                  <a:cubicBezTo>
                    <a:pt x="16385" y="5245"/>
                    <a:pt x="15475" y="6060"/>
                    <a:pt x="15475" y="7173"/>
                  </a:cubicBezTo>
                  <a:cubicBezTo>
                    <a:pt x="15475" y="8283"/>
                    <a:pt x="16385" y="9098"/>
                    <a:pt x="17398" y="9098"/>
                  </a:cubicBezTo>
                  <a:cubicBezTo>
                    <a:pt x="17660" y="9098"/>
                    <a:pt x="17930" y="9043"/>
                    <a:pt x="18193" y="8924"/>
                  </a:cubicBezTo>
                  <a:lnTo>
                    <a:pt x="18193" y="10878"/>
                  </a:lnTo>
                  <a:lnTo>
                    <a:pt x="1133" y="10878"/>
                  </a:lnTo>
                  <a:lnTo>
                    <a:pt x="1133" y="8924"/>
                  </a:lnTo>
                  <a:cubicBezTo>
                    <a:pt x="1395" y="9043"/>
                    <a:pt x="1665" y="9098"/>
                    <a:pt x="1928" y="9098"/>
                  </a:cubicBezTo>
                  <a:cubicBezTo>
                    <a:pt x="2940" y="9098"/>
                    <a:pt x="3850" y="8283"/>
                    <a:pt x="3850" y="7173"/>
                  </a:cubicBezTo>
                  <a:cubicBezTo>
                    <a:pt x="3850" y="6060"/>
                    <a:pt x="2940" y="5245"/>
                    <a:pt x="1927" y="5245"/>
                  </a:cubicBezTo>
                  <a:cubicBezTo>
                    <a:pt x="1665" y="5245"/>
                    <a:pt x="1395" y="5300"/>
                    <a:pt x="1133" y="5419"/>
                  </a:cubicBezTo>
                  <a:lnTo>
                    <a:pt x="1133" y="1883"/>
                  </a:lnTo>
                  <a:lnTo>
                    <a:pt x="4240" y="4806"/>
                  </a:lnTo>
                  <a:cubicBezTo>
                    <a:pt x="4349" y="4908"/>
                    <a:pt x="4488" y="4960"/>
                    <a:pt x="4628" y="4960"/>
                  </a:cubicBezTo>
                  <a:cubicBezTo>
                    <a:pt x="4748" y="4960"/>
                    <a:pt x="4869" y="4922"/>
                    <a:pt x="4970" y="4845"/>
                  </a:cubicBezTo>
                  <a:lnTo>
                    <a:pt x="9669" y="1276"/>
                  </a:lnTo>
                  <a:close/>
                  <a:moveTo>
                    <a:pt x="18193" y="12007"/>
                  </a:moveTo>
                  <a:lnTo>
                    <a:pt x="18193" y="13203"/>
                  </a:lnTo>
                  <a:lnTo>
                    <a:pt x="1133" y="13206"/>
                  </a:lnTo>
                  <a:lnTo>
                    <a:pt x="1133" y="12007"/>
                  </a:lnTo>
                  <a:close/>
                  <a:moveTo>
                    <a:pt x="570" y="0"/>
                  </a:moveTo>
                  <a:cubicBezTo>
                    <a:pt x="278" y="0"/>
                    <a:pt x="0" y="228"/>
                    <a:pt x="0" y="569"/>
                  </a:cubicBezTo>
                  <a:lnTo>
                    <a:pt x="0" y="13770"/>
                  </a:lnTo>
                  <a:cubicBezTo>
                    <a:pt x="0" y="14081"/>
                    <a:pt x="254" y="14335"/>
                    <a:pt x="565" y="14335"/>
                  </a:cubicBezTo>
                  <a:lnTo>
                    <a:pt x="18760" y="14335"/>
                  </a:lnTo>
                  <a:cubicBezTo>
                    <a:pt x="19071" y="14335"/>
                    <a:pt x="19325" y="14081"/>
                    <a:pt x="19325" y="13770"/>
                  </a:cubicBezTo>
                  <a:lnTo>
                    <a:pt x="19325" y="569"/>
                  </a:lnTo>
                  <a:cubicBezTo>
                    <a:pt x="19325" y="343"/>
                    <a:pt x="19189" y="134"/>
                    <a:pt x="18978" y="47"/>
                  </a:cubicBezTo>
                  <a:cubicBezTo>
                    <a:pt x="18907" y="18"/>
                    <a:pt x="18832" y="3"/>
                    <a:pt x="18758" y="3"/>
                  </a:cubicBezTo>
                  <a:cubicBezTo>
                    <a:pt x="18613" y="3"/>
                    <a:pt x="18470" y="59"/>
                    <a:pt x="18362" y="168"/>
                  </a:cubicBezTo>
                  <a:lnTo>
                    <a:pt x="14823" y="3652"/>
                  </a:lnTo>
                  <a:lnTo>
                    <a:pt x="9998" y="113"/>
                  </a:lnTo>
                  <a:cubicBezTo>
                    <a:pt x="9898" y="39"/>
                    <a:pt x="9780" y="2"/>
                    <a:pt x="9662" y="2"/>
                  </a:cubicBezTo>
                  <a:cubicBezTo>
                    <a:pt x="9542" y="2"/>
                    <a:pt x="9422" y="40"/>
                    <a:pt x="9321" y="116"/>
                  </a:cubicBezTo>
                  <a:lnTo>
                    <a:pt x="4668" y="3652"/>
                  </a:lnTo>
                  <a:lnTo>
                    <a:pt x="955" y="156"/>
                  </a:lnTo>
                  <a:cubicBezTo>
                    <a:pt x="840" y="48"/>
                    <a:pt x="704" y="0"/>
                    <a:pt x="57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5" name="Google Shape;1175;p57"/>
            <p:cNvSpPr/>
            <p:nvPr/>
          </p:nvSpPr>
          <p:spPr>
            <a:xfrm>
              <a:off x="2869575" y="2214900"/>
              <a:ext cx="100050" cy="96325"/>
            </a:xfrm>
            <a:custGeom>
              <a:rect b="b" l="l" r="r" t="t"/>
              <a:pathLst>
                <a:path extrusionOk="0" h="3853" w="4002">
                  <a:moveTo>
                    <a:pt x="1924" y="1135"/>
                  </a:moveTo>
                  <a:cubicBezTo>
                    <a:pt x="2630" y="1135"/>
                    <a:pt x="2983" y="1986"/>
                    <a:pt x="2485" y="2487"/>
                  </a:cubicBezTo>
                  <a:cubicBezTo>
                    <a:pt x="2323" y="2648"/>
                    <a:pt x="2125" y="2720"/>
                    <a:pt x="1930" y="2720"/>
                  </a:cubicBezTo>
                  <a:cubicBezTo>
                    <a:pt x="1523" y="2720"/>
                    <a:pt x="1133" y="2404"/>
                    <a:pt x="1133" y="1926"/>
                  </a:cubicBezTo>
                  <a:cubicBezTo>
                    <a:pt x="1133" y="1488"/>
                    <a:pt x="1486" y="1135"/>
                    <a:pt x="1924" y="1135"/>
                  </a:cubicBezTo>
                  <a:close/>
                  <a:moveTo>
                    <a:pt x="1922" y="0"/>
                  </a:moveTo>
                  <a:cubicBezTo>
                    <a:pt x="1675" y="0"/>
                    <a:pt x="1425" y="48"/>
                    <a:pt x="1187" y="147"/>
                  </a:cubicBezTo>
                  <a:cubicBezTo>
                    <a:pt x="468" y="446"/>
                    <a:pt x="0" y="1147"/>
                    <a:pt x="0" y="1926"/>
                  </a:cubicBezTo>
                  <a:cubicBezTo>
                    <a:pt x="0" y="2989"/>
                    <a:pt x="861" y="3849"/>
                    <a:pt x="1924" y="3852"/>
                  </a:cubicBezTo>
                  <a:cubicBezTo>
                    <a:pt x="2703" y="3852"/>
                    <a:pt x="3403" y="3381"/>
                    <a:pt x="3702" y="2663"/>
                  </a:cubicBezTo>
                  <a:cubicBezTo>
                    <a:pt x="4001" y="1944"/>
                    <a:pt x="3835" y="1117"/>
                    <a:pt x="3285" y="564"/>
                  </a:cubicBezTo>
                  <a:cubicBezTo>
                    <a:pt x="2916" y="196"/>
                    <a:pt x="2423" y="0"/>
                    <a:pt x="192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76" name="Google Shape;1176;p57"/>
          <p:cNvGrpSpPr/>
          <p:nvPr/>
        </p:nvGrpSpPr>
        <p:grpSpPr>
          <a:xfrm>
            <a:off x="2515974" y="3554766"/>
            <a:ext cx="323587" cy="320242"/>
            <a:chOff x="3282325" y="2035675"/>
            <a:chExt cx="459575" cy="454825"/>
          </a:xfrm>
        </p:grpSpPr>
        <p:sp>
          <p:nvSpPr>
            <p:cNvPr id="1177" name="Google Shape;1177;p57"/>
            <p:cNvSpPr/>
            <p:nvPr/>
          </p:nvSpPr>
          <p:spPr>
            <a:xfrm>
              <a:off x="3337050" y="2234125"/>
              <a:ext cx="85925" cy="206325"/>
            </a:xfrm>
            <a:custGeom>
              <a:rect b="b" l="l" r="r" t="t"/>
              <a:pathLst>
                <a:path extrusionOk="0" h="8253" w="3437">
                  <a:moveTo>
                    <a:pt x="2305" y="1133"/>
                  </a:moveTo>
                  <a:lnTo>
                    <a:pt x="2305" y="7120"/>
                  </a:lnTo>
                  <a:lnTo>
                    <a:pt x="1133" y="7120"/>
                  </a:lnTo>
                  <a:lnTo>
                    <a:pt x="1133" y="1133"/>
                  </a:lnTo>
                  <a:close/>
                  <a:moveTo>
                    <a:pt x="568" y="0"/>
                  </a:moveTo>
                  <a:cubicBezTo>
                    <a:pt x="254" y="0"/>
                    <a:pt x="1" y="254"/>
                    <a:pt x="1" y="568"/>
                  </a:cubicBezTo>
                  <a:lnTo>
                    <a:pt x="1" y="7688"/>
                  </a:lnTo>
                  <a:cubicBezTo>
                    <a:pt x="1" y="7999"/>
                    <a:pt x="254" y="8253"/>
                    <a:pt x="568" y="8253"/>
                  </a:cubicBezTo>
                  <a:lnTo>
                    <a:pt x="2869" y="8253"/>
                  </a:lnTo>
                  <a:cubicBezTo>
                    <a:pt x="3183" y="8253"/>
                    <a:pt x="3437" y="7999"/>
                    <a:pt x="3437" y="7688"/>
                  </a:cubicBezTo>
                  <a:lnTo>
                    <a:pt x="3437" y="568"/>
                  </a:lnTo>
                  <a:cubicBezTo>
                    <a:pt x="3437" y="254"/>
                    <a:pt x="3183" y="0"/>
                    <a:pt x="286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8" name="Google Shape;1178;p57"/>
            <p:cNvSpPr/>
            <p:nvPr/>
          </p:nvSpPr>
          <p:spPr>
            <a:xfrm>
              <a:off x="3451275" y="2175475"/>
              <a:ext cx="84925" cy="264975"/>
            </a:xfrm>
            <a:custGeom>
              <a:rect b="b" l="l" r="r" t="t"/>
              <a:pathLst>
                <a:path extrusionOk="0" h="10599" w="3397">
                  <a:moveTo>
                    <a:pt x="2265" y="1133"/>
                  </a:moveTo>
                  <a:lnTo>
                    <a:pt x="2265" y="9466"/>
                  </a:lnTo>
                  <a:lnTo>
                    <a:pt x="1132" y="9466"/>
                  </a:lnTo>
                  <a:lnTo>
                    <a:pt x="1132" y="1133"/>
                  </a:lnTo>
                  <a:close/>
                  <a:moveTo>
                    <a:pt x="565" y="0"/>
                  </a:moveTo>
                  <a:cubicBezTo>
                    <a:pt x="254" y="0"/>
                    <a:pt x="0" y="254"/>
                    <a:pt x="0" y="565"/>
                  </a:cubicBezTo>
                  <a:lnTo>
                    <a:pt x="0" y="10034"/>
                  </a:lnTo>
                  <a:cubicBezTo>
                    <a:pt x="0" y="10345"/>
                    <a:pt x="254" y="10599"/>
                    <a:pt x="565" y="10599"/>
                  </a:cubicBezTo>
                  <a:lnTo>
                    <a:pt x="2829" y="10599"/>
                  </a:lnTo>
                  <a:cubicBezTo>
                    <a:pt x="3143" y="10599"/>
                    <a:pt x="3397" y="10345"/>
                    <a:pt x="3397" y="10034"/>
                  </a:cubicBezTo>
                  <a:lnTo>
                    <a:pt x="3397" y="565"/>
                  </a:lnTo>
                  <a:cubicBezTo>
                    <a:pt x="3397" y="254"/>
                    <a:pt x="3143" y="0"/>
                    <a:pt x="28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79" name="Google Shape;1179;p57"/>
            <p:cNvSpPr/>
            <p:nvPr/>
          </p:nvSpPr>
          <p:spPr>
            <a:xfrm>
              <a:off x="3564500" y="2116825"/>
              <a:ext cx="84950" cy="323625"/>
            </a:xfrm>
            <a:custGeom>
              <a:rect b="b" l="l" r="r" t="t"/>
              <a:pathLst>
                <a:path extrusionOk="0" h="12945" w="3398">
                  <a:moveTo>
                    <a:pt x="2265" y="1132"/>
                  </a:moveTo>
                  <a:lnTo>
                    <a:pt x="2265" y="11812"/>
                  </a:lnTo>
                  <a:lnTo>
                    <a:pt x="1133" y="11812"/>
                  </a:lnTo>
                  <a:lnTo>
                    <a:pt x="1133" y="1132"/>
                  </a:lnTo>
                  <a:close/>
                  <a:moveTo>
                    <a:pt x="565" y="0"/>
                  </a:moveTo>
                  <a:cubicBezTo>
                    <a:pt x="254" y="0"/>
                    <a:pt x="0" y="251"/>
                    <a:pt x="0" y="565"/>
                  </a:cubicBezTo>
                  <a:lnTo>
                    <a:pt x="0" y="12380"/>
                  </a:lnTo>
                  <a:cubicBezTo>
                    <a:pt x="0" y="12691"/>
                    <a:pt x="254" y="12945"/>
                    <a:pt x="565" y="12945"/>
                  </a:cubicBezTo>
                  <a:lnTo>
                    <a:pt x="2829" y="12945"/>
                  </a:lnTo>
                  <a:cubicBezTo>
                    <a:pt x="3144" y="12945"/>
                    <a:pt x="3397" y="12691"/>
                    <a:pt x="3397" y="12380"/>
                  </a:cubicBezTo>
                  <a:lnTo>
                    <a:pt x="3397" y="565"/>
                  </a:lnTo>
                  <a:cubicBezTo>
                    <a:pt x="3397" y="251"/>
                    <a:pt x="3144" y="0"/>
                    <a:pt x="28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0" name="Google Shape;1180;p57"/>
            <p:cNvSpPr/>
            <p:nvPr/>
          </p:nvSpPr>
          <p:spPr>
            <a:xfrm>
              <a:off x="3282325" y="2035675"/>
              <a:ext cx="459575" cy="454825"/>
            </a:xfrm>
            <a:custGeom>
              <a:rect b="b" l="l" r="r" t="t"/>
              <a:pathLst>
                <a:path extrusionOk="0" h="18193" w="18383">
                  <a:moveTo>
                    <a:pt x="568" y="0"/>
                  </a:moveTo>
                  <a:cubicBezTo>
                    <a:pt x="254" y="0"/>
                    <a:pt x="1" y="251"/>
                    <a:pt x="1" y="565"/>
                  </a:cubicBezTo>
                  <a:lnTo>
                    <a:pt x="1" y="17625"/>
                  </a:lnTo>
                  <a:cubicBezTo>
                    <a:pt x="1" y="17939"/>
                    <a:pt x="254" y="18192"/>
                    <a:pt x="568" y="18192"/>
                  </a:cubicBezTo>
                  <a:lnTo>
                    <a:pt x="17815" y="18192"/>
                  </a:lnTo>
                  <a:cubicBezTo>
                    <a:pt x="18129" y="18192"/>
                    <a:pt x="18383" y="17939"/>
                    <a:pt x="18383" y="17625"/>
                  </a:cubicBezTo>
                  <a:cubicBezTo>
                    <a:pt x="18383" y="17311"/>
                    <a:pt x="18129" y="17060"/>
                    <a:pt x="17815" y="17060"/>
                  </a:cubicBezTo>
                  <a:lnTo>
                    <a:pt x="1133" y="17060"/>
                  </a:lnTo>
                  <a:lnTo>
                    <a:pt x="1133" y="565"/>
                  </a:lnTo>
                  <a:cubicBezTo>
                    <a:pt x="1133" y="251"/>
                    <a:pt x="879" y="0"/>
                    <a:pt x="56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81" name="Google Shape;1181;p57"/>
          <p:cNvSpPr/>
          <p:nvPr/>
        </p:nvSpPr>
        <p:spPr>
          <a:xfrm>
            <a:off x="2924671" y="3556291"/>
            <a:ext cx="330434" cy="316687"/>
          </a:xfrm>
          <a:custGeom>
            <a:rect b="b" l="l" r="r" t="t"/>
            <a:pathLst>
              <a:path extrusionOk="0" h="17991" w="18772">
                <a:moveTo>
                  <a:pt x="17492" y="6197"/>
                </a:moveTo>
                <a:lnTo>
                  <a:pt x="17217" y="8063"/>
                </a:lnTo>
                <a:lnTo>
                  <a:pt x="15626" y="6472"/>
                </a:lnTo>
                <a:lnTo>
                  <a:pt x="17492" y="6197"/>
                </a:lnTo>
                <a:close/>
                <a:moveTo>
                  <a:pt x="6055" y="9391"/>
                </a:moveTo>
                <a:lnTo>
                  <a:pt x="6055" y="16858"/>
                </a:lnTo>
                <a:lnTo>
                  <a:pt x="1133" y="16858"/>
                </a:lnTo>
                <a:lnTo>
                  <a:pt x="1133" y="13332"/>
                </a:lnTo>
                <a:lnTo>
                  <a:pt x="6055" y="9391"/>
                </a:lnTo>
                <a:close/>
                <a:moveTo>
                  <a:pt x="7187" y="9141"/>
                </a:moveTo>
                <a:lnTo>
                  <a:pt x="11903" y="11568"/>
                </a:lnTo>
                <a:lnTo>
                  <a:pt x="11903" y="16858"/>
                </a:lnTo>
                <a:lnTo>
                  <a:pt x="7187" y="16858"/>
                </a:lnTo>
                <a:lnTo>
                  <a:pt x="7187" y="9141"/>
                </a:lnTo>
                <a:close/>
                <a:moveTo>
                  <a:pt x="565" y="1"/>
                </a:moveTo>
                <a:cubicBezTo>
                  <a:pt x="254" y="1"/>
                  <a:pt x="1" y="255"/>
                  <a:pt x="1" y="569"/>
                </a:cubicBezTo>
                <a:lnTo>
                  <a:pt x="1" y="17423"/>
                </a:lnTo>
                <a:cubicBezTo>
                  <a:pt x="1" y="17737"/>
                  <a:pt x="254" y="17991"/>
                  <a:pt x="565" y="17991"/>
                </a:cubicBezTo>
                <a:lnTo>
                  <a:pt x="18141" y="17991"/>
                </a:lnTo>
                <a:cubicBezTo>
                  <a:pt x="18455" y="17991"/>
                  <a:pt x="18706" y="17737"/>
                  <a:pt x="18706" y="17423"/>
                </a:cubicBezTo>
                <a:cubicBezTo>
                  <a:pt x="18706" y="17112"/>
                  <a:pt x="18455" y="16858"/>
                  <a:pt x="18141" y="16858"/>
                </a:cubicBezTo>
                <a:lnTo>
                  <a:pt x="13033" y="16858"/>
                </a:lnTo>
                <a:lnTo>
                  <a:pt x="13033" y="11457"/>
                </a:lnTo>
                <a:lnTo>
                  <a:pt x="16022" y="8467"/>
                </a:lnTo>
                <a:lnTo>
                  <a:pt x="17214" y="9660"/>
                </a:lnTo>
                <a:cubicBezTo>
                  <a:pt x="17329" y="9774"/>
                  <a:pt x="17471" y="9826"/>
                  <a:pt x="17611" y="9826"/>
                </a:cubicBezTo>
                <a:cubicBezTo>
                  <a:pt x="17874" y="9826"/>
                  <a:pt x="18129" y="9643"/>
                  <a:pt x="18175" y="9343"/>
                </a:cubicBezTo>
                <a:lnTo>
                  <a:pt x="18721" y="5608"/>
                </a:lnTo>
                <a:cubicBezTo>
                  <a:pt x="18771" y="5262"/>
                  <a:pt x="18501" y="4962"/>
                  <a:pt x="18164" y="4962"/>
                </a:cubicBezTo>
                <a:cubicBezTo>
                  <a:pt x="18137" y="4962"/>
                  <a:pt x="18109" y="4964"/>
                  <a:pt x="18081" y="4968"/>
                </a:cubicBezTo>
                <a:lnTo>
                  <a:pt x="14346" y="5514"/>
                </a:lnTo>
                <a:cubicBezTo>
                  <a:pt x="13887" y="5584"/>
                  <a:pt x="13700" y="6145"/>
                  <a:pt x="14029" y="6475"/>
                </a:cubicBezTo>
                <a:lnTo>
                  <a:pt x="15222" y="7667"/>
                </a:lnTo>
                <a:lnTo>
                  <a:pt x="12359" y="10530"/>
                </a:lnTo>
                <a:lnTo>
                  <a:pt x="6879" y="7710"/>
                </a:lnTo>
                <a:cubicBezTo>
                  <a:pt x="6867" y="7703"/>
                  <a:pt x="6855" y="7697"/>
                  <a:pt x="6846" y="7694"/>
                </a:cubicBezTo>
                <a:lnTo>
                  <a:pt x="6831" y="7688"/>
                </a:lnTo>
                <a:lnTo>
                  <a:pt x="6794" y="7673"/>
                </a:lnTo>
                <a:lnTo>
                  <a:pt x="6776" y="7670"/>
                </a:lnTo>
                <a:cubicBezTo>
                  <a:pt x="6767" y="7667"/>
                  <a:pt x="6755" y="7664"/>
                  <a:pt x="6743" y="7661"/>
                </a:cubicBezTo>
                <a:lnTo>
                  <a:pt x="6728" y="7658"/>
                </a:lnTo>
                <a:cubicBezTo>
                  <a:pt x="6713" y="7655"/>
                  <a:pt x="6695" y="7652"/>
                  <a:pt x="6680" y="7649"/>
                </a:cubicBezTo>
                <a:lnTo>
                  <a:pt x="6553" y="7649"/>
                </a:lnTo>
                <a:cubicBezTo>
                  <a:pt x="6541" y="7649"/>
                  <a:pt x="6526" y="7655"/>
                  <a:pt x="6514" y="7655"/>
                </a:cubicBezTo>
                <a:lnTo>
                  <a:pt x="6495" y="7661"/>
                </a:lnTo>
                <a:cubicBezTo>
                  <a:pt x="6483" y="7661"/>
                  <a:pt x="6474" y="7664"/>
                  <a:pt x="6465" y="7667"/>
                </a:cubicBezTo>
                <a:lnTo>
                  <a:pt x="6447" y="7673"/>
                </a:lnTo>
                <a:cubicBezTo>
                  <a:pt x="6432" y="7679"/>
                  <a:pt x="6417" y="7682"/>
                  <a:pt x="6405" y="7688"/>
                </a:cubicBezTo>
                <a:lnTo>
                  <a:pt x="6387" y="7697"/>
                </a:lnTo>
                <a:lnTo>
                  <a:pt x="6360" y="7710"/>
                </a:lnTo>
                <a:lnTo>
                  <a:pt x="6341" y="7719"/>
                </a:lnTo>
                <a:cubicBezTo>
                  <a:pt x="6332" y="7725"/>
                  <a:pt x="6323" y="7731"/>
                  <a:pt x="6314" y="7737"/>
                </a:cubicBezTo>
                <a:lnTo>
                  <a:pt x="6299" y="7746"/>
                </a:lnTo>
                <a:cubicBezTo>
                  <a:pt x="6287" y="7752"/>
                  <a:pt x="6275" y="7761"/>
                  <a:pt x="6266" y="7770"/>
                </a:cubicBezTo>
                <a:lnTo>
                  <a:pt x="6260" y="7776"/>
                </a:lnTo>
                <a:lnTo>
                  <a:pt x="1133" y="11879"/>
                </a:lnTo>
                <a:lnTo>
                  <a:pt x="1133" y="569"/>
                </a:lnTo>
                <a:cubicBezTo>
                  <a:pt x="1133" y="255"/>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2" name="Google Shape;1182;p57"/>
          <p:cNvSpPr/>
          <p:nvPr/>
        </p:nvSpPr>
        <p:spPr>
          <a:xfrm>
            <a:off x="3357674" y="3544543"/>
            <a:ext cx="300263" cy="340186"/>
          </a:xfrm>
          <a:custGeom>
            <a:rect b="b" l="l" r="r" t="t"/>
            <a:pathLst>
              <a:path extrusionOk="0" h="19326" w="17058">
                <a:moveTo>
                  <a:pt x="15013" y="2021"/>
                </a:moveTo>
                <a:lnTo>
                  <a:pt x="11577" y="5741"/>
                </a:lnTo>
                <a:cubicBezTo>
                  <a:pt x="11378" y="5958"/>
                  <a:pt x="11378" y="6290"/>
                  <a:pt x="11577" y="6507"/>
                </a:cubicBezTo>
                <a:lnTo>
                  <a:pt x="15013" y="10230"/>
                </a:lnTo>
                <a:lnTo>
                  <a:pt x="3195" y="10230"/>
                </a:lnTo>
                <a:lnTo>
                  <a:pt x="3195" y="2021"/>
                </a:lnTo>
                <a:close/>
                <a:moveTo>
                  <a:pt x="1716" y="1133"/>
                </a:moveTo>
                <a:cubicBezTo>
                  <a:pt x="1906" y="1136"/>
                  <a:pt x="2060" y="1290"/>
                  <a:pt x="2063" y="1480"/>
                </a:cubicBezTo>
                <a:lnTo>
                  <a:pt x="2063" y="17846"/>
                </a:lnTo>
                <a:cubicBezTo>
                  <a:pt x="2060" y="18036"/>
                  <a:pt x="1906" y="18190"/>
                  <a:pt x="1716" y="18193"/>
                </a:cubicBezTo>
                <a:lnTo>
                  <a:pt x="1483" y="18193"/>
                </a:lnTo>
                <a:cubicBezTo>
                  <a:pt x="1290" y="18190"/>
                  <a:pt x="1136" y="18036"/>
                  <a:pt x="1133" y="17846"/>
                </a:cubicBezTo>
                <a:lnTo>
                  <a:pt x="1133" y="1480"/>
                </a:lnTo>
                <a:cubicBezTo>
                  <a:pt x="1136" y="1290"/>
                  <a:pt x="1290" y="1136"/>
                  <a:pt x="1483" y="1133"/>
                </a:cubicBezTo>
                <a:close/>
                <a:moveTo>
                  <a:pt x="1483" y="1"/>
                </a:moveTo>
                <a:cubicBezTo>
                  <a:pt x="665" y="1"/>
                  <a:pt x="4" y="665"/>
                  <a:pt x="1" y="1480"/>
                </a:cubicBezTo>
                <a:lnTo>
                  <a:pt x="1" y="17846"/>
                </a:lnTo>
                <a:cubicBezTo>
                  <a:pt x="4" y="18661"/>
                  <a:pt x="665" y="19325"/>
                  <a:pt x="1483" y="19325"/>
                </a:cubicBezTo>
                <a:lnTo>
                  <a:pt x="1716" y="19325"/>
                </a:lnTo>
                <a:cubicBezTo>
                  <a:pt x="2531" y="19325"/>
                  <a:pt x="3195" y="18661"/>
                  <a:pt x="3195" y="17846"/>
                </a:cubicBezTo>
                <a:lnTo>
                  <a:pt x="3195" y="11363"/>
                </a:lnTo>
                <a:lnTo>
                  <a:pt x="16306" y="11363"/>
                </a:lnTo>
                <a:cubicBezTo>
                  <a:pt x="16801" y="11360"/>
                  <a:pt x="17058" y="10774"/>
                  <a:pt x="16722" y="10412"/>
                </a:cubicBezTo>
                <a:lnTo>
                  <a:pt x="12764" y="6124"/>
                </a:lnTo>
                <a:lnTo>
                  <a:pt x="16722" y="1836"/>
                </a:lnTo>
                <a:cubicBezTo>
                  <a:pt x="16873" y="1673"/>
                  <a:pt x="16916" y="1432"/>
                  <a:pt x="16825" y="1226"/>
                </a:cubicBezTo>
                <a:cubicBezTo>
                  <a:pt x="16734" y="1021"/>
                  <a:pt x="16532" y="885"/>
                  <a:pt x="16306" y="885"/>
                </a:cubicBezTo>
                <a:lnTo>
                  <a:pt x="3071" y="885"/>
                </a:lnTo>
                <a:cubicBezTo>
                  <a:pt x="2833" y="348"/>
                  <a:pt x="2302" y="1"/>
                  <a:pt x="171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83" name="Google Shape;1183;p57"/>
          <p:cNvGrpSpPr/>
          <p:nvPr/>
        </p:nvGrpSpPr>
        <p:grpSpPr>
          <a:xfrm>
            <a:off x="3760673" y="3544803"/>
            <a:ext cx="340608" cy="340168"/>
            <a:chOff x="5053900" y="2021500"/>
            <a:chExt cx="483750" cy="483125"/>
          </a:xfrm>
        </p:grpSpPr>
        <p:sp>
          <p:nvSpPr>
            <p:cNvPr id="1184" name="Google Shape;1184;p57"/>
            <p:cNvSpPr/>
            <p:nvPr/>
          </p:nvSpPr>
          <p:spPr>
            <a:xfrm>
              <a:off x="5281350" y="2078100"/>
              <a:ext cx="127375" cy="127350"/>
            </a:xfrm>
            <a:custGeom>
              <a:rect b="b" l="l" r="r" t="t"/>
              <a:pathLst>
                <a:path extrusionOk="0" h="5094" w="5095">
                  <a:moveTo>
                    <a:pt x="565" y="0"/>
                  </a:moveTo>
                  <a:cubicBezTo>
                    <a:pt x="251" y="0"/>
                    <a:pt x="1" y="254"/>
                    <a:pt x="1" y="568"/>
                  </a:cubicBezTo>
                  <a:cubicBezTo>
                    <a:pt x="1" y="879"/>
                    <a:pt x="251" y="1132"/>
                    <a:pt x="565" y="1132"/>
                  </a:cubicBezTo>
                  <a:cubicBezTo>
                    <a:pt x="2440" y="1135"/>
                    <a:pt x="3959" y="2654"/>
                    <a:pt x="3962" y="4529"/>
                  </a:cubicBezTo>
                  <a:cubicBezTo>
                    <a:pt x="3962" y="4843"/>
                    <a:pt x="4216" y="5094"/>
                    <a:pt x="4530" y="5094"/>
                  </a:cubicBezTo>
                  <a:cubicBezTo>
                    <a:pt x="4841" y="5094"/>
                    <a:pt x="5094" y="4843"/>
                    <a:pt x="5094" y="4529"/>
                  </a:cubicBezTo>
                  <a:cubicBezTo>
                    <a:pt x="5091" y="2029"/>
                    <a:pt x="3065" y="3"/>
                    <a:pt x="5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5" name="Google Shape;1185;p57"/>
            <p:cNvSpPr/>
            <p:nvPr/>
          </p:nvSpPr>
          <p:spPr>
            <a:xfrm>
              <a:off x="5118000" y="2021500"/>
              <a:ext cx="368700" cy="483125"/>
            </a:xfrm>
            <a:custGeom>
              <a:rect b="b" l="l" r="r" t="t"/>
              <a:pathLst>
                <a:path extrusionOk="0" h="19325" w="14748">
                  <a:moveTo>
                    <a:pt x="7088" y="1135"/>
                  </a:moveTo>
                  <a:cubicBezTo>
                    <a:pt x="8391" y="1135"/>
                    <a:pt x="9651" y="1571"/>
                    <a:pt x="10668" y="2397"/>
                  </a:cubicBezTo>
                  <a:cubicBezTo>
                    <a:pt x="13159" y="4417"/>
                    <a:pt x="13473" y="8104"/>
                    <a:pt x="11360" y="10516"/>
                  </a:cubicBezTo>
                  <a:cubicBezTo>
                    <a:pt x="10572" y="11419"/>
                    <a:pt x="10085" y="12503"/>
                    <a:pt x="9962" y="13626"/>
                  </a:cubicBezTo>
                  <a:lnTo>
                    <a:pt x="4237" y="13626"/>
                  </a:lnTo>
                  <a:cubicBezTo>
                    <a:pt x="4107" y="12482"/>
                    <a:pt x="3630" y="11407"/>
                    <a:pt x="2866" y="10550"/>
                  </a:cubicBezTo>
                  <a:cubicBezTo>
                    <a:pt x="1658" y="9191"/>
                    <a:pt x="1184" y="7367"/>
                    <a:pt x="1571" y="5549"/>
                  </a:cubicBezTo>
                  <a:cubicBezTo>
                    <a:pt x="2020" y="3427"/>
                    <a:pt x="3748" y="1706"/>
                    <a:pt x="5873" y="1262"/>
                  </a:cubicBezTo>
                  <a:cubicBezTo>
                    <a:pt x="6278" y="1177"/>
                    <a:pt x="6685" y="1135"/>
                    <a:pt x="7088" y="1135"/>
                  </a:cubicBezTo>
                  <a:close/>
                  <a:moveTo>
                    <a:pt x="9931" y="14759"/>
                  </a:moveTo>
                  <a:lnTo>
                    <a:pt x="9931" y="15323"/>
                  </a:lnTo>
                  <a:cubicBezTo>
                    <a:pt x="9931" y="15637"/>
                    <a:pt x="9678" y="15891"/>
                    <a:pt x="9364" y="15891"/>
                  </a:cubicBezTo>
                  <a:lnTo>
                    <a:pt x="4835" y="15891"/>
                  </a:lnTo>
                  <a:cubicBezTo>
                    <a:pt x="4521" y="15891"/>
                    <a:pt x="4270" y="15637"/>
                    <a:pt x="4270" y="15323"/>
                  </a:cubicBezTo>
                  <a:lnTo>
                    <a:pt x="4270" y="14759"/>
                  </a:lnTo>
                  <a:close/>
                  <a:moveTo>
                    <a:pt x="8699" y="17023"/>
                  </a:moveTo>
                  <a:cubicBezTo>
                    <a:pt x="8464" y="17694"/>
                    <a:pt x="7827" y="18192"/>
                    <a:pt x="7099" y="18192"/>
                  </a:cubicBezTo>
                  <a:cubicBezTo>
                    <a:pt x="6371" y="18192"/>
                    <a:pt x="5734" y="17694"/>
                    <a:pt x="5499" y="17023"/>
                  </a:cubicBezTo>
                  <a:close/>
                  <a:moveTo>
                    <a:pt x="7087" y="0"/>
                  </a:moveTo>
                  <a:cubicBezTo>
                    <a:pt x="6607" y="0"/>
                    <a:pt x="6123" y="50"/>
                    <a:pt x="5641" y="151"/>
                  </a:cubicBezTo>
                  <a:cubicBezTo>
                    <a:pt x="3053" y="712"/>
                    <a:pt x="1027" y="2729"/>
                    <a:pt x="462" y="5314"/>
                  </a:cubicBezTo>
                  <a:cubicBezTo>
                    <a:pt x="0" y="7488"/>
                    <a:pt x="568" y="9671"/>
                    <a:pt x="2020" y="11301"/>
                  </a:cubicBezTo>
                  <a:cubicBezTo>
                    <a:pt x="2730" y="12099"/>
                    <a:pt x="3135" y="13149"/>
                    <a:pt x="3135" y="14191"/>
                  </a:cubicBezTo>
                  <a:lnTo>
                    <a:pt x="3135" y="15323"/>
                  </a:lnTo>
                  <a:cubicBezTo>
                    <a:pt x="3138" y="16060"/>
                    <a:pt x="3612" y="16709"/>
                    <a:pt x="4309" y="16939"/>
                  </a:cubicBezTo>
                  <a:cubicBezTo>
                    <a:pt x="4409" y="17518"/>
                    <a:pt x="4681" y="18053"/>
                    <a:pt x="5094" y="18473"/>
                  </a:cubicBezTo>
                  <a:cubicBezTo>
                    <a:pt x="5642" y="19040"/>
                    <a:pt x="6371" y="19324"/>
                    <a:pt x="7099" y="19324"/>
                  </a:cubicBezTo>
                  <a:cubicBezTo>
                    <a:pt x="7828" y="19324"/>
                    <a:pt x="8556" y="19040"/>
                    <a:pt x="9104" y="18473"/>
                  </a:cubicBezTo>
                  <a:cubicBezTo>
                    <a:pt x="9518" y="18053"/>
                    <a:pt x="9790" y="17518"/>
                    <a:pt x="9889" y="16939"/>
                  </a:cubicBezTo>
                  <a:cubicBezTo>
                    <a:pt x="10587" y="16709"/>
                    <a:pt x="11061" y="16060"/>
                    <a:pt x="11064" y="15323"/>
                  </a:cubicBezTo>
                  <a:lnTo>
                    <a:pt x="11064" y="14191"/>
                  </a:lnTo>
                  <a:cubicBezTo>
                    <a:pt x="11064" y="13149"/>
                    <a:pt x="11471" y="12108"/>
                    <a:pt x="12211" y="11262"/>
                  </a:cubicBezTo>
                  <a:cubicBezTo>
                    <a:pt x="14747" y="8366"/>
                    <a:pt x="14370" y="3943"/>
                    <a:pt x="11381" y="1518"/>
                  </a:cubicBezTo>
                  <a:cubicBezTo>
                    <a:pt x="10159" y="525"/>
                    <a:pt x="8647" y="0"/>
                    <a:pt x="708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6" name="Google Shape;1186;p57"/>
            <p:cNvSpPr/>
            <p:nvPr/>
          </p:nvSpPr>
          <p:spPr>
            <a:xfrm>
              <a:off x="5053900" y="2191325"/>
              <a:ext cx="56650" cy="28325"/>
            </a:xfrm>
            <a:custGeom>
              <a:rect b="b" l="l" r="r" t="t"/>
              <a:pathLst>
                <a:path extrusionOk="0" h="1133" w="2266">
                  <a:moveTo>
                    <a:pt x="569" y="0"/>
                  </a:moveTo>
                  <a:cubicBezTo>
                    <a:pt x="255" y="0"/>
                    <a:pt x="1" y="254"/>
                    <a:pt x="1" y="568"/>
                  </a:cubicBezTo>
                  <a:cubicBezTo>
                    <a:pt x="1" y="879"/>
                    <a:pt x="255" y="1133"/>
                    <a:pt x="569" y="1133"/>
                  </a:cubicBezTo>
                  <a:lnTo>
                    <a:pt x="1701" y="1133"/>
                  </a:lnTo>
                  <a:cubicBezTo>
                    <a:pt x="2012" y="1133"/>
                    <a:pt x="2266" y="879"/>
                    <a:pt x="2266" y="568"/>
                  </a:cubicBezTo>
                  <a:cubicBezTo>
                    <a:pt x="2266" y="254"/>
                    <a:pt x="2012" y="0"/>
                    <a:pt x="17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7" name="Google Shape;1187;p57"/>
            <p:cNvSpPr/>
            <p:nvPr/>
          </p:nvSpPr>
          <p:spPr>
            <a:xfrm>
              <a:off x="5056850" y="2096550"/>
              <a:ext cx="50750" cy="48025"/>
            </a:xfrm>
            <a:custGeom>
              <a:rect b="b" l="l" r="r" t="t"/>
              <a:pathLst>
                <a:path extrusionOk="0" h="1921" w="2030">
                  <a:moveTo>
                    <a:pt x="622" y="0"/>
                  </a:moveTo>
                  <a:cubicBezTo>
                    <a:pt x="476" y="0"/>
                    <a:pt x="331" y="56"/>
                    <a:pt x="221" y="168"/>
                  </a:cubicBezTo>
                  <a:cubicBezTo>
                    <a:pt x="4" y="385"/>
                    <a:pt x="1" y="739"/>
                    <a:pt x="215" y="962"/>
                  </a:cubicBezTo>
                  <a:lnTo>
                    <a:pt x="1015" y="1762"/>
                  </a:lnTo>
                  <a:cubicBezTo>
                    <a:pt x="1125" y="1868"/>
                    <a:pt x="1267" y="1921"/>
                    <a:pt x="1409" y="1921"/>
                  </a:cubicBezTo>
                  <a:cubicBezTo>
                    <a:pt x="1554" y="1921"/>
                    <a:pt x="1699" y="1865"/>
                    <a:pt x="1809" y="1753"/>
                  </a:cubicBezTo>
                  <a:cubicBezTo>
                    <a:pt x="2027" y="1536"/>
                    <a:pt x="2030" y="1183"/>
                    <a:pt x="1815" y="962"/>
                  </a:cubicBezTo>
                  <a:lnTo>
                    <a:pt x="1015" y="159"/>
                  </a:lnTo>
                  <a:cubicBezTo>
                    <a:pt x="905" y="53"/>
                    <a:pt x="763" y="0"/>
                    <a:pt x="62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8" name="Google Shape;1188;p57"/>
            <p:cNvSpPr/>
            <p:nvPr/>
          </p:nvSpPr>
          <p:spPr>
            <a:xfrm>
              <a:off x="5056400" y="2266400"/>
              <a:ext cx="51200" cy="48350"/>
            </a:xfrm>
            <a:custGeom>
              <a:rect b="b" l="l" r="r" t="t"/>
              <a:pathLst>
                <a:path extrusionOk="0" h="1934" w="2048">
                  <a:moveTo>
                    <a:pt x="1427" y="0"/>
                  </a:moveTo>
                  <a:cubicBezTo>
                    <a:pt x="1285" y="0"/>
                    <a:pt x="1143" y="53"/>
                    <a:pt x="1033" y="159"/>
                  </a:cubicBezTo>
                  <a:lnTo>
                    <a:pt x="233" y="962"/>
                  </a:lnTo>
                  <a:cubicBezTo>
                    <a:pt x="4" y="1179"/>
                    <a:pt x="1" y="1545"/>
                    <a:pt x="227" y="1768"/>
                  </a:cubicBezTo>
                  <a:cubicBezTo>
                    <a:pt x="338" y="1879"/>
                    <a:pt x="482" y="1934"/>
                    <a:pt x="627" y="1934"/>
                  </a:cubicBezTo>
                  <a:cubicBezTo>
                    <a:pt x="774" y="1934"/>
                    <a:pt x="922" y="1876"/>
                    <a:pt x="1033" y="1762"/>
                  </a:cubicBezTo>
                  <a:lnTo>
                    <a:pt x="1833" y="962"/>
                  </a:lnTo>
                  <a:cubicBezTo>
                    <a:pt x="2048" y="738"/>
                    <a:pt x="2045" y="385"/>
                    <a:pt x="1827" y="168"/>
                  </a:cubicBezTo>
                  <a:cubicBezTo>
                    <a:pt x="1717" y="56"/>
                    <a:pt x="1572" y="0"/>
                    <a:pt x="14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89" name="Google Shape;1189;p57"/>
            <p:cNvSpPr/>
            <p:nvPr/>
          </p:nvSpPr>
          <p:spPr>
            <a:xfrm>
              <a:off x="5480400" y="2191325"/>
              <a:ext cx="56650" cy="28325"/>
            </a:xfrm>
            <a:custGeom>
              <a:rect b="b" l="l" r="r" t="t"/>
              <a:pathLst>
                <a:path extrusionOk="0" h="1133" w="2266">
                  <a:moveTo>
                    <a:pt x="568" y="0"/>
                  </a:moveTo>
                  <a:cubicBezTo>
                    <a:pt x="254" y="0"/>
                    <a:pt x="1" y="254"/>
                    <a:pt x="1" y="568"/>
                  </a:cubicBezTo>
                  <a:cubicBezTo>
                    <a:pt x="1" y="879"/>
                    <a:pt x="254" y="1133"/>
                    <a:pt x="568" y="1133"/>
                  </a:cubicBezTo>
                  <a:lnTo>
                    <a:pt x="1701" y="1133"/>
                  </a:lnTo>
                  <a:cubicBezTo>
                    <a:pt x="2012" y="1133"/>
                    <a:pt x="2265" y="879"/>
                    <a:pt x="2265" y="568"/>
                  </a:cubicBezTo>
                  <a:cubicBezTo>
                    <a:pt x="2265" y="254"/>
                    <a:pt x="2012" y="0"/>
                    <a:pt x="17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90" name="Google Shape;1190;p57"/>
            <p:cNvSpPr/>
            <p:nvPr/>
          </p:nvSpPr>
          <p:spPr>
            <a:xfrm>
              <a:off x="5479800" y="2096550"/>
              <a:ext cx="54300" cy="48225"/>
            </a:xfrm>
            <a:custGeom>
              <a:rect b="b" l="l" r="r" t="t"/>
              <a:pathLst>
                <a:path extrusionOk="0" h="1929" w="2172">
                  <a:moveTo>
                    <a:pt x="1550" y="0"/>
                  </a:moveTo>
                  <a:cubicBezTo>
                    <a:pt x="1409" y="0"/>
                    <a:pt x="1267" y="53"/>
                    <a:pt x="1157" y="159"/>
                  </a:cubicBezTo>
                  <a:lnTo>
                    <a:pt x="357" y="962"/>
                  </a:lnTo>
                  <a:cubicBezTo>
                    <a:pt x="1" y="1318"/>
                    <a:pt x="251" y="1928"/>
                    <a:pt x="756" y="1928"/>
                  </a:cubicBezTo>
                  <a:cubicBezTo>
                    <a:pt x="907" y="1928"/>
                    <a:pt x="1051" y="1868"/>
                    <a:pt x="1157" y="1762"/>
                  </a:cubicBezTo>
                  <a:lnTo>
                    <a:pt x="1957" y="959"/>
                  </a:lnTo>
                  <a:cubicBezTo>
                    <a:pt x="2172" y="739"/>
                    <a:pt x="2169" y="385"/>
                    <a:pt x="1951" y="168"/>
                  </a:cubicBezTo>
                  <a:cubicBezTo>
                    <a:pt x="1841" y="56"/>
                    <a:pt x="1696" y="0"/>
                    <a:pt x="155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91" name="Google Shape;1191;p57"/>
            <p:cNvSpPr/>
            <p:nvPr/>
          </p:nvSpPr>
          <p:spPr>
            <a:xfrm>
              <a:off x="5483350" y="2266400"/>
              <a:ext cx="54300" cy="48225"/>
            </a:xfrm>
            <a:custGeom>
              <a:rect b="b" l="l" r="r" t="t"/>
              <a:pathLst>
                <a:path extrusionOk="0" h="1929" w="2172">
                  <a:moveTo>
                    <a:pt x="622" y="0"/>
                  </a:moveTo>
                  <a:cubicBezTo>
                    <a:pt x="476" y="0"/>
                    <a:pt x="331" y="56"/>
                    <a:pt x="221" y="168"/>
                  </a:cubicBezTo>
                  <a:cubicBezTo>
                    <a:pt x="4" y="385"/>
                    <a:pt x="1" y="738"/>
                    <a:pt x="215" y="962"/>
                  </a:cubicBezTo>
                  <a:lnTo>
                    <a:pt x="1015" y="1762"/>
                  </a:lnTo>
                  <a:cubicBezTo>
                    <a:pt x="1121" y="1868"/>
                    <a:pt x="1266" y="1928"/>
                    <a:pt x="1417" y="1928"/>
                  </a:cubicBezTo>
                  <a:cubicBezTo>
                    <a:pt x="1921" y="1928"/>
                    <a:pt x="2172" y="1318"/>
                    <a:pt x="1815" y="962"/>
                  </a:cubicBezTo>
                  <a:lnTo>
                    <a:pt x="1015" y="159"/>
                  </a:lnTo>
                  <a:cubicBezTo>
                    <a:pt x="905" y="53"/>
                    <a:pt x="763" y="0"/>
                    <a:pt x="62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192" name="Google Shape;1192;p57"/>
          <p:cNvSpPr/>
          <p:nvPr/>
        </p:nvSpPr>
        <p:spPr>
          <a:xfrm>
            <a:off x="4234012" y="3544640"/>
            <a:ext cx="220489" cy="339992"/>
          </a:xfrm>
          <a:custGeom>
            <a:rect b="b" l="l" r="r" t="t"/>
            <a:pathLst>
              <a:path extrusionOk="0" h="19315" w="12526">
                <a:moveTo>
                  <a:pt x="9690" y="1133"/>
                </a:moveTo>
                <a:cubicBezTo>
                  <a:pt x="9980" y="1139"/>
                  <a:pt x="10213" y="1377"/>
                  <a:pt x="10213" y="1670"/>
                </a:cubicBezTo>
                <a:cubicBezTo>
                  <a:pt x="10213" y="1960"/>
                  <a:pt x="9980" y="2199"/>
                  <a:pt x="9690" y="2208"/>
                </a:cubicBezTo>
                <a:lnTo>
                  <a:pt x="2836" y="2208"/>
                </a:lnTo>
                <a:cubicBezTo>
                  <a:pt x="2540" y="2208"/>
                  <a:pt x="2302" y="1966"/>
                  <a:pt x="2302" y="1670"/>
                </a:cubicBezTo>
                <a:cubicBezTo>
                  <a:pt x="2302" y="1371"/>
                  <a:pt x="2540" y="1133"/>
                  <a:pt x="2839" y="1133"/>
                </a:cubicBezTo>
                <a:close/>
                <a:moveTo>
                  <a:pt x="8564" y="3340"/>
                </a:moveTo>
                <a:lnTo>
                  <a:pt x="8564" y="9554"/>
                </a:lnTo>
                <a:cubicBezTo>
                  <a:pt x="8543" y="9781"/>
                  <a:pt x="8658" y="10001"/>
                  <a:pt x="8860" y="10110"/>
                </a:cubicBezTo>
                <a:cubicBezTo>
                  <a:pt x="9805" y="10620"/>
                  <a:pt x="10581" y="11396"/>
                  <a:pt x="11088" y="12341"/>
                </a:cubicBezTo>
                <a:lnTo>
                  <a:pt x="1435" y="12341"/>
                </a:lnTo>
                <a:cubicBezTo>
                  <a:pt x="1946" y="11396"/>
                  <a:pt x="2718" y="10620"/>
                  <a:pt x="3667" y="10110"/>
                </a:cubicBezTo>
                <a:cubicBezTo>
                  <a:pt x="3869" y="10001"/>
                  <a:pt x="3984" y="9784"/>
                  <a:pt x="3959" y="9554"/>
                </a:cubicBezTo>
                <a:lnTo>
                  <a:pt x="3959" y="3340"/>
                </a:lnTo>
                <a:close/>
                <a:moveTo>
                  <a:pt x="6731" y="13476"/>
                </a:moveTo>
                <a:lnTo>
                  <a:pt x="6731" y="16263"/>
                </a:lnTo>
                <a:cubicBezTo>
                  <a:pt x="6734" y="16879"/>
                  <a:pt x="6571" y="17486"/>
                  <a:pt x="6263" y="18024"/>
                </a:cubicBezTo>
                <a:cubicBezTo>
                  <a:pt x="5955" y="17486"/>
                  <a:pt x="5792" y="16879"/>
                  <a:pt x="5795" y="16263"/>
                </a:cubicBezTo>
                <a:lnTo>
                  <a:pt x="5795" y="13476"/>
                </a:lnTo>
                <a:close/>
                <a:moveTo>
                  <a:pt x="2831" y="1"/>
                </a:moveTo>
                <a:cubicBezTo>
                  <a:pt x="1912" y="1"/>
                  <a:pt x="1166" y="745"/>
                  <a:pt x="1163" y="1664"/>
                </a:cubicBezTo>
                <a:cubicBezTo>
                  <a:pt x="1160" y="2585"/>
                  <a:pt x="1906" y="3337"/>
                  <a:pt x="2827" y="3340"/>
                </a:cubicBezTo>
                <a:lnTo>
                  <a:pt x="2827" y="9285"/>
                </a:lnTo>
                <a:cubicBezTo>
                  <a:pt x="1529" y="10077"/>
                  <a:pt x="544" y="11287"/>
                  <a:pt x="34" y="12719"/>
                </a:cubicBezTo>
                <a:lnTo>
                  <a:pt x="31" y="12728"/>
                </a:lnTo>
                <a:cubicBezTo>
                  <a:pt x="28" y="12740"/>
                  <a:pt x="25" y="12749"/>
                  <a:pt x="22" y="12761"/>
                </a:cubicBezTo>
                <a:cubicBezTo>
                  <a:pt x="19" y="12773"/>
                  <a:pt x="19" y="12776"/>
                  <a:pt x="16" y="12785"/>
                </a:cubicBezTo>
                <a:cubicBezTo>
                  <a:pt x="13" y="12791"/>
                  <a:pt x="13" y="12803"/>
                  <a:pt x="10" y="12812"/>
                </a:cubicBezTo>
                <a:cubicBezTo>
                  <a:pt x="10" y="12821"/>
                  <a:pt x="7" y="12833"/>
                  <a:pt x="7" y="12842"/>
                </a:cubicBezTo>
                <a:lnTo>
                  <a:pt x="4" y="12866"/>
                </a:lnTo>
                <a:lnTo>
                  <a:pt x="4" y="12900"/>
                </a:lnTo>
                <a:cubicBezTo>
                  <a:pt x="4" y="12903"/>
                  <a:pt x="4" y="12906"/>
                  <a:pt x="4" y="12909"/>
                </a:cubicBezTo>
                <a:cubicBezTo>
                  <a:pt x="1" y="12912"/>
                  <a:pt x="1" y="12918"/>
                  <a:pt x="1" y="12921"/>
                </a:cubicBezTo>
                <a:cubicBezTo>
                  <a:pt x="1" y="12933"/>
                  <a:pt x="1" y="12945"/>
                  <a:pt x="4" y="12957"/>
                </a:cubicBezTo>
                <a:lnTo>
                  <a:pt x="7" y="12978"/>
                </a:lnTo>
                <a:cubicBezTo>
                  <a:pt x="7" y="12990"/>
                  <a:pt x="10" y="12999"/>
                  <a:pt x="10" y="13008"/>
                </a:cubicBezTo>
                <a:cubicBezTo>
                  <a:pt x="13" y="13020"/>
                  <a:pt x="13" y="13030"/>
                  <a:pt x="16" y="13039"/>
                </a:cubicBezTo>
                <a:cubicBezTo>
                  <a:pt x="19" y="13048"/>
                  <a:pt x="19" y="13054"/>
                  <a:pt x="22" y="13063"/>
                </a:cubicBezTo>
                <a:cubicBezTo>
                  <a:pt x="25" y="13069"/>
                  <a:pt x="28" y="13081"/>
                  <a:pt x="31" y="13093"/>
                </a:cubicBezTo>
                <a:cubicBezTo>
                  <a:pt x="34" y="13102"/>
                  <a:pt x="37" y="13105"/>
                  <a:pt x="40" y="13111"/>
                </a:cubicBezTo>
                <a:cubicBezTo>
                  <a:pt x="43" y="13120"/>
                  <a:pt x="46" y="13132"/>
                  <a:pt x="52" y="13144"/>
                </a:cubicBezTo>
                <a:lnTo>
                  <a:pt x="61" y="13162"/>
                </a:lnTo>
                <a:cubicBezTo>
                  <a:pt x="67" y="13171"/>
                  <a:pt x="70" y="13181"/>
                  <a:pt x="76" y="13190"/>
                </a:cubicBezTo>
                <a:cubicBezTo>
                  <a:pt x="83" y="13199"/>
                  <a:pt x="86" y="13205"/>
                  <a:pt x="89" y="13211"/>
                </a:cubicBezTo>
                <a:cubicBezTo>
                  <a:pt x="92" y="13217"/>
                  <a:pt x="98" y="13229"/>
                  <a:pt x="104" y="13235"/>
                </a:cubicBezTo>
                <a:lnTo>
                  <a:pt x="122" y="13256"/>
                </a:lnTo>
                <a:lnTo>
                  <a:pt x="137" y="13277"/>
                </a:lnTo>
                <a:cubicBezTo>
                  <a:pt x="143" y="13286"/>
                  <a:pt x="152" y="13292"/>
                  <a:pt x="158" y="13298"/>
                </a:cubicBezTo>
                <a:cubicBezTo>
                  <a:pt x="164" y="13307"/>
                  <a:pt x="167" y="13310"/>
                  <a:pt x="173" y="13316"/>
                </a:cubicBezTo>
                <a:cubicBezTo>
                  <a:pt x="179" y="13322"/>
                  <a:pt x="188" y="13331"/>
                  <a:pt x="197" y="13338"/>
                </a:cubicBezTo>
                <a:lnTo>
                  <a:pt x="215" y="13353"/>
                </a:lnTo>
                <a:lnTo>
                  <a:pt x="240" y="13371"/>
                </a:lnTo>
                <a:lnTo>
                  <a:pt x="264" y="13386"/>
                </a:lnTo>
                <a:lnTo>
                  <a:pt x="285" y="13398"/>
                </a:lnTo>
                <a:cubicBezTo>
                  <a:pt x="294" y="13404"/>
                  <a:pt x="303" y="13410"/>
                  <a:pt x="312" y="13413"/>
                </a:cubicBezTo>
                <a:lnTo>
                  <a:pt x="333" y="13422"/>
                </a:lnTo>
                <a:lnTo>
                  <a:pt x="366" y="13437"/>
                </a:lnTo>
                <a:lnTo>
                  <a:pt x="378" y="13443"/>
                </a:lnTo>
                <a:lnTo>
                  <a:pt x="384" y="13446"/>
                </a:lnTo>
                <a:lnTo>
                  <a:pt x="415" y="13452"/>
                </a:lnTo>
                <a:cubicBezTo>
                  <a:pt x="421" y="13455"/>
                  <a:pt x="430" y="13458"/>
                  <a:pt x="439" y="13458"/>
                </a:cubicBezTo>
                <a:lnTo>
                  <a:pt x="463" y="13464"/>
                </a:lnTo>
                <a:cubicBezTo>
                  <a:pt x="475" y="13467"/>
                  <a:pt x="484" y="13467"/>
                  <a:pt x="496" y="13470"/>
                </a:cubicBezTo>
                <a:lnTo>
                  <a:pt x="514" y="13470"/>
                </a:lnTo>
                <a:cubicBezTo>
                  <a:pt x="532" y="13473"/>
                  <a:pt x="548" y="13473"/>
                  <a:pt x="566" y="13473"/>
                </a:cubicBezTo>
                <a:lnTo>
                  <a:pt x="4663" y="13473"/>
                </a:lnTo>
                <a:lnTo>
                  <a:pt x="4663" y="16263"/>
                </a:lnTo>
                <a:cubicBezTo>
                  <a:pt x="4660" y="17205"/>
                  <a:pt x="4947" y="18126"/>
                  <a:pt x="5481" y="18902"/>
                </a:cubicBezTo>
                <a:cubicBezTo>
                  <a:pt x="5670" y="19177"/>
                  <a:pt x="5967" y="19315"/>
                  <a:pt x="6263" y="19315"/>
                </a:cubicBezTo>
                <a:cubicBezTo>
                  <a:pt x="6560" y="19315"/>
                  <a:pt x="6857" y="19177"/>
                  <a:pt x="7045" y="18902"/>
                </a:cubicBezTo>
                <a:cubicBezTo>
                  <a:pt x="7580" y="18126"/>
                  <a:pt x="7867" y="17205"/>
                  <a:pt x="7864" y="16263"/>
                </a:cubicBezTo>
                <a:lnTo>
                  <a:pt x="7864" y="13476"/>
                </a:lnTo>
                <a:lnTo>
                  <a:pt x="11961" y="13476"/>
                </a:lnTo>
                <a:cubicBezTo>
                  <a:pt x="11979" y="13473"/>
                  <a:pt x="11997" y="13473"/>
                  <a:pt x="12015" y="13473"/>
                </a:cubicBezTo>
                <a:lnTo>
                  <a:pt x="12024" y="13473"/>
                </a:lnTo>
                <a:cubicBezTo>
                  <a:pt x="12040" y="13473"/>
                  <a:pt x="12052" y="13467"/>
                  <a:pt x="12067" y="13464"/>
                </a:cubicBezTo>
                <a:lnTo>
                  <a:pt x="12085" y="13461"/>
                </a:lnTo>
                <a:lnTo>
                  <a:pt x="12115" y="13455"/>
                </a:lnTo>
                <a:lnTo>
                  <a:pt x="12139" y="13446"/>
                </a:lnTo>
                <a:cubicBezTo>
                  <a:pt x="12142" y="13446"/>
                  <a:pt x="12145" y="13443"/>
                  <a:pt x="12148" y="13443"/>
                </a:cubicBezTo>
                <a:lnTo>
                  <a:pt x="12163" y="13437"/>
                </a:lnTo>
                <a:cubicBezTo>
                  <a:pt x="12172" y="13434"/>
                  <a:pt x="12181" y="13431"/>
                  <a:pt x="12194" y="13425"/>
                </a:cubicBezTo>
                <a:lnTo>
                  <a:pt x="12218" y="13413"/>
                </a:lnTo>
                <a:cubicBezTo>
                  <a:pt x="12224" y="13410"/>
                  <a:pt x="12233" y="13404"/>
                  <a:pt x="12242" y="13401"/>
                </a:cubicBezTo>
                <a:cubicBezTo>
                  <a:pt x="12248" y="13395"/>
                  <a:pt x="12257" y="13392"/>
                  <a:pt x="12266" y="13386"/>
                </a:cubicBezTo>
                <a:lnTo>
                  <a:pt x="12284" y="13374"/>
                </a:lnTo>
                <a:cubicBezTo>
                  <a:pt x="12296" y="13365"/>
                  <a:pt x="12305" y="13359"/>
                  <a:pt x="12311" y="13353"/>
                </a:cubicBezTo>
                <a:lnTo>
                  <a:pt x="12329" y="13341"/>
                </a:lnTo>
                <a:cubicBezTo>
                  <a:pt x="12335" y="13331"/>
                  <a:pt x="12344" y="13325"/>
                  <a:pt x="12354" y="13316"/>
                </a:cubicBezTo>
                <a:cubicBezTo>
                  <a:pt x="12363" y="13307"/>
                  <a:pt x="12363" y="13307"/>
                  <a:pt x="12369" y="13301"/>
                </a:cubicBezTo>
                <a:cubicBezTo>
                  <a:pt x="12372" y="13295"/>
                  <a:pt x="12384" y="13286"/>
                  <a:pt x="12390" y="13277"/>
                </a:cubicBezTo>
                <a:cubicBezTo>
                  <a:pt x="12399" y="13268"/>
                  <a:pt x="12399" y="13265"/>
                  <a:pt x="12405" y="13259"/>
                </a:cubicBezTo>
                <a:lnTo>
                  <a:pt x="12423" y="13235"/>
                </a:lnTo>
                <a:cubicBezTo>
                  <a:pt x="12429" y="13229"/>
                  <a:pt x="12432" y="13220"/>
                  <a:pt x="12438" y="13214"/>
                </a:cubicBezTo>
                <a:cubicBezTo>
                  <a:pt x="12441" y="13205"/>
                  <a:pt x="12447" y="13199"/>
                  <a:pt x="12450" y="13190"/>
                </a:cubicBezTo>
                <a:cubicBezTo>
                  <a:pt x="12456" y="13184"/>
                  <a:pt x="12459" y="13174"/>
                  <a:pt x="12465" y="13165"/>
                </a:cubicBezTo>
                <a:cubicBezTo>
                  <a:pt x="12468" y="13156"/>
                  <a:pt x="12471" y="13150"/>
                  <a:pt x="12474" y="13144"/>
                </a:cubicBezTo>
                <a:cubicBezTo>
                  <a:pt x="12477" y="13135"/>
                  <a:pt x="12483" y="13123"/>
                  <a:pt x="12486" y="13114"/>
                </a:cubicBezTo>
                <a:cubicBezTo>
                  <a:pt x="12492" y="13105"/>
                  <a:pt x="12492" y="13099"/>
                  <a:pt x="12495" y="13093"/>
                </a:cubicBezTo>
                <a:cubicBezTo>
                  <a:pt x="12498" y="13084"/>
                  <a:pt x="12501" y="13072"/>
                  <a:pt x="12505" y="13063"/>
                </a:cubicBezTo>
                <a:cubicBezTo>
                  <a:pt x="12508" y="13054"/>
                  <a:pt x="12511" y="13045"/>
                  <a:pt x="12511" y="13039"/>
                </a:cubicBezTo>
                <a:cubicBezTo>
                  <a:pt x="12514" y="13030"/>
                  <a:pt x="12514" y="13020"/>
                  <a:pt x="12517" y="13011"/>
                </a:cubicBezTo>
                <a:cubicBezTo>
                  <a:pt x="12517" y="13002"/>
                  <a:pt x="12520" y="12990"/>
                  <a:pt x="12523" y="12981"/>
                </a:cubicBezTo>
                <a:cubicBezTo>
                  <a:pt x="12523" y="12969"/>
                  <a:pt x="12523" y="12966"/>
                  <a:pt x="12523" y="12957"/>
                </a:cubicBezTo>
                <a:cubicBezTo>
                  <a:pt x="12523" y="12948"/>
                  <a:pt x="12523" y="12933"/>
                  <a:pt x="12526" y="12921"/>
                </a:cubicBezTo>
                <a:lnTo>
                  <a:pt x="12526" y="12909"/>
                </a:lnTo>
                <a:cubicBezTo>
                  <a:pt x="12526" y="12906"/>
                  <a:pt x="12526" y="12903"/>
                  <a:pt x="12526" y="12900"/>
                </a:cubicBezTo>
                <a:lnTo>
                  <a:pt x="12526" y="12866"/>
                </a:lnTo>
                <a:cubicBezTo>
                  <a:pt x="12526" y="12854"/>
                  <a:pt x="12526" y="12851"/>
                  <a:pt x="12523" y="12842"/>
                </a:cubicBezTo>
                <a:cubicBezTo>
                  <a:pt x="12520" y="12833"/>
                  <a:pt x="12520" y="12824"/>
                  <a:pt x="12520" y="12815"/>
                </a:cubicBezTo>
                <a:cubicBezTo>
                  <a:pt x="12517" y="12803"/>
                  <a:pt x="12517" y="12794"/>
                  <a:pt x="12514" y="12785"/>
                </a:cubicBezTo>
                <a:cubicBezTo>
                  <a:pt x="12511" y="12773"/>
                  <a:pt x="12511" y="12770"/>
                  <a:pt x="12508" y="12764"/>
                </a:cubicBezTo>
                <a:cubicBezTo>
                  <a:pt x="12505" y="12755"/>
                  <a:pt x="12501" y="12740"/>
                  <a:pt x="12498" y="12728"/>
                </a:cubicBezTo>
                <a:lnTo>
                  <a:pt x="12495" y="12719"/>
                </a:lnTo>
                <a:cubicBezTo>
                  <a:pt x="11985" y="11290"/>
                  <a:pt x="11001" y="10077"/>
                  <a:pt x="9702" y="9288"/>
                </a:cubicBezTo>
                <a:lnTo>
                  <a:pt x="9702" y="3340"/>
                </a:lnTo>
                <a:cubicBezTo>
                  <a:pt x="10623" y="3337"/>
                  <a:pt x="11369" y="2585"/>
                  <a:pt x="11366" y="1664"/>
                </a:cubicBezTo>
                <a:cubicBezTo>
                  <a:pt x="11363" y="745"/>
                  <a:pt x="10617" y="1"/>
                  <a:pt x="9699" y="1"/>
                </a:cubicBezTo>
                <a:cubicBezTo>
                  <a:pt x="9697" y="1"/>
                  <a:pt x="9695" y="1"/>
                  <a:pt x="9693" y="1"/>
                </a:cubicBezTo>
                <a:lnTo>
                  <a:pt x="2836" y="1"/>
                </a:lnTo>
                <a:cubicBezTo>
                  <a:pt x="2834" y="1"/>
                  <a:pt x="2833" y="1"/>
                  <a:pt x="283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193" name="Google Shape;1193;p57"/>
          <p:cNvGrpSpPr/>
          <p:nvPr/>
        </p:nvGrpSpPr>
        <p:grpSpPr>
          <a:xfrm>
            <a:off x="4585773" y="3547971"/>
            <a:ext cx="351663" cy="333831"/>
            <a:chOff x="6222125" y="2025975"/>
            <a:chExt cx="499450" cy="474125"/>
          </a:xfrm>
        </p:grpSpPr>
        <p:sp>
          <p:nvSpPr>
            <p:cNvPr id="1194" name="Google Shape;1194;p57"/>
            <p:cNvSpPr/>
            <p:nvPr/>
          </p:nvSpPr>
          <p:spPr>
            <a:xfrm>
              <a:off x="6222125" y="2025975"/>
              <a:ext cx="499450" cy="474125"/>
            </a:xfrm>
            <a:custGeom>
              <a:rect b="b" l="l" r="r" t="t"/>
              <a:pathLst>
                <a:path extrusionOk="0" h="18965" w="19978">
                  <a:moveTo>
                    <a:pt x="10490" y="1134"/>
                  </a:moveTo>
                  <a:cubicBezTo>
                    <a:pt x="15095" y="1134"/>
                    <a:pt x="18839" y="4878"/>
                    <a:pt x="18839" y="9483"/>
                  </a:cubicBezTo>
                  <a:cubicBezTo>
                    <a:pt x="18839" y="14087"/>
                    <a:pt x="15095" y="17832"/>
                    <a:pt x="10490" y="17832"/>
                  </a:cubicBezTo>
                  <a:cubicBezTo>
                    <a:pt x="5886" y="17832"/>
                    <a:pt x="2142" y="14087"/>
                    <a:pt x="2142" y="9483"/>
                  </a:cubicBezTo>
                  <a:cubicBezTo>
                    <a:pt x="2142" y="4878"/>
                    <a:pt x="5886" y="1134"/>
                    <a:pt x="10490" y="1134"/>
                  </a:cubicBezTo>
                  <a:close/>
                  <a:moveTo>
                    <a:pt x="10488" y="0"/>
                  </a:moveTo>
                  <a:cubicBezTo>
                    <a:pt x="6717" y="0"/>
                    <a:pt x="3222" y="2259"/>
                    <a:pt x="1731" y="5853"/>
                  </a:cubicBezTo>
                  <a:cubicBezTo>
                    <a:pt x="1" y="10032"/>
                    <a:pt x="1462" y="14854"/>
                    <a:pt x="5222" y="17367"/>
                  </a:cubicBezTo>
                  <a:cubicBezTo>
                    <a:pt x="6828" y="18439"/>
                    <a:pt x="8663" y="18964"/>
                    <a:pt x="10487" y="18964"/>
                  </a:cubicBezTo>
                  <a:cubicBezTo>
                    <a:pt x="12934" y="18964"/>
                    <a:pt x="15362" y="18020"/>
                    <a:pt x="17194" y="16186"/>
                  </a:cubicBezTo>
                  <a:cubicBezTo>
                    <a:pt x="18978" y="14414"/>
                    <a:pt x="19978" y="11998"/>
                    <a:pt x="19972" y="9483"/>
                  </a:cubicBezTo>
                  <a:cubicBezTo>
                    <a:pt x="19972" y="4960"/>
                    <a:pt x="16777" y="1065"/>
                    <a:pt x="12341" y="183"/>
                  </a:cubicBezTo>
                  <a:cubicBezTo>
                    <a:pt x="11721" y="60"/>
                    <a:pt x="11101" y="0"/>
                    <a:pt x="104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95" name="Google Shape;1195;p57"/>
            <p:cNvSpPr/>
            <p:nvPr/>
          </p:nvSpPr>
          <p:spPr>
            <a:xfrm>
              <a:off x="6309175" y="2087825"/>
              <a:ext cx="350425" cy="350425"/>
            </a:xfrm>
            <a:custGeom>
              <a:rect b="b" l="l" r="r" t="t"/>
              <a:pathLst>
                <a:path extrusionOk="0" h="14017" w="14017">
                  <a:moveTo>
                    <a:pt x="7008" y="1133"/>
                  </a:moveTo>
                  <a:cubicBezTo>
                    <a:pt x="10248" y="1133"/>
                    <a:pt x="12884" y="3769"/>
                    <a:pt x="12884" y="7009"/>
                  </a:cubicBezTo>
                  <a:cubicBezTo>
                    <a:pt x="12884" y="10249"/>
                    <a:pt x="10248" y="12885"/>
                    <a:pt x="7008" y="12885"/>
                  </a:cubicBezTo>
                  <a:cubicBezTo>
                    <a:pt x="3769" y="12885"/>
                    <a:pt x="1133" y="10249"/>
                    <a:pt x="1133" y="7009"/>
                  </a:cubicBezTo>
                  <a:cubicBezTo>
                    <a:pt x="1133" y="3769"/>
                    <a:pt x="3769" y="1133"/>
                    <a:pt x="7008" y="1133"/>
                  </a:cubicBezTo>
                  <a:close/>
                  <a:moveTo>
                    <a:pt x="7008" y="1"/>
                  </a:moveTo>
                  <a:cubicBezTo>
                    <a:pt x="3144" y="1"/>
                    <a:pt x="0" y="3144"/>
                    <a:pt x="0" y="7009"/>
                  </a:cubicBezTo>
                  <a:cubicBezTo>
                    <a:pt x="0" y="10874"/>
                    <a:pt x="3144" y="14017"/>
                    <a:pt x="7008" y="14017"/>
                  </a:cubicBezTo>
                  <a:cubicBezTo>
                    <a:pt x="10873" y="14017"/>
                    <a:pt x="14017" y="10874"/>
                    <a:pt x="14017" y="7009"/>
                  </a:cubicBezTo>
                  <a:cubicBezTo>
                    <a:pt x="14017" y="3144"/>
                    <a:pt x="10873" y="1"/>
                    <a:pt x="70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96" name="Google Shape;1196;p57"/>
            <p:cNvSpPr/>
            <p:nvPr/>
          </p:nvSpPr>
          <p:spPr>
            <a:xfrm>
              <a:off x="6431600" y="2142250"/>
              <a:ext cx="105575" cy="241575"/>
            </a:xfrm>
            <a:custGeom>
              <a:rect b="b" l="l" r="r" t="t"/>
              <a:pathLst>
                <a:path extrusionOk="0" h="9663" w="4223">
                  <a:moveTo>
                    <a:pt x="2111" y="1"/>
                  </a:moveTo>
                  <a:cubicBezTo>
                    <a:pt x="1797" y="1"/>
                    <a:pt x="1547" y="254"/>
                    <a:pt x="1547" y="568"/>
                  </a:cubicBezTo>
                  <a:lnTo>
                    <a:pt x="1547" y="1504"/>
                  </a:lnTo>
                  <a:cubicBezTo>
                    <a:pt x="599" y="1785"/>
                    <a:pt x="1" y="2718"/>
                    <a:pt x="143" y="3697"/>
                  </a:cubicBezTo>
                  <a:cubicBezTo>
                    <a:pt x="285" y="4675"/>
                    <a:pt x="1124" y="5399"/>
                    <a:pt x="2111" y="5399"/>
                  </a:cubicBezTo>
                  <a:cubicBezTo>
                    <a:pt x="2872" y="5399"/>
                    <a:pt x="3256" y="6320"/>
                    <a:pt x="2715" y="6858"/>
                  </a:cubicBezTo>
                  <a:cubicBezTo>
                    <a:pt x="2542" y="7033"/>
                    <a:pt x="2328" y="7111"/>
                    <a:pt x="2118" y="7111"/>
                  </a:cubicBezTo>
                  <a:cubicBezTo>
                    <a:pt x="1679" y="7111"/>
                    <a:pt x="1257" y="6769"/>
                    <a:pt x="1257" y="6254"/>
                  </a:cubicBezTo>
                  <a:cubicBezTo>
                    <a:pt x="1257" y="5940"/>
                    <a:pt x="1003" y="5686"/>
                    <a:pt x="689" y="5686"/>
                  </a:cubicBezTo>
                  <a:cubicBezTo>
                    <a:pt x="378" y="5686"/>
                    <a:pt x="125" y="5940"/>
                    <a:pt x="125" y="6254"/>
                  </a:cubicBezTo>
                  <a:cubicBezTo>
                    <a:pt x="125" y="7133"/>
                    <a:pt x="701" y="7909"/>
                    <a:pt x="1547" y="8159"/>
                  </a:cubicBezTo>
                  <a:lnTo>
                    <a:pt x="1547" y="9098"/>
                  </a:lnTo>
                  <a:cubicBezTo>
                    <a:pt x="1547" y="9409"/>
                    <a:pt x="1797" y="9663"/>
                    <a:pt x="2111" y="9663"/>
                  </a:cubicBezTo>
                  <a:cubicBezTo>
                    <a:pt x="2425" y="9663"/>
                    <a:pt x="2679" y="9409"/>
                    <a:pt x="2679" y="9098"/>
                  </a:cubicBezTo>
                  <a:lnTo>
                    <a:pt x="2679" y="8159"/>
                  </a:lnTo>
                  <a:cubicBezTo>
                    <a:pt x="3624" y="7878"/>
                    <a:pt x="4222" y="6945"/>
                    <a:pt x="4080" y="5967"/>
                  </a:cubicBezTo>
                  <a:cubicBezTo>
                    <a:pt x="3939" y="4991"/>
                    <a:pt x="3102" y="4267"/>
                    <a:pt x="2118" y="4267"/>
                  </a:cubicBezTo>
                  <a:cubicBezTo>
                    <a:pt x="2116" y="4267"/>
                    <a:pt x="2114" y="4267"/>
                    <a:pt x="2111" y="4267"/>
                  </a:cubicBezTo>
                  <a:cubicBezTo>
                    <a:pt x="2106" y="4267"/>
                    <a:pt x="2100" y="4267"/>
                    <a:pt x="2095" y="4267"/>
                  </a:cubicBezTo>
                  <a:cubicBezTo>
                    <a:pt x="1622" y="4267"/>
                    <a:pt x="1239" y="3884"/>
                    <a:pt x="1239" y="3410"/>
                  </a:cubicBezTo>
                  <a:cubicBezTo>
                    <a:pt x="1239" y="2935"/>
                    <a:pt x="1622" y="2555"/>
                    <a:pt x="2095" y="2555"/>
                  </a:cubicBezTo>
                  <a:cubicBezTo>
                    <a:pt x="2100" y="2555"/>
                    <a:pt x="2106" y="2555"/>
                    <a:pt x="2111" y="2555"/>
                  </a:cubicBezTo>
                  <a:cubicBezTo>
                    <a:pt x="2582" y="2555"/>
                    <a:pt x="2966" y="2939"/>
                    <a:pt x="2966" y="3410"/>
                  </a:cubicBezTo>
                  <a:cubicBezTo>
                    <a:pt x="2966" y="3724"/>
                    <a:pt x="3220" y="3977"/>
                    <a:pt x="3534" y="3977"/>
                  </a:cubicBezTo>
                  <a:cubicBezTo>
                    <a:pt x="3845" y="3977"/>
                    <a:pt x="4098" y="3724"/>
                    <a:pt x="4098" y="3410"/>
                  </a:cubicBezTo>
                  <a:cubicBezTo>
                    <a:pt x="4098" y="2531"/>
                    <a:pt x="3522" y="1755"/>
                    <a:pt x="2679" y="1504"/>
                  </a:cubicBezTo>
                  <a:lnTo>
                    <a:pt x="2679" y="568"/>
                  </a:lnTo>
                  <a:cubicBezTo>
                    <a:pt x="2679" y="254"/>
                    <a:pt x="2425" y="1"/>
                    <a:pt x="211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197" name="Google Shape;1197;p57"/>
          <p:cNvGrpSpPr/>
          <p:nvPr/>
        </p:nvGrpSpPr>
        <p:grpSpPr>
          <a:xfrm>
            <a:off x="5043335" y="2364541"/>
            <a:ext cx="335504" cy="185953"/>
            <a:chOff x="896050" y="2725450"/>
            <a:chExt cx="476500" cy="264100"/>
          </a:xfrm>
        </p:grpSpPr>
        <p:sp>
          <p:nvSpPr>
            <p:cNvPr id="1198" name="Google Shape;1198;p57"/>
            <p:cNvSpPr/>
            <p:nvPr/>
          </p:nvSpPr>
          <p:spPr>
            <a:xfrm>
              <a:off x="896050" y="2725450"/>
              <a:ext cx="476500" cy="264100"/>
            </a:xfrm>
            <a:custGeom>
              <a:rect b="b" l="l" r="r" t="t"/>
              <a:pathLst>
                <a:path extrusionOk="0" h="10564" w="19060">
                  <a:moveTo>
                    <a:pt x="17927" y="1133"/>
                  </a:moveTo>
                  <a:lnTo>
                    <a:pt x="17927" y="9431"/>
                  </a:lnTo>
                  <a:lnTo>
                    <a:pt x="1133" y="9431"/>
                  </a:lnTo>
                  <a:lnTo>
                    <a:pt x="1133" y="1133"/>
                  </a:lnTo>
                  <a:close/>
                  <a:moveTo>
                    <a:pt x="565" y="1"/>
                  </a:moveTo>
                  <a:cubicBezTo>
                    <a:pt x="254" y="1"/>
                    <a:pt x="1" y="255"/>
                    <a:pt x="1" y="569"/>
                  </a:cubicBezTo>
                  <a:lnTo>
                    <a:pt x="1" y="9995"/>
                  </a:lnTo>
                  <a:cubicBezTo>
                    <a:pt x="1" y="10309"/>
                    <a:pt x="254" y="10563"/>
                    <a:pt x="565" y="10563"/>
                  </a:cubicBezTo>
                  <a:lnTo>
                    <a:pt x="18495" y="10563"/>
                  </a:lnTo>
                  <a:cubicBezTo>
                    <a:pt x="18806" y="10563"/>
                    <a:pt x="19060" y="10309"/>
                    <a:pt x="19060" y="9995"/>
                  </a:cubicBezTo>
                  <a:lnTo>
                    <a:pt x="19060" y="569"/>
                  </a:lnTo>
                  <a:cubicBezTo>
                    <a:pt x="19060" y="255"/>
                    <a:pt x="18806" y="1"/>
                    <a:pt x="184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199" name="Google Shape;1199;p57"/>
            <p:cNvSpPr/>
            <p:nvPr/>
          </p:nvSpPr>
          <p:spPr>
            <a:xfrm>
              <a:off x="951625" y="2774675"/>
              <a:ext cx="365450" cy="165650"/>
            </a:xfrm>
            <a:custGeom>
              <a:rect b="b" l="l" r="r" t="t"/>
              <a:pathLst>
                <a:path extrusionOk="0" h="6626" w="14618">
                  <a:moveTo>
                    <a:pt x="12063" y="1133"/>
                  </a:moveTo>
                  <a:cubicBezTo>
                    <a:pt x="12259" y="1818"/>
                    <a:pt x="12797" y="2356"/>
                    <a:pt x="13485" y="2552"/>
                  </a:cubicBezTo>
                  <a:lnTo>
                    <a:pt x="13485" y="4074"/>
                  </a:lnTo>
                  <a:cubicBezTo>
                    <a:pt x="12797" y="4273"/>
                    <a:pt x="12259" y="4808"/>
                    <a:pt x="12063" y="5496"/>
                  </a:cubicBezTo>
                  <a:lnTo>
                    <a:pt x="2552" y="5496"/>
                  </a:lnTo>
                  <a:cubicBezTo>
                    <a:pt x="2355" y="4808"/>
                    <a:pt x="1818" y="4270"/>
                    <a:pt x="1129" y="4074"/>
                  </a:cubicBezTo>
                  <a:lnTo>
                    <a:pt x="1129" y="2552"/>
                  </a:lnTo>
                  <a:cubicBezTo>
                    <a:pt x="1818" y="2356"/>
                    <a:pt x="2355" y="1818"/>
                    <a:pt x="2552" y="1133"/>
                  </a:cubicBezTo>
                  <a:close/>
                  <a:moveTo>
                    <a:pt x="2065" y="1"/>
                  </a:moveTo>
                  <a:cubicBezTo>
                    <a:pt x="1751" y="1"/>
                    <a:pt x="1498" y="254"/>
                    <a:pt x="1498" y="568"/>
                  </a:cubicBezTo>
                  <a:cubicBezTo>
                    <a:pt x="1498" y="1082"/>
                    <a:pt x="1081" y="1501"/>
                    <a:pt x="565" y="1501"/>
                  </a:cubicBezTo>
                  <a:cubicBezTo>
                    <a:pt x="251" y="1501"/>
                    <a:pt x="0" y="1755"/>
                    <a:pt x="0" y="2069"/>
                  </a:cubicBezTo>
                  <a:lnTo>
                    <a:pt x="0" y="4560"/>
                  </a:lnTo>
                  <a:cubicBezTo>
                    <a:pt x="0" y="4871"/>
                    <a:pt x="251" y="5125"/>
                    <a:pt x="565" y="5125"/>
                  </a:cubicBezTo>
                  <a:cubicBezTo>
                    <a:pt x="1081" y="5125"/>
                    <a:pt x="1498" y="5544"/>
                    <a:pt x="1498" y="6061"/>
                  </a:cubicBezTo>
                  <a:cubicBezTo>
                    <a:pt x="1498" y="6372"/>
                    <a:pt x="1751" y="6625"/>
                    <a:pt x="2065" y="6625"/>
                  </a:cubicBezTo>
                  <a:lnTo>
                    <a:pt x="12549" y="6625"/>
                  </a:lnTo>
                  <a:cubicBezTo>
                    <a:pt x="12863" y="6625"/>
                    <a:pt x="13117" y="6372"/>
                    <a:pt x="13117" y="6061"/>
                  </a:cubicBezTo>
                  <a:cubicBezTo>
                    <a:pt x="13117" y="5544"/>
                    <a:pt x="13533" y="5125"/>
                    <a:pt x="14050" y="5125"/>
                  </a:cubicBezTo>
                  <a:cubicBezTo>
                    <a:pt x="14364" y="5125"/>
                    <a:pt x="14617" y="4871"/>
                    <a:pt x="14617" y="4560"/>
                  </a:cubicBezTo>
                  <a:lnTo>
                    <a:pt x="14617" y="2069"/>
                  </a:lnTo>
                  <a:cubicBezTo>
                    <a:pt x="14617" y="1755"/>
                    <a:pt x="14364" y="1501"/>
                    <a:pt x="14050" y="1501"/>
                  </a:cubicBezTo>
                  <a:cubicBezTo>
                    <a:pt x="13533" y="1501"/>
                    <a:pt x="13117" y="1082"/>
                    <a:pt x="13117" y="568"/>
                  </a:cubicBezTo>
                  <a:cubicBezTo>
                    <a:pt x="13117" y="254"/>
                    <a:pt x="12863" y="1"/>
                    <a:pt x="125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0" name="Google Shape;1200;p57"/>
            <p:cNvSpPr/>
            <p:nvPr/>
          </p:nvSpPr>
          <p:spPr>
            <a:xfrm>
              <a:off x="1088625" y="2815075"/>
              <a:ext cx="88200" cy="84850"/>
            </a:xfrm>
            <a:custGeom>
              <a:rect b="b" l="l" r="r" t="t"/>
              <a:pathLst>
                <a:path extrusionOk="0" h="3394" w="3528">
                  <a:moveTo>
                    <a:pt x="1826" y="1132"/>
                  </a:moveTo>
                  <a:cubicBezTo>
                    <a:pt x="2115" y="1132"/>
                    <a:pt x="2393" y="1358"/>
                    <a:pt x="2395" y="1697"/>
                  </a:cubicBezTo>
                  <a:cubicBezTo>
                    <a:pt x="2395" y="2011"/>
                    <a:pt x="2141" y="2265"/>
                    <a:pt x="1827" y="2265"/>
                  </a:cubicBezTo>
                  <a:lnTo>
                    <a:pt x="1827" y="2262"/>
                  </a:lnTo>
                  <a:cubicBezTo>
                    <a:pt x="1326" y="2259"/>
                    <a:pt x="1075" y="1652"/>
                    <a:pt x="1432" y="1298"/>
                  </a:cubicBezTo>
                  <a:cubicBezTo>
                    <a:pt x="1547" y="1183"/>
                    <a:pt x="1688" y="1132"/>
                    <a:pt x="1826" y="1132"/>
                  </a:cubicBezTo>
                  <a:close/>
                  <a:moveTo>
                    <a:pt x="1827" y="0"/>
                  </a:moveTo>
                  <a:cubicBezTo>
                    <a:pt x="1142" y="0"/>
                    <a:pt x="523" y="414"/>
                    <a:pt x="260" y="1048"/>
                  </a:cubicBezTo>
                  <a:cubicBezTo>
                    <a:pt x="0" y="1682"/>
                    <a:pt x="145" y="2413"/>
                    <a:pt x="632" y="2899"/>
                  </a:cubicBezTo>
                  <a:cubicBezTo>
                    <a:pt x="954" y="3222"/>
                    <a:pt x="1388" y="3393"/>
                    <a:pt x="1829" y="3393"/>
                  </a:cubicBezTo>
                  <a:cubicBezTo>
                    <a:pt x="2048" y="3393"/>
                    <a:pt x="2269" y="3351"/>
                    <a:pt x="2479" y="3264"/>
                  </a:cubicBezTo>
                  <a:cubicBezTo>
                    <a:pt x="3114" y="3001"/>
                    <a:pt x="3524" y="2382"/>
                    <a:pt x="3527" y="1697"/>
                  </a:cubicBezTo>
                  <a:cubicBezTo>
                    <a:pt x="3524" y="761"/>
                    <a:pt x="2763" y="0"/>
                    <a:pt x="18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01" name="Google Shape;1201;p57"/>
          <p:cNvGrpSpPr/>
          <p:nvPr/>
        </p:nvGrpSpPr>
        <p:grpSpPr>
          <a:xfrm>
            <a:off x="5474075" y="2287425"/>
            <a:ext cx="340168" cy="340186"/>
            <a:chOff x="1487200" y="2615925"/>
            <a:chExt cx="483125" cy="483150"/>
          </a:xfrm>
        </p:grpSpPr>
        <p:sp>
          <p:nvSpPr>
            <p:cNvPr id="1202" name="Google Shape;1202;p57"/>
            <p:cNvSpPr/>
            <p:nvPr/>
          </p:nvSpPr>
          <p:spPr>
            <a:xfrm>
              <a:off x="1601400" y="2844275"/>
              <a:ext cx="28325" cy="28325"/>
            </a:xfrm>
            <a:custGeom>
              <a:rect b="b" l="l" r="r" t="t"/>
              <a:pathLst>
                <a:path extrusionOk="0" h="1133" w="1133">
                  <a:moveTo>
                    <a:pt x="565" y="1"/>
                  </a:moveTo>
                  <a:cubicBezTo>
                    <a:pt x="251" y="1"/>
                    <a:pt x="1" y="254"/>
                    <a:pt x="1" y="568"/>
                  </a:cubicBezTo>
                  <a:cubicBezTo>
                    <a:pt x="1" y="879"/>
                    <a:pt x="251" y="1133"/>
                    <a:pt x="565" y="1133"/>
                  </a:cubicBezTo>
                  <a:cubicBezTo>
                    <a:pt x="879" y="1133"/>
                    <a:pt x="1133" y="879"/>
                    <a:pt x="1133" y="568"/>
                  </a:cubicBezTo>
                  <a:cubicBezTo>
                    <a:pt x="1133" y="254"/>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3" name="Google Shape;1203;p57"/>
            <p:cNvSpPr/>
            <p:nvPr/>
          </p:nvSpPr>
          <p:spPr>
            <a:xfrm>
              <a:off x="1487200" y="2731050"/>
              <a:ext cx="483125" cy="368025"/>
            </a:xfrm>
            <a:custGeom>
              <a:rect b="b" l="l" r="r" t="t"/>
              <a:pathLst>
                <a:path extrusionOk="0" h="14721" w="19325">
                  <a:moveTo>
                    <a:pt x="4566" y="1232"/>
                  </a:moveTo>
                  <a:cubicBezTo>
                    <a:pt x="4994" y="1386"/>
                    <a:pt x="5342" y="1703"/>
                    <a:pt x="5535" y="2117"/>
                  </a:cubicBezTo>
                  <a:cubicBezTo>
                    <a:pt x="5630" y="2320"/>
                    <a:pt x="5833" y="2444"/>
                    <a:pt x="6050" y="2444"/>
                  </a:cubicBezTo>
                  <a:cubicBezTo>
                    <a:pt x="6094" y="2444"/>
                    <a:pt x="6139" y="2439"/>
                    <a:pt x="6184" y="2428"/>
                  </a:cubicBezTo>
                  <a:cubicBezTo>
                    <a:pt x="6580" y="2322"/>
                    <a:pt x="6987" y="2268"/>
                    <a:pt x="7398" y="2265"/>
                  </a:cubicBezTo>
                  <a:lnTo>
                    <a:pt x="11927" y="2265"/>
                  </a:lnTo>
                  <a:cubicBezTo>
                    <a:pt x="14738" y="2265"/>
                    <a:pt x="17024" y="4551"/>
                    <a:pt x="17024" y="7362"/>
                  </a:cubicBezTo>
                  <a:cubicBezTo>
                    <a:pt x="17021" y="9385"/>
                    <a:pt x="15819" y="11215"/>
                    <a:pt x="13965" y="12024"/>
                  </a:cubicBezTo>
                  <a:cubicBezTo>
                    <a:pt x="13760" y="12114"/>
                    <a:pt x="13624" y="12320"/>
                    <a:pt x="13627" y="12543"/>
                  </a:cubicBezTo>
                  <a:lnTo>
                    <a:pt x="13627" y="13588"/>
                  </a:lnTo>
                  <a:lnTo>
                    <a:pt x="12495" y="13588"/>
                  </a:lnTo>
                  <a:lnTo>
                    <a:pt x="12495" y="13023"/>
                  </a:lnTo>
                  <a:cubicBezTo>
                    <a:pt x="12495" y="12709"/>
                    <a:pt x="12241" y="12456"/>
                    <a:pt x="11927" y="12456"/>
                  </a:cubicBezTo>
                  <a:lnTo>
                    <a:pt x="7398" y="12456"/>
                  </a:lnTo>
                  <a:cubicBezTo>
                    <a:pt x="7084" y="12456"/>
                    <a:pt x="6833" y="12709"/>
                    <a:pt x="6833" y="13023"/>
                  </a:cubicBezTo>
                  <a:lnTo>
                    <a:pt x="6833" y="13588"/>
                  </a:lnTo>
                  <a:lnTo>
                    <a:pt x="5701" y="13588"/>
                  </a:lnTo>
                  <a:lnTo>
                    <a:pt x="5701" y="12537"/>
                  </a:lnTo>
                  <a:cubicBezTo>
                    <a:pt x="5698" y="12314"/>
                    <a:pt x="5565" y="12108"/>
                    <a:pt x="5360" y="12021"/>
                  </a:cubicBezTo>
                  <a:cubicBezTo>
                    <a:pt x="4185" y="11508"/>
                    <a:pt x="3249" y="10572"/>
                    <a:pt x="2733" y="9400"/>
                  </a:cubicBezTo>
                  <a:cubicBezTo>
                    <a:pt x="2642" y="9192"/>
                    <a:pt x="2440" y="9059"/>
                    <a:pt x="2213" y="9059"/>
                  </a:cubicBezTo>
                  <a:lnTo>
                    <a:pt x="1132" y="9059"/>
                  </a:lnTo>
                  <a:lnTo>
                    <a:pt x="1132" y="6794"/>
                  </a:lnTo>
                  <a:lnTo>
                    <a:pt x="1851" y="6794"/>
                  </a:lnTo>
                  <a:cubicBezTo>
                    <a:pt x="2120" y="6794"/>
                    <a:pt x="2349" y="6604"/>
                    <a:pt x="2404" y="6341"/>
                  </a:cubicBezTo>
                  <a:cubicBezTo>
                    <a:pt x="2651" y="5130"/>
                    <a:pt x="3349" y="4046"/>
                    <a:pt x="4369" y="3286"/>
                  </a:cubicBezTo>
                  <a:cubicBezTo>
                    <a:pt x="4566" y="3138"/>
                    <a:pt x="4644" y="2884"/>
                    <a:pt x="4569" y="2652"/>
                  </a:cubicBezTo>
                  <a:lnTo>
                    <a:pt x="4566" y="2645"/>
                  </a:lnTo>
                  <a:lnTo>
                    <a:pt x="4566" y="1232"/>
                  </a:lnTo>
                  <a:close/>
                  <a:moveTo>
                    <a:pt x="4001" y="0"/>
                  </a:moveTo>
                  <a:cubicBezTo>
                    <a:pt x="3687" y="0"/>
                    <a:pt x="3436" y="254"/>
                    <a:pt x="3436" y="568"/>
                  </a:cubicBezTo>
                  <a:lnTo>
                    <a:pt x="3436" y="2582"/>
                  </a:lnTo>
                  <a:cubicBezTo>
                    <a:pt x="2461" y="3379"/>
                    <a:pt x="1754" y="4454"/>
                    <a:pt x="1407" y="5662"/>
                  </a:cubicBezTo>
                  <a:lnTo>
                    <a:pt x="568" y="5662"/>
                  </a:lnTo>
                  <a:cubicBezTo>
                    <a:pt x="254" y="5662"/>
                    <a:pt x="0" y="5916"/>
                    <a:pt x="0" y="6230"/>
                  </a:cubicBezTo>
                  <a:lnTo>
                    <a:pt x="0" y="9626"/>
                  </a:lnTo>
                  <a:cubicBezTo>
                    <a:pt x="0" y="9937"/>
                    <a:pt x="254" y="10191"/>
                    <a:pt x="568" y="10191"/>
                  </a:cubicBezTo>
                  <a:lnTo>
                    <a:pt x="1857" y="10191"/>
                  </a:lnTo>
                  <a:cubicBezTo>
                    <a:pt x="2452" y="11357"/>
                    <a:pt x="3400" y="12302"/>
                    <a:pt x="4569" y="12897"/>
                  </a:cubicBezTo>
                  <a:lnTo>
                    <a:pt x="4569" y="14156"/>
                  </a:lnTo>
                  <a:cubicBezTo>
                    <a:pt x="4569" y="14467"/>
                    <a:pt x="4819" y="14720"/>
                    <a:pt x="5133" y="14720"/>
                  </a:cubicBezTo>
                  <a:lnTo>
                    <a:pt x="7398" y="14720"/>
                  </a:lnTo>
                  <a:cubicBezTo>
                    <a:pt x="7712" y="14720"/>
                    <a:pt x="7965" y="14467"/>
                    <a:pt x="7965" y="14156"/>
                  </a:cubicBezTo>
                  <a:lnTo>
                    <a:pt x="7965" y="13588"/>
                  </a:lnTo>
                  <a:lnTo>
                    <a:pt x="11362" y="13588"/>
                  </a:lnTo>
                  <a:lnTo>
                    <a:pt x="11362" y="14156"/>
                  </a:lnTo>
                  <a:cubicBezTo>
                    <a:pt x="11362" y="14467"/>
                    <a:pt x="11613" y="14720"/>
                    <a:pt x="11927" y="14720"/>
                  </a:cubicBezTo>
                  <a:lnTo>
                    <a:pt x="14192" y="14720"/>
                  </a:lnTo>
                  <a:cubicBezTo>
                    <a:pt x="14506" y="14720"/>
                    <a:pt x="14759" y="14467"/>
                    <a:pt x="14759" y="14156"/>
                  </a:cubicBezTo>
                  <a:lnTo>
                    <a:pt x="14759" y="12903"/>
                  </a:lnTo>
                  <a:cubicBezTo>
                    <a:pt x="16689" y="11915"/>
                    <a:pt x="17969" y="9998"/>
                    <a:pt x="18135" y="7839"/>
                  </a:cubicBezTo>
                  <a:cubicBezTo>
                    <a:pt x="18383" y="7754"/>
                    <a:pt x="18612" y="7618"/>
                    <a:pt x="18799" y="7437"/>
                  </a:cubicBezTo>
                  <a:cubicBezTo>
                    <a:pt x="19134" y="7123"/>
                    <a:pt x="19325" y="6685"/>
                    <a:pt x="19325" y="6230"/>
                  </a:cubicBezTo>
                  <a:lnTo>
                    <a:pt x="19325" y="5097"/>
                  </a:lnTo>
                  <a:cubicBezTo>
                    <a:pt x="19325" y="4783"/>
                    <a:pt x="19071" y="4530"/>
                    <a:pt x="18760" y="4530"/>
                  </a:cubicBezTo>
                  <a:cubicBezTo>
                    <a:pt x="18446" y="4530"/>
                    <a:pt x="18192" y="4783"/>
                    <a:pt x="18192" y="5097"/>
                  </a:cubicBezTo>
                  <a:lnTo>
                    <a:pt x="18192" y="6230"/>
                  </a:lnTo>
                  <a:cubicBezTo>
                    <a:pt x="18192" y="6332"/>
                    <a:pt x="18159" y="6435"/>
                    <a:pt x="18099" y="6522"/>
                  </a:cubicBezTo>
                  <a:cubicBezTo>
                    <a:pt x="17688" y="3482"/>
                    <a:pt x="15079" y="1133"/>
                    <a:pt x="11927" y="1133"/>
                  </a:cubicBezTo>
                  <a:lnTo>
                    <a:pt x="7398" y="1133"/>
                  </a:lnTo>
                  <a:cubicBezTo>
                    <a:pt x="7041" y="1136"/>
                    <a:pt x="6685" y="1169"/>
                    <a:pt x="6332" y="1238"/>
                  </a:cubicBezTo>
                  <a:cubicBezTo>
                    <a:pt x="5807" y="465"/>
                    <a:pt x="4934" y="3"/>
                    <a:pt x="40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4" name="Google Shape;1204;p57"/>
            <p:cNvSpPr/>
            <p:nvPr/>
          </p:nvSpPr>
          <p:spPr>
            <a:xfrm>
              <a:off x="1658025" y="2615925"/>
              <a:ext cx="141550" cy="143450"/>
            </a:xfrm>
            <a:custGeom>
              <a:rect b="b" l="l" r="r" t="t"/>
              <a:pathLst>
                <a:path extrusionOk="0" h="5738" w="5662">
                  <a:moveTo>
                    <a:pt x="2829" y="1133"/>
                  </a:moveTo>
                  <a:cubicBezTo>
                    <a:pt x="3750" y="1133"/>
                    <a:pt x="4529" y="1945"/>
                    <a:pt x="4529" y="2908"/>
                  </a:cubicBezTo>
                  <a:cubicBezTo>
                    <a:pt x="4526" y="3845"/>
                    <a:pt x="3768" y="4605"/>
                    <a:pt x="2829" y="4605"/>
                  </a:cubicBezTo>
                  <a:cubicBezTo>
                    <a:pt x="1890" y="4605"/>
                    <a:pt x="1132" y="3845"/>
                    <a:pt x="1132" y="2908"/>
                  </a:cubicBezTo>
                  <a:cubicBezTo>
                    <a:pt x="1132" y="1945"/>
                    <a:pt x="1908" y="1133"/>
                    <a:pt x="2829" y="1133"/>
                  </a:cubicBezTo>
                  <a:close/>
                  <a:moveTo>
                    <a:pt x="2829" y="1"/>
                  </a:moveTo>
                  <a:cubicBezTo>
                    <a:pt x="2075" y="1"/>
                    <a:pt x="1359" y="312"/>
                    <a:pt x="818" y="876"/>
                  </a:cubicBezTo>
                  <a:cubicBezTo>
                    <a:pt x="293" y="1423"/>
                    <a:pt x="0" y="2151"/>
                    <a:pt x="0" y="2908"/>
                  </a:cubicBezTo>
                  <a:cubicBezTo>
                    <a:pt x="0" y="4470"/>
                    <a:pt x="1265" y="5738"/>
                    <a:pt x="2829" y="5738"/>
                  </a:cubicBezTo>
                  <a:cubicBezTo>
                    <a:pt x="4393" y="5738"/>
                    <a:pt x="5662" y="4470"/>
                    <a:pt x="5662" y="2908"/>
                  </a:cubicBezTo>
                  <a:cubicBezTo>
                    <a:pt x="5659" y="2151"/>
                    <a:pt x="5366" y="1423"/>
                    <a:pt x="4840" y="876"/>
                  </a:cubicBezTo>
                  <a:cubicBezTo>
                    <a:pt x="4303" y="312"/>
                    <a:pt x="3584" y="1"/>
                    <a:pt x="28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05" name="Google Shape;1205;p57"/>
          <p:cNvGrpSpPr/>
          <p:nvPr/>
        </p:nvGrpSpPr>
        <p:grpSpPr>
          <a:xfrm>
            <a:off x="5874024" y="2287425"/>
            <a:ext cx="353564" cy="340186"/>
            <a:chOff x="2077575" y="2615925"/>
            <a:chExt cx="502150" cy="483150"/>
          </a:xfrm>
        </p:grpSpPr>
        <p:sp>
          <p:nvSpPr>
            <p:cNvPr id="1206" name="Google Shape;1206;p57"/>
            <p:cNvSpPr/>
            <p:nvPr/>
          </p:nvSpPr>
          <p:spPr>
            <a:xfrm>
              <a:off x="2213375" y="2817500"/>
              <a:ext cx="151225" cy="148400"/>
            </a:xfrm>
            <a:custGeom>
              <a:rect b="b" l="l" r="r" t="t"/>
              <a:pathLst>
                <a:path extrusionOk="0" h="5936" w="6049">
                  <a:moveTo>
                    <a:pt x="5426" y="0"/>
                  </a:moveTo>
                  <a:cubicBezTo>
                    <a:pt x="5281" y="0"/>
                    <a:pt x="5136" y="56"/>
                    <a:pt x="5025" y="166"/>
                  </a:cubicBezTo>
                  <a:lnTo>
                    <a:pt x="4557" y="634"/>
                  </a:lnTo>
                  <a:cubicBezTo>
                    <a:pt x="4322" y="522"/>
                    <a:pt x="4072" y="468"/>
                    <a:pt x="3825" y="468"/>
                  </a:cubicBezTo>
                  <a:cubicBezTo>
                    <a:pt x="3288" y="468"/>
                    <a:pt x="2764" y="723"/>
                    <a:pt x="2437" y="1186"/>
                  </a:cubicBezTo>
                  <a:cubicBezTo>
                    <a:pt x="1957" y="1863"/>
                    <a:pt x="2038" y="2784"/>
                    <a:pt x="2624" y="3369"/>
                  </a:cubicBezTo>
                  <a:cubicBezTo>
                    <a:pt x="2980" y="3726"/>
                    <a:pt x="2727" y="4336"/>
                    <a:pt x="2223" y="4336"/>
                  </a:cubicBezTo>
                  <a:cubicBezTo>
                    <a:pt x="1718" y="4336"/>
                    <a:pt x="1468" y="3726"/>
                    <a:pt x="1824" y="3369"/>
                  </a:cubicBezTo>
                  <a:cubicBezTo>
                    <a:pt x="2044" y="3149"/>
                    <a:pt x="2044" y="2790"/>
                    <a:pt x="1824" y="2569"/>
                  </a:cubicBezTo>
                  <a:cubicBezTo>
                    <a:pt x="1714" y="2458"/>
                    <a:pt x="1569" y="2402"/>
                    <a:pt x="1424" y="2402"/>
                  </a:cubicBezTo>
                  <a:cubicBezTo>
                    <a:pt x="1279" y="2402"/>
                    <a:pt x="1134" y="2458"/>
                    <a:pt x="1024" y="2569"/>
                  </a:cubicBezTo>
                  <a:cubicBezTo>
                    <a:pt x="514" y="3077"/>
                    <a:pt x="381" y="3853"/>
                    <a:pt x="692" y="4502"/>
                  </a:cubicBezTo>
                  <a:lnTo>
                    <a:pt x="221" y="4970"/>
                  </a:lnTo>
                  <a:cubicBezTo>
                    <a:pt x="0" y="5190"/>
                    <a:pt x="0" y="5549"/>
                    <a:pt x="221" y="5770"/>
                  </a:cubicBezTo>
                  <a:cubicBezTo>
                    <a:pt x="332" y="5880"/>
                    <a:pt x="477" y="5935"/>
                    <a:pt x="622" y="5935"/>
                  </a:cubicBezTo>
                  <a:cubicBezTo>
                    <a:pt x="767" y="5935"/>
                    <a:pt x="912" y="5880"/>
                    <a:pt x="1024" y="5770"/>
                  </a:cubicBezTo>
                  <a:lnTo>
                    <a:pt x="1492" y="5302"/>
                  </a:lnTo>
                  <a:cubicBezTo>
                    <a:pt x="1726" y="5414"/>
                    <a:pt x="1975" y="5467"/>
                    <a:pt x="2220" y="5467"/>
                  </a:cubicBezTo>
                  <a:cubicBezTo>
                    <a:pt x="2758" y="5467"/>
                    <a:pt x="3281" y="5211"/>
                    <a:pt x="3608" y="4749"/>
                  </a:cubicBezTo>
                  <a:cubicBezTo>
                    <a:pt x="4089" y="4073"/>
                    <a:pt x="4010" y="3152"/>
                    <a:pt x="3424" y="2569"/>
                  </a:cubicBezTo>
                  <a:cubicBezTo>
                    <a:pt x="3068" y="2210"/>
                    <a:pt x="3322" y="1600"/>
                    <a:pt x="3826" y="1600"/>
                  </a:cubicBezTo>
                  <a:cubicBezTo>
                    <a:pt x="4330" y="1600"/>
                    <a:pt x="4581" y="2210"/>
                    <a:pt x="4224" y="2569"/>
                  </a:cubicBezTo>
                  <a:cubicBezTo>
                    <a:pt x="4004" y="2790"/>
                    <a:pt x="4004" y="3146"/>
                    <a:pt x="4224" y="3369"/>
                  </a:cubicBezTo>
                  <a:cubicBezTo>
                    <a:pt x="4335" y="3480"/>
                    <a:pt x="4480" y="3535"/>
                    <a:pt x="4624" y="3535"/>
                  </a:cubicBezTo>
                  <a:cubicBezTo>
                    <a:pt x="4769" y="3535"/>
                    <a:pt x="4914" y="3480"/>
                    <a:pt x="5025" y="3369"/>
                  </a:cubicBezTo>
                  <a:cubicBezTo>
                    <a:pt x="5535" y="2859"/>
                    <a:pt x="5668" y="2086"/>
                    <a:pt x="5360" y="1434"/>
                  </a:cubicBezTo>
                  <a:lnTo>
                    <a:pt x="5828" y="966"/>
                  </a:lnTo>
                  <a:cubicBezTo>
                    <a:pt x="6048" y="745"/>
                    <a:pt x="6048" y="386"/>
                    <a:pt x="5828" y="166"/>
                  </a:cubicBezTo>
                  <a:cubicBezTo>
                    <a:pt x="5716" y="56"/>
                    <a:pt x="5571" y="0"/>
                    <a:pt x="54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7" name="Google Shape;1207;p57"/>
            <p:cNvSpPr/>
            <p:nvPr/>
          </p:nvSpPr>
          <p:spPr>
            <a:xfrm>
              <a:off x="2333550" y="2737450"/>
              <a:ext cx="51050" cy="48325"/>
            </a:xfrm>
            <a:custGeom>
              <a:rect b="b" l="l" r="r" t="t"/>
              <a:pathLst>
                <a:path extrusionOk="0" h="1933" w="2042">
                  <a:moveTo>
                    <a:pt x="619" y="1"/>
                  </a:moveTo>
                  <a:cubicBezTo>
                    <a:pt x="475" y="1"/>
                    <a:pt x="330" y="56"/>
                    <a:pt x="221" y="167"/>
                  </a:cubicBezTo>
                  <a:cubicBezTo>
                    <a:pt x="0" y="388"/>
                    <a:pt x="0" y="747"/>
                    <a:pt x="221" y="967"/>
                  </a:cubicBezTo>
                  <a:lnTo>
                    <a:pt x="1021" y="1767"/>
                  </a:lnTo>
                  <a:cubicBezTo>
                    <a:pt x="1131" y="1878"/>
                    <a:pt x="1276" y="1933"/>
                    <a:pt x="1421" y="1933"/>
                  </a:cubicBezTo>
                  <a:cubicBezTo>
                    <a:pt x="1566" y="1933"/>
                    <a:pt x="1711" y="1878"/>
                    <a:pt x="1821" y="1767"/>
                  </a:cubicBezTo>
                  <a:cubicBezTo>
                    <a:pt x="2041" y="1547"/>
                    <a:pt x="2041" y="1188"/>
                    <a:pt x="1821" y="967"/>
                  </a:cubicBezTo>
                  <a:lnTo>
                    <a:pt x="1021" y="167"/>
                  </a:lnTo>
                  <a:cubicBezTo>
                    <a:pt x="910" y="57"/>
                    <a:pt x="765" y="1"/>
                    <a:pt x="6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8" name="Google Shape;1208;p57"/>
            <p:cNvSpPr/>
            <p:nvPr/>
          </p:nvSpPr>
          <p:spPr>
            <a:xfrm>
              <a:off x="2393550" y="2797500"/>
              <a:ext cx="51125" cy="48375"/>
            </a:xfrm>
            <a:custGeom>
              <a:rect b="b" l="l" r="r" t="t"/>
              <a:pathLst>
                <a:path extrusionOk="0" h="1935" w="2045">
                  <a:moveTo>
                    <a:pt x="621" y="0"/>
                  </a:moveTo>
                  <a:cubicBezTo>
                    <a:pt x="476" y="0"/>
                    <a:pt x="331" y="55"/>
                    <a:pt x="221" y="166"/>
                  </a:cubicBezTo>
                  <a:cubicBezTo>
                    <a:pt x="1" y="386"/>
                    <a:pt x="1" y="745"/>
                    <a:pt x="221" y="966"/>
                  </a:cubicBezTo>
                  <a:lnTo>
                    <a:pt x="1021" y="1769"/>
                  </a:lnTo>
                  <a:cubicBezTo>
                    <a:pt x="1131" y="1879"/>
                    <a:pt x="1276" y="1934"/>
                    <a:pt x="1421" y="1934"/>
                  </a:cubicBezTo>
                  <a:cubicBezTo>
                    <a:pt x="1566" y="1934"/>
                    <a:pt x="1711" y="1879"/>
                    <a:pt x="1821" y="1769"/>
                  </a:cubicBezTo>
                  <a:cubicBezTo>
                    <a:pt x="2045" y="1545"/>
                    <a:pt x="2042" y="1189"/>
                    <a:pt x="1821" y="966"/>
                  </a:cubicBezTo>
                  <a:lnTo>
                    <a:pt x="1021" y="166"/>
                  </a:lnTo>
                  <a:cubicBezTo>
                    <a:pt x="911" y="55"/>
                    <a:pt x="766" y="0"/>
                    <a:pt x="62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09" name="Google Shape;1209;p57"/>
            <p:cNvSpPr/>
            <p:nvPr/>
          </p:nvSpPr>
          <p:spPr>
            <a:xfrm>
              <a:off x="2077575" y="2615925"/>
              <a:ext cx="502150" cy="483150"/>
            </a:xfrm>
            <a:custGeom>
              <a:rect b="b" l="l" r="r" t="t"/>
              <a:pathLst>
                <a:path extrusionOk="0" h="19326" w="20086">
                  <a:moveTo>
                    <a:pt x="14865" y="4061"/>
                  </a:moveTo>
                  <a:cubicBezTo>
                    <a:pt x="14901" y="4061"/>
                    <a:pt x="14937" y="4064"/>
                    <a:pt x="14974" y="4071"/>
                  </a:cubicBezTo>
                  <a:cubicBezTo>
                    <a:pt x="15239" y="4125"/>
                    <a:pt x="15430" y="4358"/>
                    <a:pt x="15430" y="4627"/>
                  </a:cubicBezTo>
                  <a:cubicBezTo>
                    <a:pt x="15430" y="4778"/>
                    <a:pt x="15369" y="4922"/>
                    <a:pt x="15264" y="5028"/>
                  </a:cubicBezTo>
                  <a:cubicBezTo>
                    <a:pt x="15153" y="5137"/>
                    <a:pt x="15008" y="5194"/>
                    <a:pt x="14862" y="5194"/>
                  </a:cubicBezTo>
                  <a:cubicBezTo>
                    <a:pt x="14753" y="5194"/>
                    <a:pt x="14643" y="5162"/>
                    <a:pt x="14548" y="5098"/>
                  </a:cubicBezTo>
                  <a:cubicBezTo>
                    <a:pt x="14324" y="4947"/>
                    <a:pt x="14237" y="4660"/>
                    <a:pt x="14340" y="4409"/>
                  </a:cubicBezTo>
                  <a:cubicBezTo>
                    <a:pt x="14428" y="4195"/>
                    <a:pt x="14638" y="4061"/>
                    <a:pt x="14865" y="4061"/>
                  </a:cubicBezTo>
                  <a:close/>
                  <a:moveTo>
                    <a:pt x="13258" y="1136"/>
                  </a:moveTo>
                  <a:cubicBezTo>
                    <a:pt x="14386" y="1136"/>
                    <a:pt x="15514" y="1507"/>
                    <a:pt x="16441" y="2247"/>
                  </a:cubicBezTo>
                  <a:lnTo>
                    <a:pt x="15593" y="3096"/>
                  </a:lnTo>
                  <a:cubicBezTo>
                    <a:pt x="15349" y="2979"/>
                    <a:pt x="15100" y="2926"/>
                    <a:pt x="14858" y="2926"/>
                  </a:cubicBezTo>
                  <a:cubicBezTo>
                    <a:pt x="13865" y="2926"/>
                    <a:pt x="12999" y="3824"/>
                    <a:pt x="13186" y="4916"/>
                  </a:cubicBezTo>
                  <a:cubicBezTo>
                    <a:pt x="13295" y="5541"/>
                    <a:pt x="13742" y="6055"/>
                    <a:pt x="14346" y="6248"/>
                  </a:cubicBezTo>
                  <a:cubicBezTo>
                    <a:pt x="14514" y="6301"/>
                    <a:pt x="14688" y="6327"/>
                    <a:pt x="14859" y="6327"/>
                  </a:cubicBezTo>
                  <a:cubicBezTo>
                    <a:pt x="15304" y="6327"/>
                    <a:pt x="15739" y="6153"/>
                    <a:pt x="16064" y="5828"/>
                  </a:cubicBezTo>
                  <a:cubicBezTo>
                    <a:pt x="16571" y="5321"/>
                    <a:pt x="16704" y="4545"/>
                    <a:pt x="16396" y="3896"/>
                  </a:cubicBezTo>
                  <a:lnTo>
                    <a:pt x="17241" y="3050"/>
                  </a:lnTo>
                  <a:lnTo>
                    <a:pt x="17241" y="3050"/>
                  </a:lnTo>
                  <a:cubicBezTo>
                    <a:pt x="18842" y="5046"/>
                    <a:pt x="18715" y="7981"/>
                    <a:pt x="16864" y="9832"/>
                  </a:cubicBezTo>
                  <a:lnTo>
                    <a:pt x="16462" y="10231"/>
                  </a:lnTo>
                  <a:lnTo>
                    <a:pt x="16064" y="9832"/>
                  </a:lnTo>
                  <a:cubicBezTo>
                    <a:pt x="15952" y="9722"/>
                    <a:pt x="15806" y="9666"/>
                    <a:pt x="15661" y="9666"/>
                  </a:cubicBezTo>
                  <a:cubicBezTo>
                    <a:pt x="15516" y="9666"/>
                    <a:pt x="15372" y="9721"/>
                    <a:pt x="15261" y="9832"/>
                  </a:cubicBezTo>
                  <a:cubicBezTo>
                    <a:pt x="15040" y="10053"/>
                    <a:pt x="15040" y="10412"/>
                    <a:pt x="15261" y="10632"/>
                  </a:cubicBezTo>
                  <a:lnTo>
                    <a:pt x="15662" y="11034"/>
                  </a:lnTo>
                  <a:lnTo>
                    <a:pt x="8666" y="18027"/>
                  </a:lnTo>
                  <a:cubicBezTo>
                    <a:pt x="8556" y="18137"/>
                    <a:pt x="8411" y="18192"/>
                    <a:pt x="8266" y="18192"/>
                  </a:cubicBezTo>
                  <a:cubicBezTo>
                    <a:pt x="8121" y="18192"/>
                    <a:pt x="7976" y="18137"/>
                    <a:pt x="7866" y="18027"/>
                  </a:cubicBezTo>
                  <a:lnTo>
                    <a:pt x="1462" y="11623"/>
                  </a:lnTo>
                  <a:cubicBezTo>
                    <a:pt x="1241" y="11402"/>
                    <a:pt x="1241" y="11043"/>
                    <a:pt x="1462" y="10822"/>
                  </a:cubicBezTo>
                  <a:lnTo>
                    <a:pt x="8458" y="3826"/>
                  </a:lnTo>
                  <a:lnTo>
                    <a:pt x="8856" y="4228"/>
                  </a:lnTo>
                  <a:cubicBezTo>
                    <a:pt x="8966" y="4338"/>
                    <a:pt x="9111" y="4393"/>
                    <a:pt x="9256" y="4393"/>
                  </a:cubicBezTo>
                  <a:cubicBezTo>
                    <a:pt x="9401" y="4393"/>
                    <a:pt x="9546" y="4338"/>
                    <a:pt x="9656" y="4228"/>
                  </a:cubicBezTo>
                  <a:cubicBezTo>
                    <a:pt x="9880" y="4005"/>
                    <a:pt x="9877" y="3648"/>
                    <a:pt x="9656" y="3425"/>
                  </a:cubicBezTo>
                  <a:lnTo>
                    <a:pt x="9258" y="3026"/>
                  </a:lnTo>
                  <a:lnTo>
                    <a:pt x="9656" y="2625"/>
                  </a:lnTo>
                  <a:cubicBezTo>
                    <a:pt x="10649" y="1632"/>
                    <a:pt x="11954" y="1136"/>
                    <a:pt x="13258" y="1136"/>
                  </a:cubicBezTo>
                  <a:close/>
                  <a:moveTo>
                    <a:pt x="13261" y="1"/>
                  </a:moveTo>
                  <a:cubicBezTo>
                    <a:pt x="11661" y="1"/>
                    <a:pt x="10066" y="615"/>
                    <a:pt x="8856" y="1825"/>
                  </a:cubicBezTo>
                  <a:lnTo>
                    <a:pt x="8056" y="2625"/>
                  </a:lnTo>
                  <a:lnTo>
                    <a:pt x="661" y="10019"/>
                  </a:lnTo>
                  <a:cubicBezTo>
                    <a:pt x="0" y="10684"/>
                    <a:pt x="0" y="11759"/>
                    <a:pt x="661" y="12423"/>
                  </a:cubicBezTo>
                  <a:lnTo>
                    <a:pt x="7066" y="18827"/>
                  </a:lnTo>
                  <a:cubicBezTo>
                    <a:pt x="7398" y="19159"/>
                    <a:pt x="7833" y="19325"/>
                    <a:pt x="8267" y="19325"/>
                  </a:cubicBezTo>
                  <a:cubicBezTo>
                    <a:pt x="8702" y="19325"/>
                    <a:pt x="9137" y="19159"/>
                    <a:pt x="9469" y="18827"/>
                  </a:cubicBezTo>
                  <a:lnTo>
                    <a:pt x="17664" y="10632"/>
                  </a:lnTo>
                  <a:cubicBezTo>
                    <a:pt x="19956" y="8337"/>
                    <a:pt x="20086" y="4687"/>
                    <a:pt x="18044" y="2244"/>
                  </a:cubicBezTo>
                  <a:lnTo>
                    <a:pt x="19264" y="1024"/>
                  </a:lnTo>
                  <a:cubicBezTo>
                    <a:pt x="19485" y="804"/>
                    <a:pt x="19485" y="445"/>
                    <a:pt x="19264" y="224"/>
                  </a:cubicBezTo>
                  <a:cubicBezTo>
                    <a:pt x="19154" y="114"/>
                    <a:pt x="19009" y="59"/>
                    <a:pt x="18864" y="59"/>
                  </a:cubicBezTo>
                  <a:cubicBezTo>
                    <a:pt x="18719" y="59"/>
                    <a:pt x="18574" y="114"/>
                    <a:pt x="18464" y="224"/>
                  </a:cubicBezTo>
                  <a:lnTo>
                    <a:pt x="17244" y="1444"/>
                  </a:lnTo>
                  <a:cubicBezTo>
                    <a:pt x="16086" y="478"/>
                    <a:pt x="14671" y="1"/>
                    <a:pt x="132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10" name="Google Shape;1210;p57"/>
          <p:cNvGrpSpPr/>
          <p:nvPr/>
        </p:nvGrpSpPr>
        <p:grpSpPr>
          <a:xfrm>
            <a:off x="6297813" y="2303452"/>
            <a:ext cx="334536" cy="308132"/>
            <a:chOff x="2680100" y="2638725"/>
            <a:chExt cx="475125" cy="437625"/>
          </a:xfrm>
        </p:grpSpPr>
        <p:sp>
          <p:nvSpPr>
            <p:cNvPr id="1211" name="Google Shape;1211;p57"/>
            <p:cNvSpPr/>
            <p:nvPr/>
          </p:nvSpPr>
          <p:spPr>
            <a:xfrm>
              <a:off x="2680100" y="2638725"/>
              <a:ext cx="475125" cy="437625"/>
            </a:xfrm>
            <a:custGeom>
              <a:rect b="b" l="l" r="r" t="t"/>
              <a:pathLst>
                <a:path extrusionOk="0" h="17505" w="19005">
                  <a:moveTo>
                    <a:pt x="11399" y="1133"/>
                  </a:moveTo>
                  <a:cubicBezTo>
                    <a:pt x="11803" y="1133"/>
                    <a:pt x="12130" y="1462"/>
                    <a:pt x="12133" y="1867"/>
                  </a:cubicBezTo>
                  <a:lnTo>
                    <a:pt x="12133" y="3301"/>
                  </a:lnTo>
                  <a:lnTo>
                    <a:pt x="6876" y="3301"/>
                  </a:lnTo>
                  <a:lnTo>
                    <a:pt x="6873" y="1867"/>
                  </a:lnTo>
                  <a:cubicBezTo>
                    <a:pt x="6876" y="1462"/>
                    <a:pt x="7202" y="1133"/>
                    <a:pt x="7606" y="1133"/>
                  </a:cubicBezTo>
                  <a:close/>
                  <a:moveTo>
                    <a:pt x="2815" y="4433"/>
                  </a:moveTo>
                  <a:lnTo>
                    <a:pt x="2815" y="5430"/>
                  </a:lnTo>
                  <a:cubicBezTo>
                    <a:pt x="2815" y="5880"/>
                    <a:pt x="2449" y="6245"/>
                    <a:pt x="1999" y="6245"/>
                  </a:cubicBezTo>
                  <a:lnTo>
                    <a:pt x="1133" y="6245"/>
                  </a:lnTo>
                  <a:lnTo>
                    <a:pt x="1133" y="4433"/>
                  </a:lnTo>
                  <a:close/>
                  <a:moveTo>
                    <a:pt x="17873" y="4433"/>
                  </a:moveTo>
                  <a:lnTo>
                    <a:pt x="17873" y="6248"/>
                  </a:lnTo>
                  <a:lnTo>
                    <a:pt x="17006" y="6248"/>
                  </a:lnTo>
                  <a:cubicBezTo>
                    <a:pt x="16556" y="6248"/>
                    <a:pt x="16191" y="5883"/>
                    <a:pt x="16191" y="5433"/>
                  </a:cubicBezTo>
                  <a:lnTo>
                    <a:pt x="16191" y="4433"/>
                  </a:lnTo>
                  <a:close/>
                  <a:moveTo>
                    <a:pt x="15058" y="4430"/>
                  </a:moveTo>
                  <a:lnTo>
                    <a:pt x="15058" y="5430"/>
                  </a:lnTo>
                  <a:cubicBezTo>
                    <a:pt x="15058" y="6505"/>
                    <a:pt x="15931" y="7377"/>
                    <a:pt x="17006" y="7377"/>
                  </a:cubicBezTo>
                  <a:lnTo>
                    <a:pt x="17873" y="7377"/>
                  </a:lnTo>
                  <a:lnTo>
                    <a:pt x="17873" y="13422"/>
                  </a:lnTo>
                  <a:lnTo>
                    <a:pt x="17006" y="13422"/>
                  </a:lnTo>
                  <a:cubicBezTo>
                    <a:pt x="15931" y="13425"/>
                    <a:pt x="15058" y="14295"/>
                    <a:pt x="15058" y="15373"/>
                  </a:cubicBezTo>
                  <a:lnTo>
                    <a:pt x="15058" y="16369"/>
                  </a:lnTo>
                  <a:lnTo>
                    <a:pt x="3947" y="16369"/>
                  </a:lnTo>
                  <a:lnTo>
                    <a:pt x="3947" y="15373"/>
                  </a:lnTo>
                  <a:cubicBezTo>
                    <a:pt x="3947" y="14295"/>
                    <a:pt x="3074" y="13425"/>
                    <a:pt x="1999" y="13422"/>
                  </a:cubicBezTo>
                  <a:lnTo>
                    <a:pt x="1133" y="13422"/>
                  </a:lnTo>
                  <a:lnTo>
                    <a:pt x="1133" y="7377"/>
                  </a:lnTo>
                  <a:lnTo>
                    <a:pt x="1999" y="7377"/>
                  </a:lnTo>
                  <a:cubicBezTo>
                    <a:pt x="3074" y="7377"/>
                    <a:pt x="3947" y="6505"/>
                    <a:pt x="3947" y="5430"/>
                  </a:cubicBezTo>
                  <a:lnTo>
                    <a:pt x="3947" y="4430"/>
                  </a:lnTo>
                  <a:close/>
                  <a:moveTo>
                    <a:pt x="1999" y="14557"/>
                  </a:moveTo>
                  <a:cubicBezTo>
                    <a:pt x="2449" y="14557"/>
                    <a:pt x="2815" y="14923"/>
                    <a:pt x="2815" y="15376"/>
                  </a:cubicBezTo>
                  <a:lnTo>
                    <a:pt x="2815" y="16372"/>
                  </a:lnTo>
                  <a:lnTo>
                    <a:pt x="1133" y="16372"/>
                  </a:lnTo>
                  <a:lnTo>
                    <a:pt x="1133" y="14557"/>
                  </a:lnTo>
                  <a:close/>
                  <a:moveTo>
                    <a:pt x="17873" y="14557"/>
                  </a:moveTo>
                  <a:lnTo>
                    <a:pt x="17873" y="16372"/>
                  </a:lnTo>
                  <a:lnTo>
                    <a:pt x="16191" y="16372"/>
                  </a:lnTo>
                  <a:lnTo>
                    <a:pt x="16191" y="15376"/>
                  </a:lnTo>
                  <a:cubicBezTo>
                    <a:pt x="16191" y="14923"/>
                    <a:pt x="16556" y="14557"/>
                    <a:pt x="17006" y="14557"/>
                  </a:cubicBezTo>
                  <a:close/>
                  <a:moveTo>
                    <a:pt x="7606" y="1"/>
                  </a:moveTo>
                  <a:cubicBezTo>
                    <a:pt x="6577" y="1"/>
                    <a:pt x="5743" y="837"/>
                    <a:pt x="5743" y="1867"/>
                  </a:cubicBezTo>
                  <a:lnTo>
                    <a:pt x="5743" y="3301"/>
                  </a:lnTo>
                  <a:lnTo>
                    <a:pt x="1133" y="3301"/>
                  </a:lnTo>
                  <a:cubicBezTo>
                    <a:pt x="508" y="3301"/>
                    <a:pt x="0" y="3808"/>
                    <a:pt x="0" y="4433"/>
                  </a:cubicBezTo>
                  <a:lnTo>
                    <a:pt x="0" y="16372"/>
                  </a:lnTo>
                  <a:cubicBezTo>
                    <a:pt x="0" y="16997"/>
                    <a:pt x="508" y="17504"/>
                    <a:pt x="1133" y="17504"/>
                  </a:cubicBezTo>
                  <a:lnTo>
                    <a:pt x="17873" y="17504"/>
                  </a:lnTo>
                  <a:cubicBezTo>
                    <a:pt x="18498" y="17504"/>
                    <a:pt x="19005" y="16997"/>
                    <a:pt x="19005" y="16372"/>
                  </a:cubicBezTo>
                  <a:lnTo>
                    <a:pt x="19005" y="4430"/>
                  </a:lnTo>
                  <a:cubicBezTo>
                    <a:pt x="19005" y="3805"/>
                    <a:pt x="18498" y="3298"/>
                    <a:pt x="17873" y="3298"/>
                  </a:cubicBezTo>
                  <a:lnTo>
                    <a:pt x="13265" y="3298"/>
                  </a:lnTo>
                  <a:lnTo>
                    <a:pt x="13265" y="1864"/>
                  </a:lnTo>
                  <a:cubicBezTo>
                    <a:pt x="13262" y="834"/>
                    <a:pt x="12428" y="1"/>
                    <a:pt x="1139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12" name="Google Shape;1212;p57"/>
            <p:cNvSpPr/>
            <p:nvPr/>
          </p:nvSpPr>
          <p:spPr>
            <a:xfrm>
              <a:off x="2795000" y="2810525"/>
              <a:ext cx="237800" cy="164300"/>
            </a:xfrm>
            <a:custGeom>
              <a:rect b="b" l="l" r="r" t="t"/>
              <a:pathLst>
                <a:path extrusionOk="0" h="6572" w="9512">
                  <a:moveTo>
                    <a:pt x="8379" y="1133"/>
                  </a:moveTo>
                  <a:lnTo>
                    <a:pt x="8379" y="5439"/>
                  </a:lnTo>
                  <a:lnTo>
                    <a:pt x="1132" y="5439"/>
                  </a:lnTo>
                  <a:lnTo>
                    <a:pt x="1132" y="1133"/>
                  </a:lnTo>
                  <a:close/>
                  <a:moveTo>
                    <a:pt x="568" y="1"/>
                  </a:moveTo>
                  <a:cubicBezTo>
                    <a:pt x="254" y="1"/>
                    <a:pt x="0" y="255"/>
                    <a:pt x="0" y="566"/>
                  </a:cubicBezTo>
                  <a:lnTo>
                    <a:pt x="0" y="6007"/>
                  </a:lnTo>
                  <a:cubicBezTo>
                    <a:pt x="0" y="6318"/>
                    <a:pt x="254" y="6571"/>
                    <a:pt x="568" y="6571"/>
                  </a:cubicBezTo>
                  <a:lnTo>
                    <a:pt x="8947" y="6571"/>
                  </a:lnTo>
                  <a:cubicBezTo>
                    <a:pt x="9258" y="6571"/>
                    <a:pt x="9511" y="6318"/>
                    <a:pt x="9511" y="6007"/>
                  </a:cubicBezTo>
                  <a:lnTo>
                    <a:pt x="9511" y="566"/>
                  </a:lnTo>
                  <a:cubicBezTo>
                    <a:pt x="9511" y="255"/>
                    <a:pt x="9258" y="1"/>
                    <a:pt x="89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13" name="Google Shape;1213;p57"/>
            <p:cNvSpPr/>
            <p:nvPr/>
          </p:nvSpPr>
          <p:spPr>
            <a:xfrm>
              <a:off x="2871900" y="2856725"/>
              <a:ext cx="91525" cy="28350"/>
            </a:xfrm>
            <a:custGeom>
              <a:rect b="b" l="l" r="r" t="t"/>
              <a:pathLst>
                <a:path extrusionOk="0" h="1134" w="3661">
                  <a:moveTo>
                    <a:pt x="565" y="1"/>
                  </a:moveTo>
                  <a:cubicBezTo>
                    <a:pt x="254" y="1"/>
                    <a:pt x="1" y="254"/>
                    <a:pt x="1" y="565"/>
                  </a:cubicBezTo>
                  <a:cubicBezTo>
                    <a:pt x="1" y="879"/>
                    <a:pt x="254" y="1133"/>
                    <a:pt x="565" y="1133"/>
                  </a:cubicBezTo>
                  <a:lnTo>
                    <a:pt x="3096" y="1133"/>
                  </a:lnTo>
                  <a:cubicBezTo>
                    <a:pt x="3407" y="1133"/>
                    <a:pt x="3660" y="879"/>
                    <a:pt x="3660" y="565"/>
                  </a:cubicBezTo>
                  <a:cubicBezTo>
                    <a:pt x="3660" y="254"/>
                    <a:pt x="3407" y="1"/>
                    <a:pt x="309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14" name="Google Shape;1214;p57"/>
            <p:cNvSpPr/>
            <p:nvPr/>
          </p:nvSpPr>
          <p:spPr>
            <a:xfrm>
              <a:off x="2845500" y="2900300"/>
              <a:ext cx="144350" cy="28325"/>
            </a:xfrm>
            <a:custGeom>
              <a:rect b="b" l="l" r="r" t="t"/>
              <a:pathLst>
                <a:path extrusionOk="0" h="1133" w="5774">
                  <a:moveTo>
                    <a:pt x="565" y="0"/>
                  </a:moveTo>
                  <a:cubicBezTo>
                    <a:pt x="254" y="0"/>
                    <a:pt x="0" y="254"/>
                    <a:pt x="0" y="568"/>
                  </a:cubicBezTo>
                  <a:cubicBezTo>
                    <a:pt x="0" y="879"/>
                    <a:pt x="254" y="1132"/>
                    <a:pt x="565" y="1132"/>
                  </a:cubicBezTo>
                  <a:lnTo>
                    <a:pt x="5209" y="1132"/>
                  </a:lnTo>
                  <a:cubicBezTo>
                    <a:pt x="5520" y="1132"/>
                    <a:pt x="5773" y="879"/>
                    <a:pt x="5773" y="568"/>
                  </a:cubicBezTo>
                  <a:cubicBezTo>
                    <a:pt x="5773" y="254"/>
                    <a:pt x="5520" y="0"/>
                    <a:pt x="520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15" name="Google Shape;1215;p57"/>
          <p:cNvGrpSpPr/>
          <p:nvPr/>
        </p:nvGrpSpPr>
        <p:grpSpPr>
          <a:xfrm>
            <a:off x="6763452" y="2287425"/>
            <a:ext cx="239183" cy="340186"/>
            <a:chOff x="3342275" y="2615925"/>
            <a:chExt cx="339700" cy="483150"/>
          </a:xfrm>
        </p:grpSpPr>
        <p:sp>
          <p:nvSpPr>
            <p:cNvPr id="1216" name="Google Shape;1216;p57"/>
            <p:cNvSpPr/>
            <p:nvPr/>
          </p:nvSpPr>
          <p:spPr>
            <a:xfrm>
              <a:off x="3342275" y="2615925"/>
              <a:ext cx="339700" cy="483150"/>
            </a:xfrm>
            <a:custGeom>
              <a:rect b="b" l="l" r="r" t="t"/>
              <a:pathLst>
                <a:path extrusionOk="0" h="19326" w="13588">
                  <a:moveTo>
                    <a:pt x="11891" y="1133"/>
                  </a:moveTo>
                  <a:cubicBezTo>
                    <a:pt x="12202" y="1133"/>
                    <a:pt x="12455" y="1387"/>
                    <a:pt x="12455" y="1701"/>
                  </a:cubicBezTo>
                  <a:lnTo>
                    <a:pt x="12455" y="2265"/>
                  </a:lnTo>
                  <a:lnTo>
                    <a:pt x="1132" y="2265"/>
                  </a:lnTo>
                  <a:lnTo>
                    <a:pt x="1132" y="1701"/>
                  </a:lnTo>
                  <a:cubicBezTo>
                    <a:pt x="1132" y="1387"/>
                    <a:pt x="1386" y="1133"/>
                    <a:pt x="1700" y="1133"/>
                  </a:cubicBezTo>
                  <a:close/>
                  <a:moveTo>
                    <a:pt x="12455" y="3398"/>
                  </a:moveTo>
                  <a:lnTo>
                    <a:pt x="12455" y="14796"/>
                  </a:lnTo>
                  <a:lnTo>
                    <a:pt x="1132" y="14796"/>
                  </a:lnTo>
                  <a:lnTo>
                    <a:pt x="1132" y="3398"/>
                  </a:lnTo>
                  <a:close/>
                  <a:moveTo>
                    <a:pt x="12455" y="15928"/>
                  </a:moveTo>
                  <a:lnTo>
                    <a:pt x="12455" y="17628"/>
                  </a:lnTo>
                  <a:cubicBezTo>
                    <a:pt x="12455" y="17939"/>
                    <a:pt x="12202" y="18193"/>
                    <a:pt x="11891" y="18193"/>
                  </a:cubicBezTo>
                  <a:lnTo>
                    <a:pt x="1700" y="18193"/>
                  </a:lnTo>
                  <a:cubicBezTo>
                    <a:pt x="1386" y="18193"/>
                    <a:pt x="1132" y="17939"/>
                    <a:pt x="1132" y="17628"/>
                  </a:cubicBezTo>
                  <a:lnTo>
                    <a:pt x="1132" y="15928"/>
                  </a:lnTo>
                  <a:close/>
                  <a:moveTo>
                    <a:pt x="1700" y="1"/>
                  </a:moveTo>
                  <a:cubicBezTo>
                    <a:pt x="761" y="1"/>
                    <a:pt x="0" y="762"/>
                    <a:pt x="0" y="1701"/>
                  </a:cubicBezTo>
                  <a:lnTo>
                    <a:pt x="0" y="17628"/>
                  </a:lnTo>
                  <a:cubicBezTo>
                    <a:pt x="0" y="18564"/>
                    <a:pt x="761" y="19325"/>
                    <a:pt x="1700" y="19325"/>
                  </a:cubicBezTo>
                  <a:lnTo>
                    <a:pt x="11891" y="19325"/>
                  </a:lnTo>
                  <a:cubicBezTo>
                    <a:pt x="12827" y="19325"/>
                    <a:pt x="13588" y="18564"/>
                    <a:pt x="13588" y="17628"/>
                  </a:cubicBezTo>
                  <a:lnTo>
                    <a:pt x="13588" y="1701"/>
                  </a:lnTo>
                  <a:cubicBezTo>
                    <a:pt x="13588" y="762"/>
                    <a:pt x="12827" y="1"/>
                    <a:pt x="1189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17" name="Google Shape;1217;p57"/>
            <p:cNvSpPr/>
            <p:nvPr/>
          </p:nvSpPr>
          <p:spPr>
            <a:xfrm>
              <a:off x="3461600" y="3030200"/>
              <a:ext cx="101025" cy="28325"/>
            </a:xfrm>
            <a:custGeom>
              <a:rect b="b" l="l" r="r" t="t"/>
              <a:pathLst>
                <a:path extrusionOk="0" h="1133" w="4041">
                  <a:moveTo>
                    <a:pt x="568" y="1"/>
                  </a:moveTo>
                  <a:cubicBezTo>
                    <a:pt x="254" y="1"/>
                    <a:pt x="1" y="251"/>
                    <a:pt x="1" y="565"/>
                  </a:cubicBezTo>
                  <a:cubicBezTo>
                    <a:pt x="1" y="879"/>
                    <a:pt x="254" y="1133"/>
                    <a:pt x="568" y="1133"/>
                  </a:cubicBezTo>
                  <a:lnTo>
                    <a:pt x="3473" y="1133"/>
                  </a:lnTo>
                  <a:cubicBezTo>
                    <a:pt x="3787" y="1133"/>
                    <a:pt x="4041" y="879"/>
                    <a:pt x="4041" y="565"/>
                  </a:cubicBezTo>
                  <a:cubicBezTo>
                    <a:pt x="4041" y="251"/>
                    <a:pt x="3787" y="1"/>
                    <a:pt x="34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18" name="Google Shape;1218;p57"/>
          <p:cNvSpPr/>
          <p:nvPr/>
        </p:nvSpPr>
        <p:spPr>
          <a:xfrm>
            <a:off x="7156698" y="2287100"/>
            <a:ext cx="279052" cy="340186"/>
          </a:xfrm>
          <a:custGeom>
            <a:rect b="b" l="l" r="r" t="t"/>
            <a:pathLst>
              <a:path extrusionOk="0" h="19326" w="15853">
                <a:moveTo>
                  <a:pt x="9627" y="1133"/>
                </a:moveTo>
                <a:cubicBezTo>
                  <a:pt x="9938" y="1133"/>
                  <a:pt x="10191" y="1387"/>
                  <a:pt x="10191" y="1701"/>
                </a:cubicBezTo>
                <a:lnTo>
                  <a:pt x="10191" y="2265"/>
                </a:lnTo>
                <a:lnTo>
                  <a:pt x="1133" y="2265"/>
                </a:lnTo>
                <a:lnTo>
                  <a:pt x="1133" y="1701"/>
                </a:lnTo>
                <a:cubicBezTo>
                  <a:pt x="1133" y="1387"/>
                  <a:pt x="1387" y="1133"/>
                  <a:pt x="1701" y="1133"/>
                </a:cubicBezTo>
                <a:close/>
                <a:moveTo>
                  <a:pt x="10191" y="3398"/>
                </a:moveTo>
                <a:lnTo>
                  <a:pt x="10191" y="8063"/>
                </a:lnTo>
                <a:cubicBezTo>
                  <a:pt x="10009" y="7998"/>
                  <a:pt x="9817" y="7965"/>
                  <a:pt x="9625" y="7965"/>
                </a:cubicBezTo>
                <a:cubicBezTo>
                  <a:pt x="9434" y="7965"/>
                  <a:pt x="9242" y="7998"/>
                  <a:pt x="9059" y="8063"/>
                </a:cubicBezTo>
                <a:lnTo>
                  <a:pt x="9059" y="6230"/>
                </a:lnTo>
                <a:cubicBezTo>
                  <a:pt x="9059" y="5291"/>
                  <a:pt x="8298" y="4530"/>
                  <a:pt x="7362" y="4530"/>
                </a:cubicBezTo>
                <a:cubicBezTo>
                  <a:pt x="6423" y="4530"/>
                  <a:pt x="5662" y="5291"/>
                  <a:pt x="5662" y="6230"/>
                </a:cubicBezTo>
                <a:lnTo>
                  <a:pt x="5662" y="10285"/>
                </a:lnTo>
                <a:cubicBezTo>
                  <a:pt x="4346" y="10557"/>
                  <a:pt x="3401" y="11716"/>
                  <a:pt x="3398" y="13060"/>
                </a:cubicBezTo>
                <a:lnTo>
                  <a:pt x="3398" y="14231"/>
                </a:lnTo>
                <a:cubicBezTo>
                  <a:pt x="3398" y="14419"/>
                  <a:pt x="3404" y="14609"/>
                  <a:pt x="3413" y="14796"/>
                </a:cubicBezTo>
                <a:lnTo>
                  <a:pt x="1133" y="14796"/>
                </a:lnTo>
                <a:lnTo>
                  <a:pt x="1133" y="3398"/>
                </a:lnTo>
                <a:close/>
                <a:moveTo>
                  <a:pt x="3543" y="15928"/>
                </a:moveTo>
                <a:cubicBezTo>
                  <a:pt x="3606" y="16312"/>
                  <a:pt x="3694" y="16689"/>
                  <a:pt x="3802" y="17061"/>
                </a:cubicBezTo>
                <a:lnTo>
                  <a:pt x="1701" y="17061"/>
                </a:lnTo>
                <a:cubicBezTo>
                  <a:pt x="1387" y="17061"/>
                  <a:pt x="1133" y="16807"/>
                  <a:pt x="1133" y="16496"/>
                </a:cubicBezTo>
                <a:lnTo>
                  <a:pt x="1133" y="15928"/>
                </a:lnTo>
                <a:close/>
                <a:moveTo>
                  <a:pt x="7362" y="5662"/>
                </a:moveTo>
                <a:cubicBezTo>
                  <a:pt x="7673" y="5662"/>
                  <a:pt x="7927" y="5916"/>
                  <a:pt x="7927" y="6230"/>
                </a:cubicBezTo>
                <a:lnTo>
                  <a:pt x="7927" y="11928"/>
                </a:lnTo>
                <a:cubicBezTo>
                  <a:pt x="7927" y="12242"/>
                  <a:pt x="8181" y="12492"/>
                  <a:pt x="8495" y="12492"/>
                </a:cubicBezTo>
                <a:cubicBezTo>
                  <a:pt x="8806" y="12492"/>
                  <a:pt x="9059" y="12242"/>
                  <a:pt x="9059" y="11928"/>
                </a:cubicBezTo>
                <a:lnTo>
                  <a:pt x="9059" y="9663"/>
                </a:lnTo>
                <a:cubicBezTo>
                  <a:pt x="9059" y="9349"/>
                  <a:pt x="9313" y="9098"/>
                  <a:pt x="9627" y="9098"/>
                </a:cubicBezTo>
                <a:cubicBezTo>
                  <a:pt x="9938" y="9098"/>
                  <a:pt x="10191" y="9349"/>
                  <a:pt x="10191" y="9663"/>
                </a:cubicBezTo>
                <a:lnTo>
                  <a:pt x="10191" y="11928"/>
                </a:lnTo>
                <a:cubicBezTo>
                  <a:pt x="10191" y="12242"/>
                  <a:pt x="10445" y="12492"/>
                  <a:pt x="10759" y="12492"/>
                </a:cubicBezTo>
                <a:cubicBezTo>
                  <a:pt x="11070" y="12492"/>
                  <a:pt x="11324" y="12242"/>
                  <a:pt x="11324" y="11928"/>
                </a:cubicBezTo>
                <a:lnTo>
                  <a:pt x="11324" y="10795"/>
                </a:lnTo>
                <a:cubicBezTo>
                  <a:pt x="11324" y="10481"/>
                  <a:pt x="11577" y="10231"/>
                  <a:pt x="11891" y="10231"/>
                </a:cubicBezTo>
                <a:cubicBezTo>
                  <a:pt x="12202" y="10231"/>
                  <a:pt x="12456" y="10481"/>
                  <a:pt x="12456" y="10795"/>
                </a:cubicBezTo>
                <a:lnTo>
                  <a:pt x="12456" y="13060"/>
                </a:lnTo>
                <a:cubicBezTo>
                  <a:pt x="12456" y="13374"/>
                  <a:pt x="12710" y="13625"/>
                  <a:pt x="13024" y="13625"/>
                </a:cubicBezTo>
                <a:cubicBezTo>
                  <a:pt x="13335" y="13625"/>
                  <a:pt x="13588" y="13374"/>
                  <a:pt x="13588" y="13060"/>
                </a:cubicBezTo>
                <a:lnTo>
                  <a:pt x="13588" y="11928"/>
                </a:lnTo>
                <a:cubicBezTo>
                  <a:pt x="13588" y="11614"/>
                  <a:pt x="13842" y="11363"/>
                  <a:pt x="14156" y="11363"/>
                </a:cubicBezTo>
                <a:cubicBezTo>
                  <a:pt x="14467" y="11363"/>
                  <a:pt x="14721" y="11614"/>
                  <a:pt x="14721" y="11928"/>
                </a:cubicBezTo>
                <a:lnTo>
                  <a:pt x="14721" y="14231"/>
                </a:lnTo>
                <a:cubicBezTo>
                  <a:pt x="14718" y="15602"/>
                  <a:pt x="14407" y="16958"/>
                  <a:pt x="13806" y="18193"/>
                </a:cubicBezTo>
                <a:lnTo>
                  <a:pt x="5448" y="18193"/>
                </a:lnTo>
                <a:cubicBezTo>
                  <a:pt x="4844" y="16958"/>
                  <a:pt x="4533" y="15602"/>
                  <a:pt x="4530" y="14231"/>
                </a:cubicBezTo>
                <a:lnTo>
                  <a:pt x="4530" y="13060"/>
                </a:lnTo>
                <a:cubicBezTo>
                  <a:pt x="4530" y="12341"/>
                  <a:pt x="4983" y="11698"/>
                  <a:pt x="5662" y="11460"/>
                </a:cubicBezTo>
                <a:lnTo>
                  <a:pt x="5662" y="14231"/>
                </a:lnTo>
                <a:cubicBezTo>
                  <a:pt x="5662" y="14542"/>
                  <a:pt x="5916" y="14796"/>
                  <a:pt x="6230" y="14796"/>
                </a:cubicBezTo>
                <a:cubicBezTo>
                  <a:pt x="6541" y="14796"/>
                  <a:pt x="6795" y="14542"/>
                  <a:pt x="6795" y="14231"/>
                </a:cubicBezTo>
                <a:lnTo>
                  <a:pt x="6795" y="6230"/>
                </a:lnTo>
                <a:cubicBezTo>
                  <a:pt x="6795" y="5916"/>
                  <a:pt x="7048" y="5662"/>
                  <a:pt x="7362" y="5662"/>
                </a:cubicBezTo>
                <a:close/>
                <a:moveTo>
                  <a:pt x="1701" y="1"/>
                </a:moveTo>
                <a:cubicBezTo>
                  <a:pt x="762" y="1"/>
                  <a:pt x="1" y="762"/>
                  <a:pt x="1" y="1701"/>
                </a:cubicBezTo>
                <a:lnTo>
                  <a:pt x="1" y="16496"/>
                </a:lnTo>
                <a:cubicBezTo>
                  <a:pt x="1" y="17432"/>
                  <a:pt x="762" y="18193"/>
                  <a:pt x="1701" y="18193"/>
                </a:cubicBezTo>
                <a:lnTo>
                  <a:pt x="4204" y="18193"/>
                </a:lnTo>
                <a:cubicBezTo>
                  <a:pt x="4285" y="18389"/>
                  <a:pt x="4376" y="18582"/>
                  <a:pt x="4470" y="18773"/>
                </a:cubicBezTo>
                <a:lnTo>
                  <a:pt x="4590" y="19011"/>
                </a:lnTo>
                <a:cubicBezTo>
                  <a:pt x="4687" y="19204"/>
                  <a:pt x="4880" y="19325"/>
                  <a:pt x="5098" y="19325"/>
                </a:cubicBezTo>
                <a:lnTo>
                  <a:pt x="14156" y="19325"/>
                </a:lnTo>
                <a:cubicBezTo>
                  <a:pt x="14370" y="19325"/>
                  <a:pt x="14564" y="19204"/>
                  <a:pt x="14660" y="19011"/>
                </a:cubicBezTo>
                <a:lnTo>
                  <a:pt x="14781" y="18773"/>
                </a:lnTo>
                <a:cubicBezTo>
                  <a:pt x="15485" y="17363"/>
                  <a:pt x="15850" y="15808"/>
                  <a:pt x="15853" y="14231"/>
                </a:cubicBezTo>
                <a:lnTo>
                  <a:pt x="15853" y="11928"/>
                </a:lnTo>
                <a:cubicBezTo>
                  <a:pt x="15853" y="10953"/>
                  <a:pt x="15054" y="10228"/>
                  <a:pt x="14155" y="10228"/>
                </a:cubicBezTo>
                <a:cubicBezTo>
                  <a:pt x="13949" y="10228"/>
                  <a:pt x="13737" y="10266"/>
                  <a:pt x="13528" y="10348"/>
                </a:cubicBezTo>
                <a:cubicBezTo>
                  <a:pt x="13326" y="9609"/>
                  <a:pt x="12655" y="9098"/>
                  <a:pt x="11891" y="9098"/>
                </a:cubicBezTo>
                <a:cubicBezTo>
                  <a:pt x="11883" y="9098"/>
                  <a:pt x="11875" y="9098"/>
                  <a:pt x="11867" y="9098"/>
                </a:cubicBezTo>
                <a:cubicBezTo>
                  <a:pt x="11682" y="9098"/>
                  <a:pt x="11497" y="9131"/>
                  <a:pt x="11324" y="9195"/>
                </a:cubicBezTo>
                <a:lnTo>
                  <a:pt x="11324" y="1701"/>
                </a:lnTo>
                <a:cubicBezTo>
                  <a:pt x="11324" y="762"/>
                  <a:pt x="10563" y="1"/>
                  <a:pt x="96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19" name="Google Shape;1219;p57"/>
          <p:cNvSpPr/>
          <p:nvPr/>
        </p:nvSpPr>
        <p:spPr>
          <a:xfrm>
            <a:off x="7549733" y="2297730"/>
            <a:ext cx="340186" cy="318922"/>
          </a:xfrm>
          <a:custGeom>
            <a:rect b="b" l="l" r="r" t="t"/>
            <a:pathLst>
              <a:path extrusionOk="0" h="18118" w="19326">
                <a:moveTo>
                  <a:pt x="17628" y="6794"/>
                </a:moveTo>
                <a:cubicBezTo>
                  <a:pt x="17939" y="6794"/>
                  <a:pt x="18193" y="7048"/>
                  <a:pt x="18193" y="7362"/>
                </a:cubicBezTo>
                <a:lnTo>
                  <a:pt x="18193" y="7927"/>
                </a:lnTo>
                <a:lnTo>
                  <a:pt x="12532" y="7927"/>
                </a:lnTo>
                <a:lnTo>
                  <a:pt x="12532" y="7362"/>
                </a:lnTo>
                <a:cubicBezTo>
                  <a:pt x="12532" y="7048"/>
                  <a:pt x="12785" y="6794"/>
                  <a:pt x="13099" y="6794"/>
                </a:cubicBezTo>
                <a:close/>
                <a:moveTo>
                  <a:pt x="17628" y="1133"/>
                </a:moveTo>
                <a:cubicBezTo>
                  <a:pt x="17939" y="1133"/>
                  <a:pt x="18193" y="1387"/>
                  <a:pt x="18193" y="1701"/>
                </a:cubicBezTo>
                <a:lnTo>
                  <a:pt x="18193" y="5759"/>
                </a:lnTo>
                <a:cubicBezTo>
                  <a:pt x="18012" y="5695"/>
                  <a:pt x="17819" y="5662"/>
                  <a:pt x="17628" y="5662"/>
                </a:cubicBezTo>
                <a:lnTo>
                  <a:pt x="13099" y="5662"/>
                </a:lnTo>
                <a:cubicBezTo>
                  <a:pt x="12160" y="5662"/>
                  <a:pt x="11399" y="6423"/>
                  <a:pt x="11399" y="7362"/>
                </a:cubicBezTo>
                <a:lnTo>
                  <a:pt x="11399" y="11324"/>
                </a:lnTo>
                <a:lnTo>
                  <a:pt x="1133" y="11324"/>
                </a:lnTo>
                <a:lnTo>
                  <a:pt x="1133" y="1701"/>
                </a:lnTo>
                <a:cubicBezTo>
                  <a:pt x="1133" y="1387"/>
                  <a:pt x="1387" y="1133"/>
                  <a:pt x="1701" y="1133"/>
                </a:cubicBezTo>
                <a:close/>
                <a:moveTo>
                  <a:pt x="11399" y="12456"/>
                </a:moveTo>
                <a:lnTo>
                  <a:pt x="11399" y="13588"/>
                </a:lnTo>
                <a:lnTo>
                  <a:pt x="1701" y="13588"/>
                </a:lnTo>
                <a:cubicBezTo>
                  <a:pt x="1387" y="13588"/>
                  <a:pt x="1133" y="13335"/>
                  <a:pt x="1133" y="13024"/>
                </a:cubicBezTo>
                <a:lnTo>
                  <a:pt x="1133" y="12456"/>
                </a:lnTo>
                <a:close/>
                <a:moveTo>
                  <a:pt x="18193" y="9059"/>
                </a:moveTo>
                <a:lnTo>
                  <a:pt x="18193" y="14720"/>
                </a:lnTo>
                <a:lnTo>
                  <a:pt x="12532" y="14720"/>
                </a:lnTo>
                <a:lnTo>
                  <a:pt x="12532" y="9059"/>
                </a:lnTo>
                <a:close/>
                <a:moveTo>
                  <a:pt x="11399" y="14720"/>
                </a:moveTo>
                <a:lnTo>
                  <a:pt x="11399" y="16420"/>
                </a:lnTo>
                <a:cubicBezTo>
                  <a:pt x="11399" y="16611"/>
                  <a:pt x="11432" y="16804"/>
                  <a:pt x="11496" y="16985"/>
                </a:cubicBezTo>
                <a:lnTo>
                  <a:pt x="7051" y="16985"/>
                </a:lnTo>
                <a:lnTo>
                  <a:pt x="7806" y="14720"/>
                </a:lnTo>
                <a:close/>
                <a:moveTo>
                  <a:pt x="18193" y="15853"/>
                </a:moveTo>
                <a:lnTo>
                  <a:pt x="18193" y="16420"/>
                </a:lnTo>
                <a:cubicBezTo>
                  <a:pt x="18193" y="16731"/>
                  <a:pt x="17939" y="16985"/>
                  <a:pt x="17628" y="16985"/>
                </a:cubicBezTo>
                <a:lnTo>
                  <a:pt x="13099" y="16985"/>
                </a:lnTo>
                <a:cubicBezTo>
                  <a:pt x="12785" y="16985"/>
                  <a:pt x="12532" y="16731"/>
                  <a:pt x="12532" y="16420"/>
                </a:cubicBezTo>
                <a:lnTo>
                  <a:pt x="12532" y="15853"/>
                </a:lnTo>
                <a:close/>
                <a:moveTo>
                  <a:pt x="1701" y="1"/>
                </a:moveTo>
                <a:cubicBezTo>
                  <a:pt x="762" y="1"/>
                  <a:pt x="1" y="762"/>
                  <a:pt x="1" y="1701"/>
                </a:cubicBezTo>
                <a:lnTo>
                  <a:pt x="1" y="13024"/>
                </a:lnTo>
                <a:cubicBezTo>
                  <a:pt x="1" y="13960"/>
                  <a:pt x="762" y="14720"/>
                  <a:pt x="1701" y="14720"/>
                </a:cubicBezTo>
                <a:lnTo>
                  <a:pt x="6613" y="14720"/>
                </a:lnTo>
                <a:lnTo>
                  <a:pt x="5859" y="16985"/>
                </a:lnTo>
                <a:lnTo>
                  <a:pt x="4002" y="16985"/>
                </a:lnTo>
                <a:cubicBezTo>
                  <a:pt x="3688" y="16985"/>
                  <a:pt x="3437" y="17239"/>
                  <a:pt x="3437" y="17553"/>
                </a:cubicBezTo>
                <a:cubicBezTo>
                  <a:pt x="3437" y="17864"/>
                  <a:pt x="3688" y="18117"/>
                  <a:pt x="4002" y="18117"/>
                </a:cubicBezTo>
                <a:lnTo>
                  <a:pt x="17628" y="18117"/>
                </a:lnTo>
                <a:cubicBezTo>
                  <a:pt x="18564" y="18117"/>
                  <a:pt x="19325" y="17356"/>
                  <a:pt x="19325" y="16420"/>
                </a:cubicBezTo>
                <a:lnTo>
                  <a:pt x="19325" y="1701"/>
                </a:lnTo>
                <a:cubicBezTo>
                  <a:pt x="19325" y="762"/>
                  <a:pt x="18564" y="1"/>
                  <a:pt x="176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0" name="Google Shape;1220;p57"/>
          <p:cNvSpPr/>
          <p:nvPr/>
        </p:nvSpPr>
        <p:spPr>
          <a:xfrm>
            <a:off x="7974588" y="2297730"/>
            <a:ext cx="340186" cy="318922"/>
          </a:xfrm>
          <a:custGeom>
            <a:rect b="b" l="l" r="r" t="t"/>
            <a:pathLst>
              <a:path extrusionOk="0" h="18118" w="19326">
                <a:moveTo>
                  <a:pt x="17628" y="1133"/>
                </a:moveTo>
                <a:cubicBezTo>
                  <a:pt x="17939" y="1133"/>
                  <a:pt x="18193" y="1387"/>
                  <a:pt x="18193" y="1701"/>
                </a:cubicBezTo>
                <a:lnTo>
                  <a:pt x="18193" y="11324"/>
                </a:lnTo>
                <a:lnTo>
                  <a:pt x="1133" y="11324"/>
                </a:lnTo>
                <a:lnTo>
                  <a:pt x="1133" y="1701"/>
                </a:lnTo>
                <a:cubicBezTo>
                  <a:pt x="1133" y="1387"/>
                  <a:pt x="1387" y="1133"/>
                  <a:pt x="1701" y="1133"/>
                </a:cubicBezTo>
                <a:close/>
                <a:moveTo>
                  <a:pt x="18193" y="12456"/>
                </a:moveTo>
                <a:lnTo>
                  <a:pt x="18193" y="13024"/>
                </a:lnTo>
                <a:cubicBezTo>
                  <a:pt x="18193" y="13335"/>
                  <a:pt x="17939" y="13588"/>
                  <a:pt x="17628" y="13588"/>
                </a:cubicBezTo>
                <a:lnTo>
                  <a:pt x="1701" y="13588"/>
                </a:lnTo>
                <a:cubicBezTo>
                  <a:pt x="1387" y="13588"/>
                  <a:pt x="1133" y="13335"/>
                  <a:pt x="1133" y="13024"/>
                </a:cubicBezTo>
                <a:lnTo>
                  <a:pt x="1133" y="12456"/>
                </a:lnTo>
                <a:close/>
                <a:moveTo>
                  <a:pt x="11520" y="14720"/>
                </a:moveTo>
                <a:lnTo>
                  <a:pt x="12275" y="16985"/>
                </a:lnTo>
                <a:lnTo>
                  <a:pt x="7051" y="16985"/>
                </a:lnTo>
                <a:lnTo>
                  <a:pt x="7806" y="14720"/>
                </a:lnTo>
                <a:close/>
                <a:moveTo>
                  <a:pt x="1701" y="1"/>
                </a:moveTo>
                <a:cubicBezTo>
                  <a:pt x="762" y="1"/>
                  <a:pt x="1" y="762"/>
                  <a:pt x="1" y="1701"/>
                </a:cubicBezTo>
                <a:lnTo>
                  <a:pt x="1" y="13024"/>
                </a:lnTo>
                <a:cubicBezTo>
                  <a:pt x="1" y="13960"/>
                  <a:pt x="762" y="14720"/>
                  <a:pt x="1701" y="14720"/>
                </a:cubicBezTo>
                <a:lnTo>
                  <a:pt x="6614" y="14720"/>
                </a:lnTo>
                <a:lnTo>
                  <a:pt x="5859" y="16985"/>
                </a:lnTo>
                <a:lnTo>
                  <a:pt x="4002" y="16985"/>
                </a:lnTo>
                <a:cubicBezTo>
                  <a:pt x="3688" y="16985"/>
                  <a:pt x="3437" y="17239"/>
                  <a:pt x="3437" y="17553"/>
                </a:cubicBezTo>
                <a:cubicBezTo>
                  <a:pt x="3437" y="17864"/>
                  <a:pt x="3688" y="18117"/>
                  <a:pt x="4002" y="18117"/>
                </a:cubicBezTo>
                <a:lnTo>
                  <a:pt x="15325" y="18117"/>
                </a:lnTo>
                <a:cubicBezTo>
                  <a:pt x="15639" y="18117"/>
                  <a:pt x="15889" y="17864"/>
                  <a:pt x="15889" y="17553"/>
                </a:cubicBezTo>
                <a:cubicBezTo>
                  <a:pt x="15889" y="17239"/>
                  <a:pt x="15639" y="16985"/>
                  <a:pt x="15325" y="16985"/>
                </a:cubicBezTo>
                <a:lnTo>
                  <a:pt x="13468" y="16985"/>
                </a:lnTo>
                <a:lnTo>
                  <a:pt x="12713" y="14720"/>
                </a:lnTo>
                <a:lnTo>
                  <a:pt x="17628" y="14720"/>
                </a:lnTo>
                <a:cubicBezTo>
                  <a:pt x="18565" y="14720"/>
                  <a:pt x="19325" y="13960"/>
                  <a:pt x="19325" y="13024"/>
                </a:cubicBezTo>
                <a:lnTo>
                  <a:pt x="19325" y="1701"/>
                </a:lnTo>
                <a:cubicBezTo>
                  <a:pt x="19325" y="762"/>
                  <a:pt x="18565" y="1"/>
                  <a:pt x="176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21" name="Google Shape;1221;p57"/>
          <p:cNvGrpSpPr/>
          <p:nvPr/>
        </p:nvGrpSpPr>
        <p:grpSpPr>
          <a:xfrm>
            <a:off x="5380655" y="3961361"/>
            <a:ext cx="339482" cy="339271"/>
            <a:chOff x="5648900" y="2616600"/>
            <a:chExt cx="482150" cy="481850"/>
          </a:xfrm>
        </p:grpSpPr>
        <p:sp>
          <p:nvSpPr>
            <p:cNvPr id="1222" name="Google Shape;1222;p57"/>
            <p:cNvSpPr/>
            <p:nvPr/>
          </p:nvSpPr>
          <p:spPr>
            <a:xfrm>
              <a:off x="5811500" y="2777025"/>
              <a:ext cx="156875" cy="148275"/>
            </a:xfrm>
            <a:custGeom>
              <a:rect b="b" l="l" r="r" t="t"/>
              <a:pathLst>
                <a:path extrusionOk="0" h="5931" w="6275">
                  <a:moveTo>
                    <a:pt x="3137" y="1265"/>
                  </a:moveTo>
                  <a:lnTo>
                    <a:pt x="4994" y="2615"/>
                  </a:lnTo>
                  <a:lnTo>
                    <a:pt x="4285" y="4798"/>
                  </a:lnTo>
                  <a:lnTo>
                    <a:pt x="1990" y="4798"/>
                  </a:lnTo>
                  <a:lnTo>
                    <a:pt x="1280" y="2615"/>
                  </a:lnTo>
                  <a:lnTo>
                    <a:pt x="3137" y="1265"/>
                  </a:lnTo>
                  <a:close/>
                  <a:moveTo>
                    <a:pt x="3137" y="0"/>
                  </a:moveTo>
                  <a:cubicBezTo>
                    <a:pt x="3020" y="0"/>
                    <a:pt x="2903" y="37"/>
                    <a:pt x="2805" y="109"/>
                  </a:cubicBezTo>
                  <a:lnTo>
                    <a:pt x="281" y="1942"/>
                  </a:lnTo>
                  <a:cubicBezTo>
                    <a:pt x="85" y="2087"/>
                    <a:pt x="0" y="2340"/>
                    <a:pt x="76" y="2573"/>
                  </a:cubicBezTo>
                  <a:lnTo>
                    <a:pt x="1039" y="5541"/>
                  </a:lnTo>
                  <a:cubicBezTo>
                    <a:pt x="1117" y="5773"/>
                    <a:pt x="1335" y="5930"/>
                    <a:pt x="1579" y="5930"/>
                  </a:cubicBezTo>
                  <a:lnTo>
                    <a:pt x="4695" y="5930"/>
                  </a:lnTo>
                  <a:cubicBezTo>
                    <a:pt x="4943" y="5930"/>
                    <a:pt x="5160" y="5773"/>
                    <a:pt x="5236" y="5541"/>
                  </a:cubicBezTo>
                  <a:lnTo>
                    <a:pt x="6199" y="2573"/>
                  </a:lnTo>
                  <a:cubicBezTo>
                    <a:pt x="6275" y="2340"/>
                    <a:pt x="6190" y="2087"/>
                    <a:pt x="5994" y="1942"/>
                  </a:cubicBezTo>
                  <a:lnTo>
                    <a:pt x="3469" y="109"/>
                  </a:lnTo>
                  <a:cubicBezTo>
                    <a:pt x="3371" y="37"/>
                    <a:pt x="3254" y="0"/>
                    <a:pt x="313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3" name="Google Shape;1223;p57"/>
            <p:cNvSpPr/>
            <p:nvPr/>
          </p:nvSpPr>
          <p:spPr>
            <a:xfrm>
              <a:off x="5648900" y="2616600"/>
              <a:ext cx="482150" cy="481850"/>
            </a:xfrm>
            <a:custGeom>
              <a:rect b="b" l="l" r="r" t="t"/>
              <a:pathLst>
                <a:path extrusionOk="0" h="19274" w="19286">
                  <a:moveTo>
                    <a:pt x="9641" y="1133"/>
                  </a:moveTo>
                  <a:cubicBezTo>
                    <a:pt x="9936" y="1133"/>
                    <a:pt x="10230" y="1148"/>
                    <a:pt x="10523" y="1179"/>
                  </a:cubicBezTo>
                  <a:cubicBezTo>
                    <a:pt x="10547" y="1182"/>
                    <a:pt x="10571" y="1185"/>
                    <a:pt x="10595" y="1185"/>
                  </a:cubicBezTo>
                  <a:cubicBezTo>
                    <a:pt x="10641" y="1191"/>
                    <a:pt x="10686" y="1197"/>
                    <a:pt x="10731" y="1203"/>
                  </a:cubicBezTo>
                  <a:cubicBezTo>
                    <a:pt x="10958" y="1230"/>
                    <a:pt x="11181" y="1269"/>
                    <a:pt x="11402" y="1314"/>
                  </a:cubicBezTo>
                  <a:lnTo>
                    <a:pt x="11501" y="1622"/>
                  </a:lnTo>
                  <a:lnTo>
                    <a:pt x="9644" y="2969"/>
                  </a:lnTo>
                  <a:lnTo>
                    <a:pt x="7787" y="1622"/>
                  </a:lnTo>
                  <a:lnTo>
                    <a:pt x="7887" y="1314"/>
                  </a:lnTo>
                  <a:cubicBezTo>
                    <a:pt x="8038" y="1281"/>
                    <a:pt x="8192" y="1254"/>
                    <a:pt x="8349" y="1230"/>
                  </a:cubicBezTo>
                  <a:lnTo>
                    <a:pt x="8352" y="1230"/>
                  </a:lnTo>
                  <a:cubicBezTo>
                    <a:pt x="8418" y="1221"/>
                    <a:pt x="8488" y="1209"/>
                    <a:pt x="8554" y="1203"/>
                  </a:cubicBezTo>
                  <a:cubicBezTo>
                    <a:pt x="8606" y="1194"/>
                    <a:pt x="8660" y="1188"/>
                    <a:pt x="8714" y="1185"/>
                  </a:cubicBezTo>
                  <a:lnTo>
                    <a:pt x="8760" y="1179"/>
                  </a:lnTo>
                  <a:cubicBezTo>
                    <a:pt x="9053" y="1148"/>
                    <a:pt x="9347" y="1133"/>
                    <a:pt x="9641" y="1133"/>
                  </a:cubicBezTo>
                  <a:close/>
                  <a:moveTo>
                    <a:pt x="2591" y="5394"/>
                  </a:moveTo>
                  <a:lnTo>
                    <a:pt x="3300" y="7577"/>
                  </a:lnTo>
                  <a:lnTo>
                    <a:pt x="1444" y="8926"/>
                  </a:lnTo>
                  <a:lnTo>
                    <a:pt x="1184" y="8736"/>
                  </a:lnTo>
                  <a:cubicBezTo>
                    <a:pt x="1187" y="8700"/>
                    <a:pt x="1193" y="8661"/>
                    <a:pt x="1199" y="8621"/>
                  </a:cubicBezTo>
                  <a:cubicBezTo>
                    <a:pt x="1202" y="8594"/>
                    <a:pt x="1205" y="8567"/>
                    <a:pt x="1208" y="8540"/>
                  </a:cubicBezTo>
                  <a:cubicBezTo>
                    <a:pt x="1211" y="8498"/>
                    <a:pt x="1220" y="8455"/>
                    <a:pt x="1226" y="8413"/>
                  </a:cubicBezTo>
                  <a:cubicBezTo>
                    <a:pt x="1229" y="8383"/>
                    <a:pt x="1232" y="8353"/>
                    <a:pt x="1238" y="8326"/>
                  </a:cubicBezTo>
                  <a:cubicBezTo>
                    <a:pt x="1244" y="8286"/>
                    <a:pt x="1250" y="8247"/>
                    <a:pt x="1256" y="8208"/>
                  </a:cubicBezTo>
                  <a:cubicBezTo>
                    <a:pt x="1265" y="8169"/>
                    <a:pt x="1268" y="8141"/>
                    <a:pt x="1274" y="8108"/>
                  </a:cubicBezTo>
                  <a:cubicBezTo>
                    <a:pt x="1280" y="8075"/>
                    <a:pt x="1290" y="8036"/>
                    <a:pt x="1296" y="7999"/>
                  </a:cubicBezTo>
                  <a:cubicBezTo>
                    <a:pt x="1302" y="7966"/>
                    <a:pt x="1308" y="7930"/>
                    <a:pt x="1317" y="7894"/>
                  </a:cubicBezTo>
                  <a:cubicBezTo>
                    <a:pt x="1323" y="7861"/>
                    <a:pt x="1332" y="7824"/>
                    <a:pt x="1338" y="7791"/>
                  </a:cubicBezTo>
                  <a:cubicBezTo>
                    <a:pt x="1347" y="7755"/>
                    <a:pt x="1356" y="7719"/>
                    <a:pt x="1362" y="7682"/>
                  </a:cubicBezTo>
                  <a:cubicBezTo>
                    <a:pt x="1371" y="7649"/>
                    <a:pt x="1380" y="7613"/>
                    <a:pt x="1389" y="7577"/>
                  </a:cubicBezTo>
                  <a:cubicBezTo>
                    <a:pt x="1398" y="7541"/>
                    <a:pt x="1407" y="7510"/>
                    <a:pt x="1413" y="7477"/>
                  </a:cubicBezTo>
                  <a:cubicBezTo>
                    <a:pt x="1425" y="7441"/>
                    <a:pt x="1434" y="7399"/>
                    <a:pt x="1447" y="7359"/>
                  </a:cubicBezTo>
                  <a:cubicBezTo>
                    <a:pt x="1456" y="7332"/>
                    <a:pt x="1462" y="7305"/>
                    <a:pt x="1471" y="7278"/>
                  </a:cubicBezTo>
                  <a:cubicBezTo>
                    <a:pt x="1483" y="7233"/>
                    <a:pt x="1495" y="7187"/>
                    <a:pt x="1510" y="7142"/>
                  </a:cubicBezTo>
                  <a:cubicBezTo>
                    <a:pt x="1516" y="7124"/>
                    <a:pt x="1522" y="7106"/>
                    <a:pt x="1528" y="7085"/>
                  </a:cubicBezTo>
                  <a:cubicBezTo>
                    <a:pt x="1546" y="7030"/>
                    <a:pt x="1561" y="6976"/>
                    <a:pt x="1579" y="6925"/>
                  </a:cubicBezTo>
                  <a:lnTo>
                    <a:pt x="1588" y="6900"/>
                  </a:lnTo>
                  <a:cubicBezTo>
                    <a:pt x="1767" y="6375"/>
                    <a:pt x="1996" y="5871"/>
                    <a:pt x="2274" y="5394"/>
                  </a:cubicBezTo>
                  <a:close/>
                  <a:moveTo>
                    <a:pt x="17012" y="5394"/>
                  </a:moveTo>
                  <a:cubicBezTo>
                    <a:pt x="17253" y="5813"/>
                    <a:pt x="17462" y="6257"/>
                    <a:pt x="17628" y="6713"/>
                  </a:cubicBezTo>
                  <a:lnTo>
                    <a:pt x="17628" y="6719"/>
                  </a:lnTo>
                  <a:cubicBezTo>
                    <a:pt x="17649" y="6774"/>
                    <a:pt x="17670" y="6831"/>
                    <a:pt x="17688" y="6888"/>
                  </a:cubicBezTo>
                  <a:cubicBezTo>
                    <a:pt x="17694" y="6906"/>
                    <a:pt x="17700" y="6922"/>
                    <a:pt x="17706" y="6937"/>
                  </a:cubicBezTo>
                  <a:cubicBezTo>
                    <a:pt x="17721" y="6982"/>
                    <a:pt x="17736" y="7027"/>
                    <a:pt x="17749" y="7072"/>
                  </a:cubicBezTo>
                  <a:cubicBezTo>
                    <a:pt x="17758" y="7103"/>
                    <a:pt x="17767" y="7130"/>
                    <a:pt x="17776" y="7157"/>
                  </a:cubicBezTo>
                  <a:cubicBezTo>
                    <a:pt x="17788" y="7196"/>
                    <a:pt x="17797" y="7230"/>
                    <a:pt x="17809" y="7266"/>
                  </a:cubicBezTo>
                  <a:cubicBezTo>
                    <a:pt x="17818" y="7305"/>
                    <a:pt x="17830" y="7341"/>
                    <a:pt x="17839" y="7377"/>
                  </a:cubicBezTo>
                  <a:cubicBezTo>
                    <a:pt x="17848" y="7408"/>
                    <a:pt x="17857" y="7438"/>
                    <a:pt x="17863" y="7468"/>
                  </a:cubicBezTo>
                  <a:cubicBezTo>
                    <a:pt x="17875" y="7510"/>
                    <a:pt x="17887" y="7553"/>
                    <a:pt x="17896" y="7598"/>
                  </a:cubicBezTo>
                  <a:lnTo>
                    <a:pt x="17915" y="7673"/>
                  </a:lnTo>
                  <a:cubicBezTo>
                    <a:pt x="17927" y="7722"/>
                    <a:pt x="17936" y="7767"/>
                    <a:pt x="17948" y="7812"/>
                  </a:cubicBezTo>
                  <a:lnTo>
                    <a:pt x="17963" y="7885"/>
                  </a:lnTo>
                  <a:cubicBezTo>
                    <a:pt x="17972" y="7933"/>
                    <a:pt x="17981" y="7978"/>
                    <a:pt x="17990" y="8027"/>
                  </a:cubicBezTo>
                  <a:cubicBezTo>
                    <a:pt x="17996" y="8051"/>
                    <a:pt x="18002" y="8075"/>
                    <a:pt x="18005" y="8099"/>
                  </a:cubicBezTo>
                  <a:cubicBezTo>
                    <a:pt x="18014" y="8144"/>
                    <a:pt x="18020" y="8193"/>
                    <a:pt x="18029" y="8238"/>
                  </a:cubicBezTo>
                  <a:cubicBezTo>
                    <a:pt x="18032" y="8265"/>
                    <a:pt x="18038" y="8289"/>
                    <a:pt x="18041" y="8317"/>
                  </a:cubicBezTo>
                  <a:cubicBezTo>
                    <a:pt x="18050" y="8362"/>
                    <a:pt x="18057" y="8404"/>
                    <a:pt x="18063" y="8449"/>
                  </a:cubicBezTo>
                  <a:cubicBezTo>
                    <a:pt x="18066" y="8477"/>
                    <a:pt x="18069" y="8507"/>
                    <a:pt x="18075" y="8534"/>
                  </a:cubicBezTo>
                  <a:cubicBezTo>
                    <a:pt x="18078" y="8576"/>
                    <a:pt x="18084" y="8621"/>
                    <a:pt x="18090" y="8664"/>
                  </a:cubicBezTo>
                  <a:cubicBezTo>
                    <a:pt x="18093" y="8688"/>
                    <a:pt x="18096" y="8712"/>
                    <a:pt x="18096" y="8739"/>
                  </a:cubicBezTo>
                  <a:lnTo>
                    <a:pt x="17836" y="8926"/>
                  </a:lnTo>
                  <a:lnTo>
                    <a:pt x="15979" y="7580"/>
                  </a:lnTo>
                  <a:lnTo>
                    <a:pt x="16689" y="5397"/>
                  </a:lnTo>
                  <a:lnTo>
                    <a:pt x="17012" y="5394"/>
                  </a:lnTo>
                  <a:close/>
                  <a:moveTo>
                    <a:pt x="5722" y="15029"/>
                  </a:moveTo>
                  <a:lnTo>
                    <a:pt x="6432" y="17212"/>
                  </a:lnTo>
                  <a:lnTo>
                    <a:pt x="6172" y="17402"/>
                  </a:lnTo>
                  <a:cubicBezTo>
                    <a:pt x="5091" y="16916"/>
                    <a:pt x="4125" y="16209"/>
                    <a:pt x="3331" y="15331"/>
                  </a:cubicBezTo>
                  <a:lnTo>
                    <a:pt x="3427" y="15029"/>
                  </a:lnTo>
                  <a:close/>
                  <a:moveTo>
                    <a:pt x="15855" y="15029"/>
                  </a:moveTo>
                  <a:lnTo>
                    <a:pt x="15952" y="15331"/>
                  </a:lnTo>
                  <a:cubicBezTo>
                    <a:pt x="15158" y="16209"/>
                    <a:pt x="14192" y="16916"/>
                    <a:pt x="13111" y="17402"/>
                  </a:cubicBezTo>
                  <a:lnTo>
                    <a:pt x="12851" y="17212"/>
                  </a:lnTo>
                  <a:lnTo>
                    <a:pt x="13561" y="15029"/>
                  </a:lnTo>
                  <a:close/>
                  <a:moveTo>
                    <a:pt x="6571" y="1707"/>
                  </a:moveTo>
                  <a:cubicBezTo>
                    <a:pt x="6516" y="1927"/>
                    <a:pt x="6604" y="2160"/>
                    <a:pt x="6788" y="2296"/>
                  </a:cubicBezTo>
                  <a:lnTo>
                    <a:pt x="9309" y="4129"/>
                  </a:lnTo>
                  <a:cubicBezTo>
                    <a:pt x="9409" y="4199"/>
                    <a:pt x="9526" y="4235"/>
                    <a:pt x="9643" y="4235"/>
                  </a:cubicBezTo>
                  <a:cubicBezTo>
                    <a:pt x="9760" y="4235"/>
                    <a:pt x="9877" y="4199"/>
                    <a:pt x="9976" y="4129"/>
                  </a:cubicBezTo>
                  <a:lnTo>
                    <a:pt x="12498" y="2296"/>
                  </a:lnTo>
                  <a:cubicBezTo>
                    <a:pt x="12682" y="2160"/>
                    <a:pt x="12769" y="1927"/>
                    <a:pt x="12715" y="1707"/>
                  </a:cubicBezTo>
                  <a:lnTo>
                    <a:pt x="12715" y="1707"/>
                  </a:lnTo>
                  <a:cubicBezTo>
                    <a:pt x="14089" y="2241"/>
                    <a:pt x="15300" y="3123"/>
                    <a:pt x="16230" y="4264"/>
                  </a:cubicBezTo>
                  <a:cubicBezTo>
                    <a:pt x="16003" y="4283"/>
                    <a:pt x="15813" y="4437"/>
                    <a:pt x="15744" y="4651"/>
                  </a:cubicBezTo>
                  <a:lnTo>
                    <a:pt x="14777" y="7616"/>
                  </a:lnTo>
                  <a:cubicBezTo>
                    <a:pt x="14702" y="7852"/>
                    <a:pt x="14786" y="8105"/>
                    <a:pt x="14986" y="8250"/>
                  </a:cubicBezTo>
                  <a:lnTo>
                    <a:pt x="17507" y="10083"/>
                  </a:lnTo>
                  <a:cubicBezTo>
                    <a:pt x="17605" y="10155"/>
                    <a:pt x="17721" y="10192"/>
                    <a:pt x="17838" y="10192"/>
                  </a:cubicBezTo>
                  <a:cubicBezTo>
                    <a:pt x="17940" y="10192"/>
                    <a:pt x="18043" y="10164"/>
                    <a:pt x="18135" y="10107"/>
                  </a:cubicBezTo>
                  <a:lnTo>
                    <a:pt x="18135" y="10107"/>
                  </a:lnTo>
                  <a:cubicBezTo>
                    <a:pt x="18053" y="11581"/>
                    <a:pt x="17592" y="13006"/>
                    <a:pt x="16788" y="14244"/>
                  </a:cubicBezTo>
                  <a:cubicBezTo>
                    <a:pt x="16701" y="14032"/>
                    <a:pt x="16495" y="13896"/>
                    <a:pt x="16269" y="13896"/>
                  </a:cubicBezTo>
                  <a:lnTo>
                    <a:pt x="13150" y="13896"/>
                  </a:lnTo>
                  <a:cubicBezTo>
                    <a:pt x="12905" y="13896"/>
                    <a:pt x="12688" y="14053"/>
                    <a:pt x="12612" y="14289"/>
                  </a:cubicBezTo>
                  <a:lnTo>
                    <a:pt x="11649" y="17254"/>
                  </a:lnTo>
                  <a:cubicBezTo>
                    <a:pt x="11577" y="17471"/>
                    <a:pt x="11646" y="17710"/>
                    <a:pt x="11818" y="17858"/>
                  </a:cubicBezTo>
                  <a:cubicBezTo>
                    <a:pt x="11106" y="18045"/>
                    <a:pt x="10374" y="18139"/>
                    <a:pt x="9643" y="18139"/>
                  </a:cubicBezTo>
                  <a:cubicBezTo>
                    <a:pt x="8911" y="18139"/>
                    <a:pt x="8180" y="18045"/>
                    <a:pt x="7467" y="17858"/>
                  </a:cubicBezTo>
                  <a:cubicBezTo>
                    <a:pt x="7639" y="17710"/>
                    <a:pt x="7709" y="17471"/>
                    <a:pt x="7636" y="17254"/>
                  </a:cubicBezTo>
                  <a:lnTo>
                    <a:pt x="6673" y="14289"/>
                  </a:lnTo>
                  <a:cubicBezTo>
                    <a:pt x="6598" y="14053"/>
                    <a:pt x="6380" y="13896"/>
                    <a:pt x="6136" y="13896"/>
                  </a:cubicBezTo>
                  <a:lnTo>
                    <a:pt x="3020" y="13896"/>
                  </a:lnTo>
                  <a:cubicBezTo>
                    <a:pt x="2790" y="13896"/>
                    <a:pt x="2585" y="14032"/>
                    <a:pt x="2497" y="14244"/>
                  </a:cubicBezTo>
                  <a:cubicBezTo>
                    <a:pt x="1694" y="13006"/>
                    <a:pt x="1229" y="11581"/>
                    <a:pt x="1151" y="10107"/>
                  </a:cubicBezTo>
                  <a:lnTo>
                    <a:pt x="1151" y="10107"/>
                  </a:lnTo>
                  <a:cubicBezTo>
                    <a:pt x="1240" y="10163"/>
                    <a:pt x="1342" y="10191"/>
                    <a:pt x="1443" y="10191"/>
                  </a:cubicBezTo>
                  <a:cubicBezTo>
                    <a:pt x="1560" y="10191"/>
                    <a:pt x="1677" y="10154"/>
                    <a:pt x="1776" y="10083"/>
                  </a:cubicBezTo>
                  <a:lnTo>
                    <a:pt x="4300" y="8250"/>
                  </a:lnTo>
                  <a:cubicBezTo>
                    <a:pt x="4496" y="8105"/>
                    <a:pt x="4581" y="7852"/>
                    <a:pt x="4505" y="7616"/>
                  </a:cubicBezTo>
                  <a:lnTo>
                    <a:pt x="3542" y="4654"/>
                  </a:lnTo>
                  <a:cubicBezTo>
                    <a:pt x="3473" y="4440"/>
                    <a:pt x="3279" y="4286"/>
                    <a:pt x="3053" y="4264"/>
                  </a:cubicBezTo>
                  <a:cubicBezTo>
                    <a:pt x="3986" y="3123"/>
                    <a:pt x="5197" y="2241"/>
                    <a:pt x="6568" y="1707"/>
                  </a:cubicBezTo>
                  <a:close/>
                  <a:moveTo>
                    <a:pt x="9641" y="1"/>
                  </a:moveTo>
                  <a:cubicBezTo>
                    <a:pt x="9566" y="1"/>
                    <a:pt x="9490" y="1"/>
                    <a:pt x="9412" y="4"/>
                  </a:cubicBezTo>
                  <a:lnTo>
                    <a:pt x="9394" y="4"/>
                  </a:lnTo>
                  <a:cubicBezTo>
                    <a:pt x="9318" y="7"/>
                    <a:pt x="9246" y="7"/>
                    <a:pt x="9173" y="13"/>
                  </a:cubicBezTo>
                  <a:lnTo>
                    <a:pt x="9137" y="13"/>
                  </a:lnTo>
                  <a:cubicBezTo>
                    <a:pt x="9077" y="16"/>
                    <a:pt x="9019" y="19"/>
                    <a:pt x="8959" y="22"/>
                  </a:cubicBezTo>
                  <a:lnTo>
                    <a:pt x="8908" y="25"/>
                  </a:lnTo>
                  <a:cubicBezTo>
                    <a:pt x="8850" y="31"/>
                    <a:pt x="8790" y="37"/>
                    <a:pt x="8732" y="40"/>
                  </a:cubicBezTo>
                  <a:lnTo>
                    <a:pt x="8630" y="52"/>
                  </a:lnTo>
                  <a:lnTo>
                    <a:pt x="8551" y="61"/>
                  </a:lnTo>
                  <a:cubicBezTo>
                    <a:pt x="8476" y="67"/>
                    <a:pt x="8400" y="76"/>
                    <a:pt x="8325" y="88"/>
                  </a:cubicBezTo>
                  <a:lnTo>
                    <a:pt x="8313" y="88"/>
                  </a:lnTo>
                  <a:cubicBezTo>
                    <a:pt x="3965" y="695"/>
                    <a:pt x="574" y="4162"/>
                    <a:pt x="67" y="8522"/>
                  </a:cubicBezTo>
                  <a:lnTo>
                    <a:pt x="67" y="8525"/>
                  </a:lnTo>
                  <a:lnTo>
                    <a:pt x="67" y="8537"/>
                  </a:lnTo>
                  <a:cubicBezTo>
                    <a:pt x="61" y="8609"/>
                    <a:pt x="52" y="8685"/>
                    <a:pt x="46" y="8760"/>
                  </a:cubicBezTo>
                  <a:cubicBezTo>
                    <a:pt x="42" y="8794"/>
                    <a:pt x="39" y="8827"/>
                    <a:pt x="36" y="8860"/>
                  </a:cubicBezTo>
                  <a:cubicBezTo>
                    <a:pt x="33" y="8893"/>
                    <a:pt x="33" y="8920"/>
                    <a:pt x="30" y="8951"/>
                  </a:cubicBezTo>
                  <a:lnTo>
                    <a:pt x="30" y="8966"/>
                  </a:lnTo>
                  <a:cubicBezTo>
                    <a:pt x="30" y="8969"/>
                    <a:pt x="30" y="8972"/>
                    <a:pt x="30" y="8975"/>
                  </a:cubicBezTo>
                  <a:cubicBezTo>
                    <a:pt x="15" y="9195"/>
                    <a:pt x="6" y="9416"/>
                    <a:pt x="6" y="9636"/>
                  </a:cubicBezTo>
                  <a:cubicBezTo>
                    <a:pt x="0" y="12000"/>
                    <a:pt x="870" y="14286"/>
                    <a:pt x="2449" y="16046"/>
                  </a:cubicBezTo>
                  <a:lnTo>
                    <a:pt x="2458" y="16055"/>
                  </a:lnTo>
                  <a:cubicBezTo>
                    <a:pt x="2576" y="16191"/>
                    <a:pt x="2703" y="16321"/>
                    <a:pt x="2829" y="16451"/>
                  </a:cubicBezTo>
                  <a:lnTo>
                    <a:pt x="2860" y="16478"/>
                  </a:lnTo>
                  <a:lnTo>
                    <a:pt x="2866" y="16484"/>
                  </a:lnTo>
                  <a:cubicBezTo>
                    <a:pt x="2932" y="16551"/>
                    <a:pt x="2999" y="16617"/>
                    <a:pt x="3068" y="16680"/>
                  </a:cubicBezTo>
                  <a:lnTo>
                    <a:pt x="3077" y="16689"/>
                  </a:lnTo>
                  <a:cubicBezTo>
                    <a:pt x="4927" y="18412"/>
                    <a:pt x="7285" y="19274"/>
                    <a:pt x="9643" y="19274"/>
                  </a:cubicBezTo>
                  <a:cubicBezTo>
                    <a:pt x="12000" y="19274"/>
                    <a:pt x="14357" y="18413"/>
                    <a:pt x="16206" y="16692"/>
                  </a:cubicBezTo>
                  <a:lnTo>
                    <a:pt x="16224" y="16677"/>
                  </a:lnTo>
                  <a:cubicBezTo>
                    <a:pt x="16287" y="16620"/>
                    <a:pt x="16351" y="16560"/>
                    <a:pt x="16411" y="16496"/>
                  </a:cubicBezTo>
                  <a:lnTo>
                    <a:pt x="16435" y="16475"/>
                  </a:lnTo>
                  <a:lnTo>
                    <a:pt x="16459" y="16451"/>
                  </a:lnTo>
                  <a:cubicBezTo>
                    <a:pt x="16583" y="16324"/>
                    <a:pt x="16704" y="16197"/>
                    <a:pt x="16822" y="16067"/>
                  </a:cubicBezTo>
                  <a:lnTo>
                    <a:pt x="16861" y="16025"/>
                  </a:lnTo>
                  <a:cubicBezTo>
                    <a:pt x="16912" y="15965"/>
                    <a:pt x="16963" y="15907"/>
                    <a:pt x="17015" y="15847"/>
                  </a:cubicBezTo>
                  <a:lnTo>
                    <a:pt x="17030" y="15829"/>
                  </a:lnTo>
                  <a:lnTo>
                    <a:pt x="17036" y="15823"/>
                  </a:lnTo>
                  <a:cubicBezTo>
                    <a:pt x="18491" y="14090"/>
                    <a:pt x="19285" y="11898"/>
                    <a:pt x="19279" y="9636"/>
                  </a:cubicBezTo>
                  <a:cubicBezTo>
                    <a:pt x="19279" y="9413"/>
                    <a:pt x="19270" y="9189"/>
                    <a:pt x="19255" y="8969"/>
                  </a:cubicBezTo>
                  <a:cubicBezTo>
                    <a:pt x="19255" y="8969"/>
                    <a:pt x="19255" y="8969"/>
                    <a:pt x="19255" y="8966"/>
                  </a:cubicBezTo>
                  <a:lnTo>
                    <a:pt x="19255" y="8963"/>
                  </a:lnTo>
                  <a:cubicBezTo>
                    <a:pt x="19252" y="8923"/>
                    <a:pt x="19249" y="8881"/>
                    <a:pt x="19246" y="8842"/>
                  </a:cubicBezTo>
                  <a:lnTo>
                    <a:pt x="19243" y="8788"/>
                  </a:lnTo>
                  <a:cubicBezTo>
                    <a:pt x="18848" y="4319"/>
                    <a:pt x="15421" y="714"/>
                    <a:pt x="10976" y="92"/>
                  </a:cubicBezTo>
                  <a:lnTo>
                    <a:pt x="10946" y="85"/>
                  </a:lnTo>
                  <a:cubicBezTo>
                    <a:pt x="10879" y="76"/>
                    <a:pt x="10810" y="70"/>
                    <a:pt x="10740" y="61"/>
                  </a:cubicBezTo>
                  <a:lnTo>
                    <a:pt x="10650" y="52"/>
                  </a:lnTo>
                  <a:lnTo>
                    <a:pt x="10553" y="40"/>
                  </a:lnTo>
                  <a:cubicBezTo>
                    <a:pt x="10496" y="37"/>
                    <a:pt x="10435" y="31"/>
                    <a:pt x="10375" y="25"/>
                  </a:cubicBezTo>
                  <a:lnTo>
                    <a:pt x="10327" y="22"/>
                  </a:lnTo>
                  <a:cubicBezTo>
                    <a:pt x="10266" y="19"/>
                    <a:pt x="10206" y="16"/>
                    <a:pt x="10146" y="13"/>
                  </a:cubicBezTo>
                  <a:lnTo>
                    <a:pt x="10112" y="13"/>
                  </a:lnTo>
                  <a:cubicBezTo>
                    <a:pt x="10040" y="7"/>
                    <a:pt x="9964" y="4"/>
                    <a:pt x="9892" y="4"/>
                  </a:cubicBezTo>
                  <a:lnTo>
                    <a:pt x="9871" y="4"/>
                  </a:lnTo>
                  <a:cubicBezTo>
                    <a:pt x="9795" y="1"/>
                    <a:pt x="9720" y="1"/>
                    <a:pt x="96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24" name="Google Shape;1224;p57"/>
          <p:cNvGrpSpPr/>
          <p:nvPr/>
        </p:nvGrpSpPr>
        <p:grpSpPr>
          <a:xfrm>
            <a:off x="3699939" y="3968149"/>
            <a:ext cx="325626" cy="325694"/>
            <a:chOff x="6242825" y="2615925"/>
            <a:chExt cx="483125" cy="483225"/>
          </a:xfrm>
        </p:grpSpPr>
        <p:sp>
          <p:nvSpPr>
            <p:cNvPr id="1225" name="Google Shape;1225;p57"/>
            <p:cNvSpPr/>
            <p:nvPr/>
          </p:nvSpPr>
          <p:spPr>
            <a:xfrm>
              <a:off x="6242825" y="2672550"/>
              <a:ext cx="483125" cy="426600"/>
            </a:xfrm>
            <a:custGeom>
              <a:rect b="b" l="l" r="r" t="t"/>
              <a:pathLst>
                <a:path extrusionOk="0" h="17064" w="19325">
                  <a:moveTo>
                    <a:pt x="10230" y="2331"/>
                  </a:moveTo>
                  <a:cubicBezTo>
                    <a:pt x="11387" y="2603"/>
                    <a:pt x="12437" y="3687"/>
                    <a:pt x="13056" y="5299"/>
                  </a:cubicBezTo>
                  <a:cubicBezTo>
                    <a:pt x="13144" y="5524"/>
                    <a:pt x="13357" y="5662"/>
                    <a:pt x="13583" y="5662"/>
                  </a:cubicBezTo>
                  <a:cubicBezTo>
                    <a:pt x="13652" y="5662"/>
                    <a:pt x="13722" y="5649"/>
                    <a:pt x="13790" y="5623"/>
                  </a:cubicBezTo>
                  <a:cubicBezTo>
                    <a:pt x="14083" y="5511"/>
                    <a:pt x="14228" y="5185"/>
                    <a:pt x="14113" y="4892"/>
                  </a:cubicBezTo>
                  <a:cubicBezTo>
                    <a:pt x="13790" y="4049"/>
                    <a:pt x="13349" y="3307"/>
                    <a:pt x="12830" y="2712"/>
                  </a:cubicBezTo>
                  <a:lnTo>
                    <a:pt x="12830" y="2712"/>
                  </a:lnTo>
                  <a:cubicBezTo>
                    <a:pt x="13911" y="3029"/>
                    <a:pt x="14901" y="3512"/>
                    <a:pt x="15750" y="4143"/>
                  </a:cubicBezTo>
                  <a:cubicBezTo>
                    <a:pt x="16882" y="4988"/>
                    <a:pt x="17649" y="6024"/>
                    <a:pt x="17990" y="7147"/>
                  </a:cubicBezTo>
                  <a:cubicBezTo>
                    <a:pt x="17519" y="6915"/>
                    <a:pt x="17000" y="6794"/>
                    <a:pt x="16476" y="6794"/>
                  </a:cubicBezTo>
                  <a:cubicBezTo>
                    <a:pt x="16469" y="6794"/>
                    <a:pt x="16463" y="6794"/>
                    <a:pt x="16456" y="6794"/>
                  </a:cubicBezTo>
                  <a:cubicBezTo>
                    <a:pt x="15729" y="6794"/>
                    <a:pt x="15040" y="7012"/>
                    <a:pt x="14515" y="7404"/>
                  </a:cubicBezTo>
                  <a:cubicBezTo>
                    <a:pt x="14400" y="7492"/>
                    <a:pt x="14291" y="7588"/>
                    <a:pt x="14192" y="7694"/>
                  </a:cubicBezTo>
                  <a:cubicBezTo>
                    <a:pt x="14092" y="7588"/>
                    <a:pt x="13983" y="7492"/>
                    <a:pt x="13869" y="7404"/>
                  </a:cubicBezTo>
                  <a:cubicBezTo>
                    <a:pt x="13343" y="7012"/>
                    <a:pt x="12655" y="6794"/>
                    <a:pt x="11927" y="6794"/>
                  </a:cubicBezTo>
                  <a:cubicBezTo>
                    <a:pt x="11199" y="6794"/>
                    <a:pt x="10511" y="7012"/>
                    <a:pt x="9986" y="7404"/>
                  </a:cubicBezTo>
                  <a:cubicBezTo>
                    <a:pt x="9871" y="7492"/>
                    <a:pt x="9762" y="7588"/>
                    <a:pt x="9662" y="7694"/>
                  </a:cubicBezTo>
                  <a:cubicBezTo>
                    <a:pt x="9563" y="7588"/>
                    <a:pt x="9454" y="7492"/>
                    <a:pt x="9339" y="7404"/>
                  </a:cubicBezTo>
                  <a:cubicBezTo>
                    <a:pt x="8814" y="7012"/>
                    <a:pt x="8126" y="6794"/>
                    <a:pt x="7398" y="6794"/>
                  </a:cubicBezTo>
                  <a:cubicBezTo>
                    <a:pt x="6670" y="6794"/>
                    <a:pt x="5982" y="7012"/>
                    <a:pt x="5456" y="7404"/>
                  </a:cubicBezTo>
                  <a:cubicBezTo>
                    <a:pt x="5342" y="7492"/>
                    <a:pt x="5233" y="7588"/>
                    <a:pt x="5133" y="7694"/>
                  </a:cubicBezTo>
                  <a:cubicBezTo>
                    <a:pt x="5034" y="7588"/>
                    <a:pt x="4925" y="7492"/>
                    <a:pt x="4810" y="7404"/>
                  </a:cubicBezTo>
                  <a:cubicBezTo>
                    <a:pt x="4285" y="7012"/>
                    <a:pt x="3596" y="6794"/>
                    <a:pt x="2869" y="6794"/>
                  </a:cubicBezTo>
                  <a:cubicBezTo>
                    <a:pt x="2862" y="6794"/>
                    <a:pt x="2856" y="6794"/>
                    <a:pt x="2849" y="6794"/>
                  </a:cubicBezTo>
                  <a:cubicBezTo>
                    <a:pt x="2324" y="6794"/>
                    <a:pt x="1806" y="6915"/>
                    <a:pt x="1335" y="7147"/>
                  </a:cubicBezTo>
                  <a:cubicBezTo>
                    <a:pt x="1676" y="6024"/>
                    <a:pt x="2443" y="4988"/>
                    <a:pt x="3578" y="4143"/>
                  </a:cubicBezTo>
                  <a:cubicBezTo>
                    <a:pt x="4424" y="3512"/>
                    <a:pt x="5414" y="3029"/>
                    <a:pt x="6498" y="2712"/>
                  </a:cubicBezTo>
                  <a:lnTo>
                    <a:pt x="6498" y="2712"/>
                  </a:lnTo>
                  <a:cubicBezTo>
                    <a:pt x="5976" y="3307"/>
                    <a:pt x="5538" y="4049"/>
                    <a:pt x="5212" y="4892"/>
                  </a:cubicBezTo>
                  <a:cubicBezTo>
                    <a:pt x="5097" y="5185"/>
                    <a:pt x="5245" y="5511"/>
                    <a:pt x="5535" y="5623"/>
                  </a:cubicBezTo>
                  <a:cubicBezTo>
                    <a:pt x="5603" y="5649"/>
                    <a:pt x="5673" y="5662"/>
                    <a:pt x="5742" y="5662"/>
                  </a:cubicBezTo>
                  <a:cubicBezTo>
                    <a:pt x="5968" y="5662"/>
                    <a:pt x="6181" y="5524"/>
                    <a:pt x="6269" y="5299"/>
                  </a:cubicBezTo>
                  <a:cubicBezTo>
                    <a:pt x="6891" y="3687"/>
                    <a:pt x="7941" y="2603"/>
                    <a:pt x="9098" y="2331"/>
                  </a:cubicBezTo>
                  <a:lnTo>
                    <a:pt x="9098" y="5097"/>
                  </a:lnTo>
                  <a:cubicBezTo>
                    <a:pt x="9098" y="5408"/>
                    <a:pt x="9351" y="5662"/>
                    <a:pt x="9662" y="5662"/>
                  </a:cubicBezTo>
                  <a:cubicBezTo>
                    <a:pt x="9976" y="5662"/>
                    <a:pt x="10230" y="5408"/>
                    <a:pt x="10230" y="5097"/>
                  </a:cubicBezTo>
                  <a:lnTo>
                    <a:pt x="10230" y="2331"/>
                  </a:lnTo>
                  <a:close/>
                  <a:moveTo>
                    <a:pt x="9662" y="0"/>
                  </a:moveTo>
                  <a:cubicBezTo>
                    <a:pt x="9348" y="0"/>
                    <a:pt x="9098" y="254"/>
                    <a:pt x="9098" y="568"/>
                  </a:cubicBezTo>
                  <a:lnTo>
                    <a:pt x="9098" y="1145"/>
                  </a:lnTo>
                  <a:cubicBezTo>
                    <a:pt x="6764" y="1247"/>
                    <a:pt x="4584" y="1981"/>
                    <a:pt x="2899" y="3234"/>
                  </a:cubicBezTo>
                  <a:cubicBezTo>
                    <a:pt x="1030" y="4629"/>
                    <a:pt x="0" y="6495"/>
                    <a:pt x="0" y="8494"/>
                  </a:cubicBezTo>
                  <a:lnTo>
                    <a:pt x="0" y="9059"/>
                  </a:lnTo>
                  <a:cubicBezTo>
                    <a:pt x="0" y="9373"/>
                    <a:pt x="254" y="9626"/>
                    <a:pt x="568" y="9626"/>
                  </a:cubicBezTo>
                  <a:cubicBezTo>
                    <a:pt x="879" y="9626"/>
                    <a:pt x="1133" y="9373"/>
                    <a:pt x="1133" y="9059"/>
                  </a:cubicBezTo>
                  <a:cubicBezTo>
                    <a:pt x="1133" y="8455"/>
                    <a:pt x="1945" y="7926"/>
                    <a:pt x="2869" y="7926"/>
                  </a:cubicBezTo>
                  <a:cubicBezTo>
                    <a:pt x="3793" y="7926"/>
                    <a:pt x="4569" y="8446"/>
                    <a:pt x="4569" y="9059"/>
                  </a:cubicBezTo>
                  <a:cubicBezTo>
                    <a:pt x="4569" y="9373"/>
                    <a:pt x="4819" y="9623"/>
                    <a:pt x="5133" y="9623"/>
                  </a:cubicBezTo>
                  <a:cubicBezTo>
                    <a:pt x="5447" y="9623"/>
                    <a:pt x="5701" y="9373"/>
                    <a:pt x="5701" y="9059"/>
                  </a:cubicBezTo>
                  <a:cubicBezTo>
                    <a:pt x="5701" y="8446"/>
                    <a:pt x="6477" y="7926"/>
                    <a:pt x="7398" y="7926"/>
                  </a:cubicBezTo>
                  <a:cubicBezTo>
                    <a:pt x="8319" y="7926"/>
                    <a:pt x="9098" y="8446"/>
                    <a:pt x="9098" y="9059"/>
                  </a:cubicBezTo>
                  <a:lnTo>
                    <a:pt x="9098" y="9475"/>
                  </a:lnTo>
                  <a:cubicBezTo>
                    <a:pt x="9098" y="9500"/>
                    <a:pt x="9098" y="9527"/>
                    <a:pt x="9101" y="9551"/>
                  </a:cubicBezTo>
                  <a:cubicBezTo>
                    <a:pt x="9098" y="9575"/>
                    <a:pt x="9098" y="9602"/>
                    <a:pt x="9098" y="9626"/>
                  </a:cubicBezTo>
                  <a:lnTo>
                    <a:pt x="9098" y="14799"/>
                  </a:lnTo>
                  <a:cubicBezTo>
                    <a:pt x="9098" y="15424"/>
                    <a:pt x="8591" y="15931"/>
                    <a:pt x="7966" y="15931"/>
                  </a:cubicBezTo>
                  <a:cubicBezTo>
                    <a:pt x="7337" y="15931"/>
                    <a:pt x="6833" y="15424"/>
                    <a:pt x="6833" y="14799"/>
                  </a:cubicBezTo>
                  <a:lnTo>
                    <a:pt x="6833" y="14231"/>
                  </a:lnTo>
                  <a:cubicBezTo>
                    <a:pt x="6833" y="13920"/>
                    <a:pt x="6580" y="13666"/>
                    <a:pt x="6266" y="13666"/>
                  </a:cubicBezTo>
                  <a:cubicBezTo>
                    <a:pt x="5952" y="13666"/>
                    <a:pt x="5701" y="13920"/>
                    <a:pt x="5701" y="14231"/>
                  </a:cubicBezTo>
                  <a:lnTo>
                    <a:pt x="5701" y="14799"/>
                  </a:lnTo>
                  <a:cubicBezTo>
                    <a:pt x="5701" y="16049"/>
                    <a:pt x="6712" y="17063"/>
                    <a:pt x="7966" y="17063"/>
                  </a:cubicBezTo>
                  <a:cubicBezTo>
                    <a:pt x="9216" y="17063"/>
                    <a:pt x="10230" y="16049"/>
                    <a:pt x="10230" y="14799"/>
                  </a:cubicBezTo>
                  <a:lnTo>
                    <a:pt x="10230" y="9626"/>
                  </a:lnTo>
                  <a:cubicBezTo>
                    <a:pt x="10227" y="9599"/>
                    <a:pt x="10227" y="9575"/>
                    <a:pt x="10224" y="9551"/>
                  </a:cubicBezTo>
                  <a:cubicBezTo>
                    <a:pt x="10227" y="9524"/>
                    <a:pt x="10227" y="9500"/>
                    <a:pt x="10230" y="9475"/>
                  </a:cubicBezTo>
                  <a:lnTo>
                    <a:pt x="10230" y="9059"/>
                  </a:lnTo>
                  <a:cubicBezTo>
                    <a:pt x="10230" y="8446"/>
                    <a:pt x="11006" y="7926"/>
                    <a:pt x="11927" y="7926"/>
                  </a:cubicBezTo>
                  <a:cubicBezTo>
                    <a:pt x="12848" y="7926"/>
                    <a:pt x="13627" y="8446"/>
                    <a:pt x="13627" y="9059"/>
                  </a:cubicBezTo>
                  <a:cubicBezTo>
                    <a:pt x="13627" y="9373"/>
                    <a:pt x="13878" y="9623"/>
                    <a:pt x="14192" y="9623"/>
                  </a:cubicBezTo>
                  <a:cubicBezTo>
                    <a:pt x="14506" y="9623"/>
                    <a:pt x="14759" y="9373"/>
                    <a:pt x="14759" y="9059"/>
                  </a:cubicBezTo>
                  <a:cubicBezTo>
                    <a:pt x="14759" y="8446"/>
                    <a:pt x="15535" y="7926"/>
                    <a:pt x="16456" y="7926"/>
                  </a:cubicBezTo>
                  <a:cubicBezTo>
                    <a:pt x="17377" y="7926"/>
                    <a:pt x="18192" y="8455"/>
                    <a:pt x="18192" y="9059"/>
                  </a:cubicBezTo>
                  <a:cubicBezTo>
                    <a:pt x="18192" y="9373"/>
                    <a:pt x="18446" y="9623"/>
                    <a:pt x="18760" y="9623"/>
                  </a:cubicBezTo>
                  <a:cubicBezTo>
                    <a:pt x="19071" y="9623"/>
                    <a:pt x="19325" y="9373"/>
                    <a:pt x="19325" y="9059"/>
                  </a:cubicBezTo>
                  <a:lnTo>
                    <a:pt x="19325" y="8494"/>
                  </a:lnTo>
                  <a:cubicBezTo>
                    <a:pt x="19325" y="6495"/>
                    <a:pt x="18295" y="4629"/>
                    <a:pt x="16426" y="3234"/>
                  </a:cubicBezTo>
                  <a:cubicBezTo>
                    <a:pt x="14744" y="1981"/>
                    <a:pt x="12561" y="1247"/>
                    <a:pt x="10230" y="1145"/>
                  </a:cubicBezTo>
                  <a:lnTo>
                    <a:pt x="10230" y="568"/>
                  </a:lnTo>
                  <a:cubicBezTo>
                    <a:pt x="10230" y="254"/>
                    <a:pt x="9976" y="0"/>
                    <a:pt x="96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6" name="Google Shape;1226;p57"/>
            <p:cNvSpPr/>
            <p:nvPr/>
          </p:nvSpPr>
          <p:spPr>
            <a:xfrm>
              <a:off x="6413650" y="2615925"/>
              <a:ext cx="28325" cy="56650"/>
            </a:xfrm>
            <a:custGeom>
              <a:rect b="b" l="l" r="r" t="t"/>
              <a:pathLst>
                <a:path extrusionOk="0" h="2266" w="1133">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7" name="Google Shape;1227;p57"/>
            <p:cNvSpPr/>
            <p:nvPr/>
          </p:nvSpPr>
          <p:spPr>
            <a:xfrm>
              <a:off x="6526875" y="2615925"/>
              <a:ext cx="28325" cy="56650"/>
            </a:xfrm>
            <a:custGeom>
              <a:rect b="b" l="l" r="r" t="t"/>
              <a:pathLst>
                <a:path extrusionOk="0" h="2266" w="1133">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8" name="Google Shape;1228;p57"/>
            <p:cNvSpPr/>
            <p:nvPr/>
          </p:nvSpPr>
          <p:spPr>
            <a:xfrm>
              <a:off x="6611800" y="2644250"/>
              <a:ext cx="28325" cy="56625"/>
            </a:xfrm>
            <a:custGeom>
              <a:rect b="b" l="l" r="r" t="t"/>
              <a:pathLst>
                <a:path extrusionOk="0" h="2265" w="1133">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29" name="Google Shape;1229;p57"/>
            <p:cNvSpPr/>
            <p:nvPr/>
          </p:nvSpPr>
          <p:spPr>
            <a:xfrm>
              <a:off x="6328725" y="2644250"/>
              <a:ext cx="28325" cy="56625"/>
            </a:xfrm>
            <a:custGeom>
              <a:rect b="b" l="l" r="r" t="t"/>
              <a:pathLst>
                <a:path extrusionOk="0" h="2265" w="1133">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30" name="Google Shape;1230;p57"/>
          <p:cNvSpPr/>
          <p:nvPr/>
        </p:nvSpPr>
        <p:spPr>
          <a:xfrm>
            <a:off x="5037996" y="2716141"/>
            <a:ext cx="345977" cy="321175"/>
          </a:xfrm>
          <a:custGeom>
            <a:rect b="b" l="l" r="r" t="t"/>
            <a:pathLst>
              <a:path extrusionOk="0" h="18246" w="19655">
                <a:moveTo>
                  <a:pt x="9829" y="1835"/>
                </a:moveTo>
                <a:lnTo>
                  <a:pt x="12133" y="6452"/>
                </a:lnTo>
                <a:cubicBezTo>
                  <a:pt x="12218" y="6618"/>
                  <a:pt x="12375" y="6733"/>
                  <a:pt x="12559" y="6760"/>
                </a:cubicBezTo>
                <a:lnTo>
                  <a:pt x="17698" y="7500"/>
                </a:lnTo>
                <a:lnTo>
                  <a:pt x="13984" y="11078"/>
                </a:lnTo>
                <a:cubicBezTo>
                  <a:pt x="13848" y="11211"/>
                  <a:pt x="13788" y="11398"/>
                  <a:pt x="13821" y="11582"/>
                </a:cubicBezTo>
                <a:lnTo>
                  <a:pt x="14700" y="16646"/>
                </a:lnTo>
                <a:lnTo>
                  <a:pt x="10092" y="14251"/>
                </a:lnTo>
                <a:cubicBezTo>
                  <a:pt x="10009" y="14209"/>
                  <a:pt x="9919" y="14188"/>
                  <a:pt x="9830" y="14188"/>
                </a:cubicBezTo>
                <a:cubicBezTo>
                  <a:pt x="9740" y="14188"/>
                  <a:pt x="9651" y="14209"/>
                  <a:pt x="9570" y="14251"/>
                </a:cubicBezTo>
                <a:lnTo>
                  <a:pt x="4962" y="16646"/>
                </a:lnTo>
                <a:lnTo>
                  <a:pt x="5838" y="11582"/>
                </a:lnTo>
                <a:cubicBezTo>
                  <a:pt x="5871" y="11398"/>
                  <a:pt x="5810" y="11208"/>
                  <a:pt x="5674" y="11078"/>
                </a:cubicBezTo>
                <a:lnTo>
                  <a:pt x="1961" y="7500"/>
                </a:lnTo>
                <a:lnTo>
                  <a:pt x="7100" y="6760"/>
                </a:lnTo>
                <a:cubicBezTo>
                  <a:pt x="7284" y="6733"/>
                  <a:pt x="7441" y="6618"/>
                  <a:pt x="7525" y="6452"/>
                </a:cubicBezTo>
                <a:lnTo>
                  <a:pt x="9829" y="1835"/>
                </a:lnTo>
                <a:close/>
                <a:moveTo>
                  <a:pt x="9828" y="1"/>
                </a:moveTo>
                <a:cubicBezTo>
                  <a:pt x="9627" y="1"/>
                  <a:pt x="9426" y="105"/>
                  <a:pt x="9322" y="313"/>
                </a:cubicBezTo>
                <a:lnTo>
                  <a:pt x="6641" y="5682"/>
                </a:lnTo>
                <a:lnTo>
                  <a:pt x="653" y="6543"/>
                </a:lnTo>
                <a:cubicBezTo>
                  <a:pt x="188" y="6609"/>
                  <a:pt x="1" y="7183"/>
                  <a:pt x="339" y="7509"/>
                </a:cubicBezTo>
                <a:lnTo>
                  <a:pt x="4672" y="11685"/>
                </a:lnTo>
                <a:lnTo>
                  <a:pt x="3648" y="17579"/>
                </a:lnTo>
                <a:cubicBezTo>
                  <a:pt x="3584" y="17947"/>
                  <a:pt x="3875" y="18245"/>
                  <a:pt x="4207" y="18245"/>
                </a:cubicBezTo>
                <a:cubicBezTo>
                  <a:pt x="4293" y="18245"/>
                  <a:pt x="4383" y="18225"/>
                  <a:pt x="4470" y="18180"/>
                </a:cubicBezTo>
                <a:lnTo>
                  <a:pt x="9829" y="15393"/>
                </a:lnTo>
                <a:lnTo>
                  <a:pt x="15189" y="18180"/>
                </a:lnTo>
                <a:cubicBezTo>
                  <a:pt x="15275" y="18225"/>
                  <a:pt x="15365" y="18245"/>
                  <a:pt x="15452" y="18245"/>
                </a:cubicBezTo>
                <a:cubicBezTo>
                  <a:pt x="15782" y="18245"/>
                  <a:pt x="16072" y="17948"/>
                  <a:pt x="16007" y="17582"/>
                </a:cubicBezTo>
                <a:lnTo>
                  <a:pt x="14986" y="11685"/>
                </a:lnTo>
                <a:lnTo>
                  <a:pt x="19316" y="7512"/>
                </a:lnTo>
                <a:cubicBezTo>
                  <a:pt x="19655" y="7183"/>
                  <a:pt x="19470" y="6609"/>
                  <a:pt x="19005" y="6543"/>
                </a:cubicBezTo>
                <a:lnTo>
                  <a:pt x="13015" y="5682"/>
                </a:lnTo>
                <a:lnTo>
                  <a:pt x="10333" y="313"/>
                </a:lnTo>
                <a:cubicBezTo>
                  <a:pt x="10229" y="105"/>
                  <a:pt x="10029" y="1"/>
                  <a:pt x="98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31" name="Google Shape;1231;p57"/>
          <p:cNvGrpSpPr/>
          <p:nvPr/>
        </p:nvGrpSpPr>
        <p:grpSpPr>
          <a:xfrm>
            <a:off x="5473116" y="2707036"/>
            <a:ext cx="342087" cy="340186"/>
            <a:chOff x="1487200" y="3210375"/>
            <a:chExt cx="485850" cy="483150"/>
          </a:xfrm>
        </p:grpSpPr>
        <p:sp>
          <p:nvSpPr>
            <p:cNvPr id="1232" name="Google Shape;1232;p57"/>
            <p:cNvSpPr/>
            <p:nvPr/>
          </p:nvSpPr>
          <p:spPr>
            <a:xfrm>
              <a:off x="1712075" y="3294975"/>
              <a:ext cx="146750" cy="141525"/>
            </a:xfrm>
            <a:custGeom>
              <a:rect b="b" l="l" r="r" t="t"/>
              <a:pathLst>
                <a:path extrusionOk="0" h="5661" w="5870">
                  <a:moveTo>
                    <a:pt x="2935" y="1832"/>
                  </a:moveTo>
                  <a:lnTo>
                    <a:pt x="3183" y="2327"/>
                  </a:lnTo>
                  <a:cubicBezTo>
                    <a:pt x="3237" y="2438"/>
                    <a:pt x="3327" y="2526"/>
                    <a:pt x="3436" y="2580"/>
                  </a:cubicBezTo>
                  <a:lnTo>
                    <a:pt x="3931" y="2831"/>
                  </a:lnTo>
                  <a:lnTo>
                    <a:pt x="3436" y="3079"/>
                  </a:lnTo>
                  <a:cubicBezTo>
                    <a:pt x="3327" y="3133"/>
                    <a:pt x="3237" y="3220"/>
                    <a:pt x="3183" y="3332"/>
                  </a:cubicBezTo>
                  <a:lnTo>
                    <a:pt x="2935" y="3827"/>
                  </a:lnTo>
                  <a:lnTo>
                    <a:pt x="2684" y="3332"/>
                  </a:lnTo>
                  <a:cubicBezTo>
                    <a:pt x="2630" y="3220"/>
                    <a:pt x="2542" y="3133"/>
                    <a:pt x="2431" y="3079"/>
                  </a:cubicBezTo>
                  <a:lnTo>
                    <a:pt x="1936" y="2831"/>
                  </a:lnTo>
                  <a:lnTo>
                    <a:pt x="2431" y="2580"/>
                  </a:lnTo>
                  <a:cubicBezTo>
                    <a:pt x="2542" y="2526"/>
                    <a:pt x="2630" y="2438"/>
                    <a:pt x="2684" y="2327"/>
                  </a:cubicBezTo>
                  <a:lnTo>
                    <a:pt x="2935" y="1832"/>
                  </a:lnTo>
                  <a:close/>
                  <a:moveTo>
                    <a:pt x="2933" y="0"/>
                  </a:moveTo>
                  <a:cubicBezTo>
                    <a:pt x="2733" y="0"/>
                    <a:pt x="2532" y="104"/>
                    <a:pt x="2428" y="313"/>
                  </a:cubicBezTo>
                  <a:lnTo>
                    <a:pt x="1757" y="1653"/>
                  </a:lnTo>
                  <a:lnTo>
                    <a:pt x="417" y="2324"/>
                  </a:lnTo>
                  <a:cubicBezTo>
                    <a:pt x="0" y="2532"/>
                    <a:pt x="0" y="3127"/>
                    <a:pt x="417" y="3335"/>
                  </a:cubicBezTo>
                  <a:lnTo>
                    <a:pt x="1757" y="4006"/>
                  </a:lnTo>
                  <a:lnTo>
                    <a:pt x="2428" y="5346"/>
                  </a:lnTo>
                  <a:cubicBezTo>
                    <a:pt x="2532" y="5556"/>
                    <a:pt x="2733" y="5661"/>
                    <a:pt x="2933" y="5661"/>
                  </a:cubicBezTo>
                  <a:cubicBezTo>
                    <a:pt x="3134" y="5661"/>
                    <a:pt x="3335" y="5556"/>
                    <a:pt x="3439" y="5346"/>
                  </a:cubicBezTo>
                  <a:lnTo>
                    <a:pt x="4110" y="4006"/>
                  </a:lnTo>
                  <a:lnTo>
                    <a:pt x="5453" y="3335"/>
                  </a:lnTo>
                  <a:cubicBezTo>
                    <a:pt x="5870" y="3127"/>
                    <a:pt x="5870" y="2532"/>
                    <a:pt x="5453" y="2324"/>
                  </a:cubicBezTo>
                  <a:lnTo>
                    <a:pt x="4110" y="1653"/>
                  </a:lnTo>
                  <a:lnTo>
                    <a:pt x="3439" y="313"/>
                  </a:lnTo>
                  <a:cubicBezTo>
                    <a:pt x="3335" y="104"/>
                    <a:pt x="3134" y="0"/>
                    <a:pt x="29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3" name="Google Shape;1233;p57"/>
            <p:cNvSpPr/>
            <p:nvPr/>
          </p:nvSpPr>
          <p:spPr>
            <a:xfrm>
              <a:off x="1825300" y="3408200"/>
              <a:ext cx="147750" cy="141550"/>
            </a:xfrm>
            <a:custGeom>
              <a:rect b="b" l="l" r="r" t="t"/>
              <a:pathLst>
                <a:path extrusionOk="0" h="5662" w="5910">
                  <a:moveTo>
                    <a:pt x="2935" y="1832"/>
                  </a:moveTo>
                  <a:lnTo>
                    <a:pt x="3183" y="2327"/>
                  </a:lnTo>
                  <a:cubicBezTo>
                    <a:pt x="3237" y="2439"/>
                    <a:pt x="3328" y="2529"/>
                    <a:pt x="3442" y="2584"/>
                  </a:cubicBezTo>
                  <a:lnTo>
                    <a:pt x="3944" y="2831"/>
                  </a:lnTo>
                  <a:lnTo>
                    <a:pt x="3442" y="3076"/>
                  </a:lnTo>
                  <a:cubicBezTo>
                    <a:pt x="3328" y="3130"/>
                    <a:pt x="3237" y="3221"/>
                    <a:pt x="3183" y="3332"/>
                  </a:cubicBezTo>
                  <a:lnTo>
                    <a:pt x="2935" y="3828"/>
                  </a:lnTo>
                  <a:lnTo>
                    <a:pt x="2685" y="3332"/>
                  </a:lnTo>
                  <a:cubicBezTo>
                    <a:pt x="2630" y="3221"/>
                    <a:pt x="2543" y="3133"/>
                    <a:pt x="2434" y="3079"/>
                  </a:cubicBezTo>
                  <a:lnTo>
                    <a:pt x="1936" y="2831"/>
                  </a:lnTo>
                  <a:lnTo>
                    <a:pt x="2434" y="2581"/>
                  </a:lnTo>
                  <a:cubicBezTo>
                    <a:pt x="2543" y="2526"/>
                    <a:pt x="2630" y="2439"/>
                    <a:pt x="2685" y="2327"/>
                  </a:cubicBezTo>
                  <a:lnTo>
                    <a:pt x="2935" y="1832"/>
                  </a:lnTo>
                  <a:close/>
                  <a:moveTo>
                    <a:pt x="2934" y="0"/>
                  </a:moveTo>
                  <a:cubicBezTo>
                    <a:pt x="2733" y="0"/>
                    <a:pt x="2532" y="105"/>
                    <a:pt x="2428" y="313"/>
                  </a:cubicBezTo>
                  <a:lnTo>
                    <a:pt x="1758" y="1654"/>
                  </a:lnTo>
                  <a:lnTo>
                    <a:pt x="417" y="2324"/>
                  </a:lnTo>
                  <a:cubicBezTo>
                    <a:pt x="0" y="2532"/>
                    <a:pt x="0" y="3127"/>
                    <a:pt x="417" y="3335"/>
                  </a:cubicBezTo>
                  <a:lnTo>
                    <a:pt x="1758" y="4006"/>
                  </a:lnTo>
                  <a:lnTo>
                    <a:pt x="2428" y="5346"/>
                  </a:lnTo>
                  <a:cubicBezTo>
                    <a:pt x="2532" y="5556"/>
                    <a:pt x="2733" y="5661"/>
                    <a:pt x="2934" y="5661"/>
                  </a:cubicBezTo>
                  <a:cubicBezTo>
                    <a:pt x="3134" y="5661"/>
                    <a:pt x="3335" y="5556"/>
                    <a:pt x="3439" y="5346"/>
                  </a:cubicBezTo>
                  <a:lnTo>
                    <a:pt x="4110" y="4009"/>
                  </a:lnTo>
                  <a:lnTo>
                    <a:pt x="5484" y="3338"/>
                  </a:lnTo>
                  <a:cubicBezTo>
                    <a:pt x="5909" y="3133"/>
                    <a:pt x="5909" y="2526"/>
                    <a:pt x="5484" y="2321"/>
                  </a:cubicBezTo>
                  <a:lnTo>
                    <a:pt x="4110" y="1651"/>
                  </a:lnTo>
                  <a:lnTo>
                    <a:pt x="3439" y="313"/>
                  </a:lnTo>
                  <a:cubicBezTo>
                    <a:pt x="3335" y="105"/>
                    <a:pt x="3134" y="0"/>
                    <a:pt x="293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4" name="Google Shape;1234;p57"/>
            <p:cNvSpPr/>
            <p:nvPr/>
          </p:nvSpPr>
          <p:spPr>
            <a:xfrm>
              <a:off x="1487200" y="3210375"/>
              <a:ext cx="410350" cy="483150"/>
            </a:xfrm>
            <a:custGeom>
              <a:rect b="b" l="l" r="r" t="t"/>
              <a:pathLst>
                <a:path extrusionOk="0" h="19326" w="16414">
                  <a:moveTo>
                    <a:pt x="9662" y="1133"/>
                  </a:moveTo>
                  <a:cubicBezTo>
                    <a:pt x="9744" y="1133"/>
                    <a:pt x="9825" y="1133"/>
                    <a:pt x="9910" y="1136"/>
                  </a:cubicBezTo>
                  <a:cubicBezTo>
                    <a:pt x="7953" y="2866"/>
                    <a:pt x="6830" y="5351"/>
                    <a:pt x="6833" y="7966"/>
                  </a:cubicBezTo>
                  <a:cubicBezTo>
                    <a:pt x="6833" y="12311"/>
                    <a:pt x="9907" y="16049"/>
                    <a:pt x="14170" y="16889"/>
                  </a:cubicBezTo>
                  <a:cubicBezTo>
                    <a:pt x="12821" y="17740"/>
                    <a:pt x="11260" y="18193"/>
                    <a:pt x="9662" y="18193"/>
                  </a:cubicBezTo>
                  <a:cubicBezTo>
                    <a:pt x="4958" y="18193"/>
                    <a:pt x="1132" y="14368"/>
                    <a:pt x="1132" y="9663"/>
                  </a:cubicBezTo>
                  <a:cubicBezTo>
                    <a:pt x="1132" y="4959"/>
                    <a:pt x="4958" y="1133"/>
                    <a:pt x="9662" y="1133"/>
                  </a:cubicBezTo>
                  <a:close/>
                  <a:moveTo>
                    <a:pt x="9662" y="1"/>
                  </a:moveTo>
                  <a:cubicBezTo>
                    <a:pt x="7093" y="1"/>
                    <a:pt x="4668" y="1009"/>
                    <a:pt x="2838" y="2839"/>
                  </a:cubicBezTo>
                  <a:cubicBezTo>
                    <a:pt x="1009" y="4669"/>
                    <a:pt x="0" y="7094"/>
                    <a:pt x="0" y="9663"/>
                  </a:cubicBezTo>
                  <a:cubicBezTo>
                    <a:pt x="0" y="12233"/>
                    <a:pt x="1009" y="14657"/>
                    <a:pt x="2838" y="16487"/>
                  </a:cubicBezTo>
                  <a:cubicBezTo>
                    <a:pt x="4668" y="18317"/>
                    <a:pt x="7090" y="19325"/>
                    <a:pt x="9662" y="19325"/>
                  </a:cubicBezTo>
                  <a:cubicBezTo>
                    <a:pt x="12008" y="19322"/>
                    <a:pt x="14273" y="18462"/>
                    <a:pt x="16027" y="16907"/>
                  </a:cubicBezTo>
                  <a:cubicBezTo>
                    <a:pt x="16414" y="16566"/>
                    <a:pt x="16181" y="15932"/>
                    <a:pt x="15668" y="15916"/>
                  </a:cubicBezTo>
                  <a:cubicBezTo>
                    <a:pt x="11420" y="15799"/>
                    <a:pt x="7965" y="12233"/>
                    <a:pt x="7965" y="7966"/>
                  </a:cubicBezTo>
                  <a:cubicBezTo>
                    <a:pt x="7965" y="5243"/>
                    <a:pt x="9391" y="2658"/>
                    <a:pt x="11688" y="1215"/>
                  </a:cubicBezTo>
                  <a:cubicBezTo>
                    <a:pt x="12123" y="943"/>
                    <a:pt x="11999" y="276"/>
                    <a:pt x="11495" y="179"/>
                  </a:cubicBezTo>
                  <a:cubicBezTo>
                    <a:pt x="10891" y="61"/>
                    <a:pt x="10278" y="4"/>
                    <a:pt x="96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35" name="Google Shape;1235;p57"/>
          <p:cNvSpPr/>
          <p:nvPr/>
        </p:nvSpPr>
        <p:spPr>
          <a:xfrm>
            <a:off x="5880480" y="2739750"/>
            <a:ext cx="340168" cy="273948"/>
          </a:xfrm>
          <a:custGeom>
            <a:rect b="b" l="l" r="r" t="t"/>
            <a:pathLst>
              <a:path extrusionOk="0" h="15563" w="19325">
                <a:moveTo>
                  <a:pt x="13582" y="1135"/>
                </a:moveTo>
                <a:cubicBezTo>
                  <a:pt x="14814" y="1135"/>
                  <a:pt x="15946" y="1812"/>
                  <a:pt x="16532" y="2896"/>
                </a:cubicBezTo>
                <a:cubicBezTo>
                  <a:pt x="17118" y="3983"/>
                  <a:pt x="17060" y="5302"/>
                  <a:pt x="16381" y="6332"/>
                </a:cubicBezTo>
                <a:cubicBezTo>
                  <a:pt x="15881" y="6149"/>
                  <a:pt x="15358" y="6058"/>
                  <a:pt x="14835" y="6058"/>
                </a:cubicBezTo>
                <a:cubicBezTo>
                  <a:pt x="14169" y="6058"/>
                  <a:pt x="13503" y="6206"/>
                  <a:pt x="12890" y="6501"/>
                </a:cubicBezTo>
                <a:cubicBezTo>
                  <a:pt x="12326" y="5429"/>
                  <a:pt x="11381" y="4611"/>
                  <a:pt x="10239" y="4203"/>
                </a:cubicBezTo>
                <a:cubicBezTo>
                  <a:pt x="10390" y="2470"/>
                  <a:pt x="11843" y="1138"/>
                  <a:pt x="13582" y="1135"/>
                </a:cubicBezTo>
                <a:close/>
                <a:moveTo>
                  <a:pt x="8612" y="5055"/>
                </a:moveTo>
                <a:cubicBezTo>
                  <a:pt x="8920" y="5055"/>
                  <a:pt x="9222" y="5094"/>
                  <a:pt x="9518" y="5172"/>
                </a:cubicBezTo>
                <a:cubicBezTo>
                  <a:pt x="10710" y="5489"/>
                  <a:pt x="11673" y="6413"/>
                  <a:pt x="12093" y="7639"/>
                </a:cubicBezTo>
                <a:cubicBezTo>
                  <a:pt x="12176" y="7879"/>
                  <a:pt x="12400" y="8020"/>
                  <a:pt x="12631" y="8020"/>
                </a:cubicBezTo>
                <a:cubicBezTo>
                  <a:pt x="12744" y="8020"/>
                  <a:pt x="12859" y="7986"/>
                  <a:pt x="12960" y="7914"/>
                </a:cubicBezTo>
                <a:cubicBezTo>
                  <a:pt x="13506" y="7519"/>
                  <a:pt x="14164" y="7304"/>
                  <a:pt x="14838" y="7304"/>
                </a:cubicBezTo>
                <a:cubicBezTo>
                  <a:pt x="14844" y="7304"/>
                  <a:pt x="14850" y="7304"/>
                  <a:pt x="14856" y="7304"/>
                </a:cubicBezTo>
                <a:cubicBezTo>
                  <a:pt x="15360" y="7304"/>
                  <a:pt x="15858" y="7428"/>
                  <a:pt x="16308" y="7663"/>
                </a:cubicBezTo>
                <a:cubicBezTo>
                  <a:pt x="17471" y="8267"/>
                  <a:pt x="18192" y="9493"/>
                  <a:pt x="18192" y="10864"/>
                </a:cubicBezTo>
                <a:cubicBezTo>
                  <a:pt x="18192" y="12830"/>
                  <a:pt x="16689" y="14427"/>
                  <a:pt x="14838" y="14427"/>
                </a:cubicBezTo>
                <a:lnTo>
                  <a:pt x="3904" y="14427"/>
                </a:lnTo>
                <a:cubicBezTo>
                  <a:pt x="2377" y="14427"/>
                  <a:pt x="1133" y="13104"/>
                  <a:pt x="1133" y="11480"/>
                </a:cubicBezTo>
                <a:cubicBezTo>
                  <a:pt x="1133" y="9853"/>
                  <a:pt x="2377" y="8530"/>
                  <a:pt x="3904" y="8530"/>
                </a:cubicBezTo>
                <a:cubicBezTo>
                  <a:pt x="4052" y="8533"/>
                  <a:pt x="4200" y="8545"/>
                  <a:pt x="4345" y="8569"/>
                </a:cubicBezTo>
                <a:cubicBezTo>
                  <a:pt x="4377" y="8575"/>
                  <a:pt x="4409" y="8577"/>
                  <a:pt x="4441" y="8577"/>
                </a:cubicBezTo>
                <a:cubicBezTo>
                  <a:pt x="4704" y="8577"/>
                  <a:pt x="4941" y="8393"/>
                  <a:pt x="4994" y="8128"/>
                </a:cubicBezTo>
                <a:cubicBezTo>
                  <a:pt x="5369" y="6347"/>
                  <a:pt x="6891" y="5055"/>
                  <a:pt x="8612" y="5055"/>
                </a:cubicBezTo>
                <a:close/>
                <a:moveTo>
                  <a:pt x="13579" y="1"/>
                </a:moveTo>
                <a:cubicBezTo>
                  <a:pt x="11392" y="1"/>
                  <a:pt x="9410" y="1624"/>
                  <a:pt x="9128" y="3953"/>
                </a:cubicBezTo>
                <a:cubicBezTo>
                  <a:pt x="8954" y="3933"/>
                  <a:pt x="8780" y="3923"/>
                  <a:pt x="8607" y="3923"/>
                </a:cubicBezTo>
                <a:cubicBezTo>
                  <a:pt x="7490" y="3923"/>
                  <a:pt x="6402" y="4324"/>
                  <a:pt x="5550" y="5064"/>
                </a:cubicBezTo>
                <a:cubicBezTo>
                  <a:pt x="4831" y="5686"/>
                  <a:pt x="4300" y="6495"/>
                  <a:pt x="4016" y="7401"/>
                </a:cubicBezTo>
                <a:lnTo>
                  <a:pt x="3901" y="7401"/>
                </a:lnTo>
                <a:cubicBezTo>
                  <a:pt x="1752" y="7401"/>
                  <a:pt x="0" y="9231"/>
                  <a:pt x="0" y="11480"/>
                </a:cubicBezTo>
                <a:cubicBezTo>
                  <a:pt x="0" y="13730"/>
                  <a:pt x="1749" y="15562"/>
                  <a:pt x="3901" y="15562"/>
                </a:cubicBezTo>
                <a:lnTo>
                  <a:pt x="14838" y="15562"/>
                </a:lnTo>
                <a:cubicBezTo>
                  <a:pt x="17311" y="15562"/>
                  <a:pt x="19325" y="13455"/>
                  <a:pt x="19325" y="10867"/>
                </a:cubicBezTo>
                <a:cubicBezTo>
                  <a:pt x="19325" y="9985"/>
                  <a:pt x="19086" y="9122"/>
                  <a:pt x="18633" y="8364"/>
                </a:cubicBezTo>
                <a:cubicBezTo>
                  <a:pt x="18301" y="7808"/>
                  <a:pt x="17854" y="7331"/>
                  <a:pt x="17326" y="6960"/>
                </a:cubicBezTo>
                <a:cubicBezTo>
                  <a:pt x="18917" y="4544"/>
                  <a:pt x="17842" y="1274"/>
                  <a:pt x="15125" y="278"/>
                </a:cubicBezTo>
                <a:cubicBezTo>
                  <a:pt x="14611" y="89"/>
                  <a:pt x="14089" y="1"/>
                  <a:pt x="135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6" name="Google Shape;1236;p57"/>
          <p:cNvSpPr/>
          <p:nvPr/>
        </p:nvSpPr>
        <p:spPr>
          <a:xfrm>
            <a:off x="6294661" y="2774289"/>
            <a:ext cx="340221" cy="204858"/>
          </a:xfrm>
          <a:custGeom>
            <a:rect b="b" l="l" r="r" t="t"/>
            <a:pathLst>
              <a:path extrusionOk="0" h="11638" w="19328">
                <a:moveTo>
                  <a:pt x="8612" y="1133"/>
                </a:moveTo>
                <a:cubicBezTo>
                  <a:pt x="8920" y="1133"/>
                  <a:pt x="9222" y="1172"/>
                  <a:pt x="9518" y="1251"/>
                </a:cubicBezTo>
                <a:cubicBezTo>
                  <a:pt x="10710" y="1571"/>
                  <a:pt x="11674" y="2492"/>
                  <a:pt x="12093" y="3718"/>
                </a:cubicBezTo>
                <a:cubicBezTo>
                  <a:pt x="12176" y="3959"/>
                  <a:pt x="12399" y="4099"/>
                  <a:pt x="12630" y="4099"/>
                </a:cubicBezTo>
                <a:cubicBezTo>
                  <a:pt x="12743" y="4099"/>
                  <a:pt x="12858" y="4065"/>
                  <a:pt x="12960" y="3992"/>
                </a:cubicBezTo>
                <a:cubicBezTo>
                  <a:pt x="13506" y="3597"/>
                  <a:pt x="14165" y="3382"/>
                  <a:pt x="14838" y="3382"/>
                </a:cubicBezTo>
                <a:cubicBezTo>
                  <a:pt x="14844" y="3382"/>
                  <a:pt x="14850" y="3382"/>
                  <a:pt x="14856" y="3382"/>
                </a:cubicBezTo>
                <a:cubicBezTo>
                  <a:pt x="15360" y="3382"/>
                  <a:pt x="15858" y="3506"/>
                  <a:pt x="16308" y="3742"/>
                </a:cubicBezTo>
                <a:cubicBezTo>
                  <a:pt x="17471" y="4346"/>
                  <a:pt x="18193" y="5572"/>
                  <a:pt x="18193" y="6942"/>
                </a:cubicBezTo>
                <a:cubicBezTo>
                  <a:pt x="18193" y="8908"/>
                  <a:pt x="16689" y="10505"/>
                  <a:pt x="14838" y="10505"/>
                </a:cubicBezTo>
                <a:lnTo>
                  <a:pt x="3905" y="10505"/>
                </a:lnTo>
                <a:cubicBezTo>
                  <a:pt x="2377" y="10505"/>
                  <a:pt x="1133" y="9183"/>
                  <a:pt x="1133" y="7558"/>
                </a:cubicBezTo>
                <a:cubicBezTo>
                  <a:pt x="1133" y="5931"/>
                  <a:pt x="2377" y="4611"/>
                  <a:pt x="3905" y="4611"/>
                </a:cubicBezTo>
                <a:cubicBezTo>
                  <a:pt x="4053" y="4611"/>
                  <a:pt x="4200" y="4623"/>
                  <a:pt x="4345" y="4648"/>
                </a:cubicBezTo>
                <a:cubicBezTo>
                  <a:pt x="4378" y="4653"/>
                  <a:pt x="4410" y="4656"/>
                  <a:pt x="4442" y="4656"/>
                </a:cubicBezTo>
                <a:cubicBezTo>
                  <a:pt x="4704" y="4656"/>
                  <a:pt x="4941" y="4473"/>
                  <a:pt x="4995" y="4207"/>
                </a:cubicBezTo>
                <a:cubicBezTo>
                  <a:pt x="5369" y="2425"/>
                  <a:pt x="6891" y="1133"/>
                  <a:pt x="8612" y="1133"/>
                </a:cubicBezTo>
                <a:close/>
                <a:moveTo>
                  <a:pt x="8612" y="1"/>
                </a:moveTo>
                <a:cubicBezTo>
                  <a:pt x="7489" y="4"/>
                  <a:pt x="6405" y="408"/>
                  <a:pt x="5553" y="1142"/>
                </a:cubicBezTo>
                <a:cubicBezTo>
                  <a:pt x="4832" y="1764"/>
                  <a:pt x="4300" y="2573"/>
                  <a:pt x="4016" y="3479"/>
                </a:cubicBezTo>
                <a:lnTo>
                  <a:pt x="3905" y="3479"/>
                </a:lnTo>
                <a:cubicBezTo>
                  <a:pt x="1752" y="3479"/>
                  <a:pt x="0" y="5309"/>
                  <a:pt x="0" y="7558"/>
                </a:cubicBezTo>
                <a:cubicBezTo>
                  <a:pt x="0" y="9808"/>
                  <a:pt x="1752" y="11638"/>
                  <a:pt x="3905" y="11638"/>
                </a:cubicBezTo>
                <a:lnTo>
                  <a:pt x="14838" y="11638"/>
                </a:lnTo>
                <a:cubicBezTo>
                  <a:pt x="17314" y="11638"/>
                  <a:pt x="19325" y="9533"/>
                  <a:pt x="19325" y="6945"/>
                </a:cubicBezTo>
                <a:cubicBezTo>
                  <a:pt x="19328" y="6064"/>
                  <a:pt x="19089" y="5197"/>
                  <a:pt x="18636" y="4442"/>
                </a:cubicBezTo>
                <a:cubicBezTo>
                  <a:pt x="18202" y="3718"/>
                  <a:pt x="17577" y="3129"/>
                  <a:pt x="16831" y="2736"/>
                </a:cubicBezTo>
                <a:cubicBezTo>
                  <a:pt x="16206" y="2412"/>
                  <a:pt x="15522" y="2249"/>
                  <a:pt x="14838" y="2249"/>
                </a:cubicBezTo>
                <a:cubicBezTo>
                  <a:pt x="14173" y="2249"/>
                  <a:pt x="13508" y="2403"/>
                  <a:pt x="12896" y="2709"/>
                </a:cubicBezTo>
                <a:cubicBezTo>
                  <a:pt x="12265" y="1447"/>
                  <a:pt x="11151" y="514"/>
                  <a:pt x="9811" y="158"/>
                </a:cubicBezTo>
                <a:cubicBezTo>
                  <a:pt x="9421" y="55"/>
                  <a:pt x="9016" y="1"/>
                  <a:pt x="861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37" name="Google Shape;1237;p57"/>
          <p:cNvGrpSpPr/>
          <p:nvPr/>
        </p:nvGrpSpPr>
        <p:grpSpPr>
          <a:xfrm>
            <a:off x="6712475" y="2707027"/>
            <a:ext cx="341136" cy="340204"/>
            <a:chOff x="3269875" y="3210400"/>
            <a:chExt cx="484500" cy="483175"/>
          </a:xfrm>
        </p:grpSpPr>
        <p:sp>
          <p:nvSpPr>
            <p:cNvPr id="1238" name="Google Shape;1238;p57"/>
            <p:cNvSpPr/>
            <p:nvPr/>
          </p:nvSpPr>
          <p:spPr>
            <a:xfrm>
              <a:off x="3364000" y="3303850"/>
              <a:ext cx="296300" cy="296300"/>
            </a:xfrm>
            <a:custGeom>
              <a:rect b="b" l="l" r="r" t="t"/>
              <a:pathLst>
                <a:path extrusionOk="0" h="11852" w="11852">
                  <a:moveTo>
                    <a:pt x="5925" y="1132"/>
                  </a:moveTo>
                  <a:cubicBezTo>
                    <a:pt x="7863" y="1132"/>
                    <a:pt x="9612" y="2298"/>
                    <a:pt x="10354" y="4088"/>
                  </a:cubicBezTo>
                  <a:cubicBezTo>
                    <a:pt x="11094" y="5882"/>
                    <a:pt x="10683" y="7941"/>
                    <a:pt x="9313" y="9312"/>
                  </a:cubicBezTo>
                  <a:cubicBezTo>
                    <a:pt x="8395" y="10230"/>
                    <a:pt x="7169" y="10717"/>
                    <a:pt x="5920" y="10717"/>
                  </a:cubicBezTo>
                  <a:cubicBezTo>
                    <a:pt x="5304" y="10717"/>
                    <a:pt x="4682" y="10598"/>
                    <a:pt x="4089" y="10354"/>
                  </a:cubicBezTo>
                  <a:cubicBezTo>
                    <a:pt x="2298" y="9611"/>
                    <a:pt x="1133" y="7863"/>
                    <a:pt x="1133" y="5924"/>
                  </a:cubicBezTo>
                  <a:cubicBezTo>
                    <a:pt x="1133" y="3279"/>
                    <a:pt x="3280" y="1132"/>
                    <a:pt x="5925" y="1132"/>
                  </a:cubicBezTo>
                  <a:close/>
                  <a:moveTo>
                    <a:pt x="5925" y="0"/>
                  </a:moveTo>
                  <a:cubicBezTo>
                    <a:pt x="2658" y="0"/>
                    <a:pt x="1" y="2657"/>
                    <a:pt x="1" y="5924"/>
                  </a:cubicBezTo>
                  <a:cubicBezTo>
                    <a:pt x="1" y="9191"/>
                    <a:pt x="2658" y="11851"/>
                    <a:pt x="5925" y="11851"/>
                  </a:cubicBezTo>
                  <a:cubicBezTo>
                    <a:pt x="9192" y="11851"/>
                    <a:pt x="11852" y="9191"/>
                    <a:pt x="11852" y="5924"/>
                  </a:cubicBezTo>
                  <a:cubicBezTo>
                    <a:pt x="11852" y="2657"/>
                    <a:pt x="9192" y="0"/>
                    <a:pt x="59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39" name="Google Shape;1239;p57"/>
            <p:cNvSpPr/>
            <p:nvPr/>
          </p:nvSpPr>
          <p:spPr>
            <a:xfrm>
              <a:off x="3269875" y="3210400"/>
              <a:ext cx="484500" cy="483175"/>
            </a:xfrm>
            <a:custGeom>
              <a:rect b="b" l="l" r="r" t="t"/>
              <a:pathLst>
                <a:path extrusionOk="0" h="19327" w="19380">
                  <a:moveTo>
                    <a:pt x="9690" y="1208"/>
                  </a:moveTo>
                  <a:lnTo>
                    <a:pt x="11426" y="2126"/>
                  </a:lnTo>
                  <a:cubicBezTo>
                    <a:pt x="11507" y="2168"/>
                    <a:pt x="11598" y="2192"/>
                    <a:pt x="11692" y="2192"/>
                  </a:cubicBezTo>
                  <a:lnTo>
                    <a:pt x="13651" y="2192"/>
                  </a:lnTo>
                  <a:lnTo>
                    <a:pt x="14765" y="3817"/>
                  </a:lnTo>
                  <a:cubicBezTo>
                    <a:pt x="14817" y="3892"/>
                    <a:pt x="14886" y="3955"/>
                    <a:pt x="14968" y="3998"/>
                  </a:cubicBezTo>
                  <a:lnTo>
                    <a:pt x="16704" y="4916"/>
                  </a:lnTo>
                  <a:lnTo>
                    <a:pt x="16939" y="6878"/>
                  </a:lnTo>
                  <a:cubicBezTo>
                    <a:pt x="16952" y="6969"/>
                    <a:pt x="16985" y="7056"/>
                    <a:pt x="17036" y="7132"/>
                  </a:cubicBezTo>
                  <a:lnTo>
                    <a:pt x="18150" y="8759"/>
                  </a:lnTo>
                  <a:lnTo>
                    <a:pt x="17456" y="10610"/>
                  </a:lnTo>
                  <a:cubicBezTo>
                    <a:pt x="17423" y="10695"/>
                    <a:pt x="17410" y="10785"/>
                    <a:pt x="17423" y="10876"/>
                  </a:cubicBezTo>
                  <a:lnTo>
                    <a:pt x="17658" y="12842"/>
                  </a:lnTo>
                  <a:lnTo>
                    <a:pt x="16188" y="14155"/>
                  </a:lnTo>
                  <a:cubicBezTo>
                    <a:pt x="16121" y="14216"/>
                    <a:pt x="16067" y="14291"/>
                    <a:pt x="16037" y="14379"/>
                  </a:cubicBezTo>
                  <a:lnTo>
                    <a:pt x="15339" y="16226"/>
                  </a:lnTo>
                  <a:lnTo>
                    <a:pt x="13437" y="16701"/>
                  </a:lnTo>
                  <a:cubicBezTo>
                    <a:pt x="13346" y="16722"/>
                    <a:pt x="13265" y="16764"/>
                    <a:pt x="13195" y="16827"/>
                  </a:cubicBezTo>
                  <a:lnTo>
                    <a:pt x="11728" y="18138"/>
                  </a:lnTo>
                  <a:lnTo>
                    <a:pt x="9826" y="17664"/>
                  </a:lnTo>
                  <a:cubicBezTo>
                    <a:pt x="9782" y="17653"/>
                    <a:pt x="9736" y="17648"/>
                    <a:pt x="9690" y="17648"/>
                  </a:cubicBezTo>
                  <a:cubicBezTo>
                    <a:pt x="9644" y="17648"/>
                    <a:pt x="9598" y="17653"/>
                    <a:pt x="9554" y="17664"/>
                  </a:cubicBezTo>
                  <a:lnTo>
                    <a:pt x="7652" y="18138"/>
                  </a:lnTo>
                  <a:lnTo>
                    <a:pt x="6184" y="16827"/>
                  </a:lnTo>
                  <a:cubicBezTo>
                    <a:pt x="6115" y="16767"/>
                    <a:pt x="6033" y="16722"/>
                    <a:pt x="5943" y="16701"/>
                  </a:cubicBezTo>
                  <a:lnTo>
                    <a:pt x="4040" y="16226"/>
                  </a:lnTo>
                  <a:lnTo>
                    <a:pt x="3343" y="14379"/>
                  </a:lnTo>
                  <a:cubicBezTo>
                    <a:pt x="3313" y="14291"/>
                    <a:pt x="3258" y="14216"/>
                    <a:pt x="3192" y="14155"/>
                  </a:cubicBezTo>
                  <a:lnTo>
                    <a:pt x="1721" y="12842"/>
                  </a:lnTo>
                  <a:lnTo>
                    <a:pt x="1960" y="10879"/>
                  </a:lnTo>
                  <a:cubicBezTo>
                    <a:pt x="1969" y="10788"/>
                    <a:pt x="1960" y="10695"/>
                    <a:pt x="1927" y="10610"/>
                  </a:cubicBezTo>
                  <a:lnTo>
                    <a:pt x="1229" y="8762"/>
                  </a:lnTo>
                  <a:lnTo>
                    <a:pt x="2346" y="7132"/>
                  </a:lnTo>
                  <a:cubicBezTo>
                    <a:pt x="2398" y="7056"/>
                    <a:pt x="2428" y="6969"/>
                    <a:pt x="2440" y="6878"/>
                  </a:cubicBezTo>
                  <a:lnTo>
                    <a:pt x="2679" y="4916"/>
                  </a:lnTo>
                  <a:lnTo>
                    <a:pt x="4415" y="3998"/>
                  </a:lnTo>
                  <a:cubicBezTo>
                    <a:pt x="4493" y="3955"/>
                    <a:pt x="4563" y="3892"/>
                    <a:pt x="4617" y="3817"/>
                  </a:cubicBezTo>
                  <a:lnTo>
                    <a:pt x="5731" y="2192"/>
                  </a:lnTo>
                  <a:lnTo>
                    <a:pt x="7691" y="2192"/>
                  </a:lnTo>
                  <a:cubicBezTo>
                    <a:pt x="7781" y="2192"/>
                    <a:pt x="7872" y="2168"/>
                    <a:pt x="7954" y="2126"/>
                  </a:cubicBezTo>
                  <a:lnTo>
                    <a:pt x="9690" y="1208"/>
                  </a:lnTo>
                  <a:close/>
                  <a:moveTo>
                    <a:pt x="9690" y="1"/>
                  </a:moveTo>
                  <a:cubicBezTo>
                    <a:pt x="9599" y="1"/>
                    <a:pt x="9509" y="23"/>
                    <a:pt x="9427" y="66"/>
                  </a:cubicBezTo>
                  <a:lnTo>
                    <a:pt x="7549" y="1057"/>
                  </a:lnTo>
                  <a:lnTo>
                    <a:pt x="5432" y="1057"/>
                  </a:lnTo>
                  <a:cubicBezTo>
                    <a:pt x="5245" y="1057"/>
                    <a:pt x="5070" y="1150"/>
                    <a:pt x="4964" y="1304"/>
                  </a:cubicBezTo>
                  <a:lnTo>
                    <a:pt x="3760" y="3062"/>
                  </a:lnTo>
                  <a:lnTo>
                    <a:pt x="1885" y="4052"/>
                  </a:lnTo>
                  <a:cubicBezTo>
                    <a:pt x="1721" y="4140"/>
                    <a:pt x="1610" y="4300"/>
                    <a:pt x="1586" y="4484"/>
                  </a:cubicBezTo>
                  <a:lnTo>
                    <a:pt x="1332" y="6607"/>
                  </a:lnTo>
                  <a:lnTo>
                    <a:pt x="127" y="8364"/>
                  </a:lnTo>
                  <a:cubicBezTo>
                    <a:pt x="22" y="8515"/>
                    <a:pt x="0" y="8711"/>
                    <a:pt x="67" y="8883"/>
                  </a:cubicBezTo>
                  <a:lnTo>
                    <a:pt x="819" y="10882"/>
                  </a:lnTo>
                  <a:lnTo>
                    <a:pt x="562" y="13002"/>
                  </a:lnTo>
                  <a:cubicBezTo>
                    <a:pt x="538" y="13186"/>
                    <a:pt x="607" y="13370"/>
                    <a:pt x="746" y="13494"/>
                  </a:cubicBezTo>
                  <a:lnTo>
                    <a:pt x="2331" y="14910"/>
                  </a:lnTo>
                  <a:lnTo>
                    <a:pt x="3083" y="16906"/>
                  </a:lnTo>
                  <a:cubicBezTo>
                    <a:pt x="3150" y="17081"/>
                    <a:pt x="3298" y="17211"/>
                    <a:pt x="3476" y="17256"/>
                  </a:cubicBezTo>
                  <a:lnTo>
                    <a:pt x="5535" y="17766"/>
                  </a:lnTo>
                  <a:lnTo>
                    <a:pt x="7120" y="19183"/>
                  </a:lnTo>
                  <a:cubicBezTo>
                    <a:pt x="7225" y="19276"/>
                    <a:pt x="7360" y="19326"/>
                    <a:pt x="7498" y="19326"/>
                  </a:cubicBezTo>
                  <a:cubicBezTo>
                    <a:pt x="7543" y="19326"/>
                    <a:pt x="7589" y="19321"/>
                    <a:pt x="7634" y="19309"/>
                  </a:cubicBezTo>
                  <a:lnTo>
                    <a:pt x="9690" y="18796"/>
                  </a:lnTo>
                  <a:lnTo>
                    <a:pt x="11746" y="19306"/>
                  </a:lnTo>
                  <a:cubicBezTo>
                    <a:pt x="11791" y="19318"/>
                    <a:pt x="11837" y="19324"/>
                    <a:pt x="11882" y="19324"/>
                  </a:cubicBezTo>
                  <a:cubicBezTo>
                    <a:pt x="12021" y="19324"/>
                    <a:pt x="12157" y="19273"/>
                    <a:pt x="12259" y="19180"/>
                  </a:cubicBezTo>
                  <a:lnTo>
                    <a:pt x="13845" y="17763"/>
                  </a:lnTo>
                  <a:lnTo>
                    <a:pt x="15901" y="17253"/>
                  </a:lnTo>
                  <a:cubicBezTo>
                    <a:pt x="16082" y="17208"/>
                    <a:pt x="16230" y="17078"/>
                    <a:pt x="16296" y="16903"/>
                  </a:cubicBezTo>
                  <a:lnTo>
                    <a:pt x="17048" y="14907"/>
                  </a:lnTo>
                  <a:lnTo>
                    <a:pt x="18633" y="13491"/>
                  </a:lnTo>
                  <a:cubicBezTo>
                    <a:pt x="18769" y="13367"/>
                    <a:pt x="18839" y="13183"/>
                    <a:pt x="18818" y="12999"/>
                  </a:cubicBezTo>
                  <a:lnTo>
                    <a:pt x="18561" y="10879"/>
                  </a:lnTo>
                  <a:lnTo>
                    <a:pt x="19313" y="8880"/>
                  </a:lnTo>
                  <a:cubicBezTo>
                    <a:pt x="19379" y="8708"/>
                    <a:pt x="19355" y="8515"/>
                    <a:pt x="19249" y="8361"/>
                  </a:cubicBezTo>
                  <a:lnTo>
                    <a:pt x="18048" y="6607"/>
                  </a:lnTo>
                  <a:lnTo>
                    <a:pt x="17794" y="4484"/>
                  </a:lnTo>
                  <a:cubicBezTo>
                    <a:pt x="17770" y="4300"/>
                    <a:pt x="17658" y="4140"/>
                    <a:pt x="17495" y="4052"/>
                  </a:cubicBezTo>
                  <a:lnTo>
                    <a:pt x="15620" y="3059"/>
                  </a:lnTo>
                  <a:lnTo>
                    <a:pt x="14415" y="1301"/>
                  </a:lnTo>
                  <a:cubicBezTo>
                    <a:pt x="14310" y="1147"/>
                    <a:pt x="14134" y="1057"/>
                    <a:pt x="13947" y="1057"/>
                  </a:cubicBezTo>
                  <a:lnTo>
                    <a:pt x="11831" y="1057"/>
                  </a:lnTo>
                  <a:lnTo>
                    <a:pt x="9955" y="66"/>
                  </a:lnTo>
                  <a:cubicBezTo>
                    <a:pt x="9872" y="23"/>
                    <a:pt x="9781" y="1"/>
                    <a:pt x="969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40" name="Google Shape;1240;p57"/>
          <p:cNvGrpSpPr/>
          <p:nvPr/>
        </p:nvGrpSpPr>
        <p:grpSpPr>
          <a:xfrm>
            <a:off x="7211568" y="2706666"/>
            <a:ext cx="170216" cy="340925"/>
            <a:chOff x="3985700" y="3210375"/>
            <a:chExt cx="241750" cy="484200"/>
          </a:xfrm>
        </p:grpSpPr>
        <p:sp>
          <p:nvSpPr>
            <p:cNvPr id="1241" name="Google Shape;1241;p57"/>
            <p:cNvSpPr/>
            <p:nvPr/>
          </p:nvSpPr>
          <p:spPr>
            <a:xfrm>
              <a:off x="4042700" y="3294475"/>
              <a:ext cx="127750" cy="339425"/>
            </a:xfrm>
            <a:custGeom>
              <a:rect b="b" l="l" r="r" t="t"/>
              <a:pathLst>
                <a:path extrusionOk="0" h="13577" w="5110">
                  <a:moveTo>
                    <a:pt x="2554" y="9854"/>
                  </a:moveTo>
                  <a:cubicBezTo>
                    <a:pt x="2721" y="9854"/>
                    <a:pt x="2890" y="9887"/>
                    <a:pt x="3050" y="9953"/>
                  </a:cubicBezTo>
                  <a:cubicBezTo>
                    <a:pt x="3533" y="10155"/>
                    <a:pt x="3850" y="10626"/>
                    <a:pt x="3850" y="11151"/>
                  </a:cubicBezTo>
                  <a:cubicBezTo>
                    <a:pt x="3850" y="11864"/>
                    <a:pt x="3271" y="12444"/>
                    <a:pt x="2555" y="12447"/>
                  </a:cubicBezTo>
                  <a:cubicBezTo>
                    <a:pt x="2030" y="12447"/>
                    <a:pt x="1558" y="12130"/>
                    <a:pt x="1356" y="11647"/>
                  </a:cubicBezTo>
                  <a:cubicBezTo>
                    <a:pt x="1157" y="11164"/>
                    <a:pt x="1269" y="10605"/>
                    <a:pt x="1637" y="10234"/>
                  </a:cubicBezTo>
                  <a:cubicBezTo>
                    <a:pt x="1885" y="9985"/>
                    <a:pt x="2217" y="9854"/>
                    <a:pt x="2554" y="9854"/>
                  </a:cubicBezTo>
                  <a:close/>
                  <a:moveTo>
                    <a:pt x="2555" y="1"/>
                  </a:moveTo>
                  <a:cubicBezTo>
                    <a:pt x="2241" y="1"/>
                    <a:pt x="1990" y="254"/>
                    <a:pt x="1990" y="565"/>
                  </a:cubicBezTo>
                  <a:lnTo>
                    <a:pt x="1990" y="8790"/>
                  </a:lnTo>
                  <a:cubicBezTo>
                    <a:pt x="792" y="9077"/>
                    <a:pt x="0" y="10215"/>
                    <a:pt x="145" y="11435"/>
                  </a:cubicBezTo>
                  <a:cubicBezTo>
                    <a:pt x="287" y="12658"/>
                    <a:pt x="1326" y="13576"/>
                    <a:pt x="2555" y="13576"/>
                  </a:cubicBezTo>
                  <a:cubicBezTo>
                    <a:pt x="3784" y="13576"/>
                    <a:pt x="4823" y="12658"/>
                    <a:pt x="4964" y="11435"/>
                  </a:cubicBezTo>
                  <a:cubicBezTo>
                    <a:pt x="5109" y="10215"/>
                    <a:pt x="4318" y="9077"/>
                    <a:pt x="3123" y="8790"/>
                  </a:cubicBezTo>
                  <a:lnTo>
                    <a:pt x="3123" y="565"/>
                  </a:lnTo>
                  <a:cubicBezTo>
                    <a:pt x="3123" y="254"/>
                    <a:pt x="2869" y="1"/>
                    <a:pt x="25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2" name="Google Shape;1242;p57"/>
            <p:cNvSpPr/>
            <p:nvPr/>
          </p:nvSpPr>
          <p:spPr>
            <a:xfrm>
              <a:off x="3985700" y="3210375"/>
              <a:ext cx="241750" cy="484200"/>
            </a:xfrm>
            <a:custGeom>
              <a:rect b="b" l="l" r="r" t="t"/>
              <a:pathLst>
                <a:path extrusionOk="0" h="19368" w="9670">
                  <a:moveTo>
                    <a:pt x="4835" y="1133"/>
                  </a:moveTo>
                  <a:cubicBezTo>
                    <a:pt x="5792" y="1133"/>
                    <a:pt x="6571" y="1909"/>
                    <a:pt x="6571" y="2869"/>
                  </a:cubicBezTo>
                  <a:lnTo>
                    <a:pt x="6574" y="10853"/>
                  </a:lnTo>
                  <a:lnTo>
                    <a:pt x="6574" y="10871"/>
                  </a:lnTo>
                  <a:cubicBezTo>
                    <a:pt x="6568" y="11073"/>
                    <a:pt x="6668" y="11260"/>
                    <a:pt x="6837" y="11369"/>
                  </a:cubicBezTo>
                  <a:cubicBezTo>
                    <a:pt x="7869" y="12027"/>
                    <a:pt x="8513" y="13232"/>
                    <a:pt x="8513" y="14512"/>
                  </a:cubicBezTo>
                  <a:cubicBezTo>
                    <a:pt x="8510" y="16545"/>
                    <a:pt x="6864" y="18190"/>
                    <a:pt x="4835" y="18193"/>
                  </a:cubicBezTo>
                  <a:cubicBezTo>
                    <a:pt x="2803" y="18190"/>
                    <a:pt x="1157" y="16545"/>
                    <a:pt x="1157" y="14515"/>
                  </a:cubicBezTo>
                  <a:cubicBezTo>
                    <a:pt x="1157" y="13280"/>
                    <a:pt x="1818" y="12043"/>
                    <a:pt x="2842" y="11363"/>
                  </a:cubicBezTo>
                  <a:cubicBezTo>
                    <a:pt x="2987" y="11267"/>
                    <a:pt x="3078" y="11110"/>
                    <a:pt x="3093" y="10934"/>
                  </a:cubicBezTo>
                  <a:cubicBezTo>
                    <a:pt x="3096" y="10907"/>
                    <a:pt x="3099" y="10880"/>
                    <a:pt x="3099" y="10856"/>
                  </a:cubicBezTo>
                  <a:lnTo>
                    <a:pt x="3099" y="2869"/>
                  </a:lnTo>
                  <a:cubicBezTo>
                    <a:pt x="3099" y="1909"/>
                    <a:pt x="3875" y="1133"/>
                    <a:pt x="4835" y="1133"/>
                  </a:cubicBezTo>
                  <a:close/>
                  <a:moveTo>
                    <a:pt x="4835" y="1"/>
                  </a:moveTo>
                  <a:cubicBezTo>
                    <a:pt x="3250" y="1"/>
                    <a:pt x="1966" y="1284"/>
                    <a:pt x="1966" y="2869"/>
                  </a:cubicBezTo>
                  <a:lnTo>
                    <a:pt x="1966" y="10596"/>
                  </a:lnTo>
                  <a:cubicBezTo>
                    <a:pt x="750" y="11532"/>
                    <a:pt x="34" y="12979"/>
                    <a:pt x="25" y="14515"/>
                  </a:cubicBezTo>
                  <a:cubicBezTo>
                    <a:pt x="1" y="17188"/>
                    <a:pt x="2163" y="19368"/>
                    <a:pt x="4835" y="19368"/>
                  </a:cubicBezTo>
                  <a:cubicBezTo>
                    <a:pt x="7510" y="19368"/>
                    <a:pt x="9669" y="17188"/>
                    <a:pt x="9648" y="14515"/>
                  </a:cubicBezTo>
                  <a:cubicBezTo>
                    <a:pt x="9648" y="13688"/>
                    <a:pt x="9443" y="12879"/>
                    <a:pt x="9053" y="12151"/>
                  </a:cubicBezTo>
                  <a:cubicBezTo>
                    <a:pt x="8724" y="11541"/>
                    <a:pt x="8265" y="11010"/>
                    <a:pt x="7709" y="10596"/>
                  </a:cubicBezTo>
                  <a:lnTo>
                    <a:pt x="7703" y="2869"/>
                  </a:lnTo>
                  <a:cubicBezTo>
                    <a:pt x="7703" y="1284"/>
                    <a:pt x="6420" y="1"/>
                    <a:pt x="483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43" name="Google Shape;1243;p57"/>
          <p:cNvGrpSpPr/>
          <p:nvPr/>
        </p:nvGrpSpPr>
        <p:grpSpPr>
          <a:xfrm>
            <a:off x="7550838" y="2707678"/>
            <a:ext cx="339007" cy="338901"/>
            <a:chOff x="4460225" y="3211300"/>
            <a:chExt cx="481475" cy="481325"/>
          </a:xfrm>
        </p:grpSpPr>
        <p:sp>
          <p:nvSpPr>
            <p:cNvPr id="1244" name="Google Shape;1244;p57"/>
            <p:cNvSpPr/>
            <p:nvPr/>
          </p:nvSpPr>
          <p:spPr>
            <a:xfrm>
              <a:off x="4602350" y="3353250"/>
              <a:ext cx="205125" cy="197375"/>
            </a:xfrm>
            <a:custGeom>
              <a:rect b="b" l="l" r="r" t="t"/>
              <a:pathLst>
                <a:path extrusionOk="0" h="7895" w="8205">
                  <a:moveTo>
                    <a:pt x="3947" y="1134"/>
                  </a:moveTo>
                  <a:cubicBezTo>
                    <a:pt x="5085" y="1134"/>
                    <a:pt x="6112" y="1819"/>
                    <a:pt x="6547" y="2870"/>
                  </a:cubicBezTo>
                  <a:cubicBezTo>
                    <a:pt x="6982" y="3924"/>
                    <a:pt x="6743" y="5132"/>
                    <a:pt x="5937" y="5938"/>
                  </a:cubicBezTo>
                  <a:cubicBezTo>
                    <a:pt x="5398" y="6477"/>
                    <a:pt x="4680" y="6762"/>
                    <a:pt x="3948" y="6762"/>
                  </a:cubicBezTo>
                  <a:cubicBezTo>
                    <a:pt x="3585" y="6762"/>
                    <a:pt x="3218" y="6692"/>
                    <a:pt x="2869" y="6548"/>
                  </a:cubicBezTo>
                  <a:cubicBezTo>
                    <a:pt x="1818" y="6113"/>
                    <a:pt x="1133" y="5087"/>
                    <a:pt x="1133" y="3948"/>
                  </a:cubicBezTo>
                  <a:cubicBezTo>
                    <a:pt x="1133" y="2393"/>
                    <a:pt x="2392" y="1134"/>
                    <a:pt x="3947" y="1134"/>
                  </a:cubicBezTo>
                  <a:close/>
                  <a:moveTo>
                    <a:pt x="3944" y="1"/>
                  </a:moveTo>
                  <a:cubicBezTo>
                    <a:pt x="3436" y="1"/>
                    <a:pt x="2925" y="99"/>
                    <a:pt x="2437" y="301"/>
                  </a:cubicBezTo>
                  <a:cubicBezTo>
                    <a:pt x="961" y="914"/>
                    <a:pt x="1" y="2351"/>
                    <a:pt x="1" y="3948"/>
                  </a:cubicBezTo>
                  <a:cubicBezTo>
                    <a:pt x="4" y="6128"/>
                    <a:pt x="1767" y="7892"/>
                    <a:pt x="3947" y="7895"/>
                  </a:cubicBezTo>
                  <a:cubicBezTo>
                    <a:pt x="5544" y="7895"/>
                    <a:pt x="6982" y="6934"/>
                    <a:pt x="7595" y="5458"/>
                  </a:cubicBezTo>
                  <a:cubicBezTo>
                    <a:pt x="8204" y="3984"/>
                    <a:pt x="7866" y="2287"/>
                    <a:pt x="6737" y="1158"/>
                  </a:cubicBezTo>
                  <a:cubicBezTo>
                    <a:pt x="5981" y="402"/>
                    <a:pt x="4971" y="1"/>
                    <a:pt x="39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5" name="Google Shape;1245;p57"/>
            <p:cNvSpPr/>
            <p:nvPr/>
          </p:nvSpPr>
          <p:spPr>
            <a:xfrm>
              <a:off x="4460225" y="3211300"/>
              <a:ext cx="481475" cy="481325"/>
            </a:xfrm>
            <a:custGeom>
              <a:rect b="b" l="l" r="r" t="t"/>
              <a:pathLst>
                <a:path extrusionOk="0" h="19253" w="19259">
                  <a:moveTo>
                    <a:pt x="9632" y="1126"/>
                  </a:moveTo>
                  <a:cubicBezTo>
                    <a:pt x="10704" y="1126"/>
                    <a:pt x="11649" y="1824"/>
                    <a:pt x="11972" y="2845"/>
                  </a:cubicBezTo>
                  <a:cubicBezTo>
                    <a:pt x="12049" y="3090"/>
                    <a:pt x="12276" y="3240"/>
                    <a:pt x="12513" y="3240"/>
                  </a:cubicBezTo>
                  <a:cubicBezTo>
                    <a:pt x="12600" y="3240"/>
                    <a:pt x="12689" y="3220"/>
                    <a:pt x="12772" y="3177"/>
                  </a:cubicBezTo>
                  <a:cubicBezTo>
                    <a:pt x="13131" y="2990"/>
                    <a:pt x="13520" y="2899"/>
                    <a:pt x="13906" y="2899"/>
                  </a:cubicBezTo>
                  <a:cubicBezTo>
                    <a:pt x="14542" y="2899"/>
                    <a:pt x="15169" y="3146"/>
                    <a:pt x="15641" y="3617"/>
                  </a:cubicBezTo>
                  <a:cubicBezTo>
                    <a:pt x="16399" y="4375"/>
                    <a:pt x="16577" y="5535"/>
                    <a:pt x="16082" y="6486"/>
                  </a:cubicBezTo>
                  <a:cubicBezTo>
                    <a:pt x="15922" y="6797"/>
                    <a:pt x="16079" y="7180"/>
                    <a:pt x="16414" y="7286"/>
                  </a:cubicBezTo>
                  <a:cubicBezTo>
                    <a:pt x="17434" y="7609"/>
                    <a:pt x="18132" y="8554"/>
                    <a:pt x="18132" y="9626"/>
                  </a:cubicBezTo>
                  <a:cubicBezTo>
                    <a:pt x="18132" y="10698"/>
                    <a:pt x="17434" y="11643"/>
                    <a:pt x="16414" y="11966"/>
                  </a:cubicBezTo>
                  <a:cubicBezTo>
                    <a:pt x="16079" y="12072"/>
                    <a:pt x="15922" y="12455"/>
                    <a:pt x="16082" y="12766"/>
                  </a:cubicBezTo>
                  <a:cubicBezTo>
                    <a:pt x="16577" y="13718"/>
                    <a:pt x="16399" y="14877"/>
                    <a:pt x="15641" y="15635"/>
                  </a:cubicBezTo>
                  <a:cubicBezTo>
                    <a:pt x="15169" y="16107"/>
                    <a:pt x="14542" y="16354"/>
                    <a:pt x="13906" y="16354"/>
                  </a:cubicBezTo>
                  <a:cubicBezTo>
                    <a:pt x="13520" y="16354"/>
                    <a:pt x="13131" y="16263"/>
                    <a:pt x="12772" y="16076"/>
                  </a:cubicBezTo>
                  <a:cubicBezTo>
                    <a:pt x="12689" y="16033"/>
                    <a:pt x="12600" y="16013"/>
                    <a:pt x="12513" y="16013"/>
                  </a:cubicBezTo>
                  <a:cubicBezTo>
                    <a:pt x="12276" y="16013"/>
                    <a:pt x="12049" y="16163"/>
                    <a:pt x="11972" y="16408"/>
                  </a:cubicBezTo>
                  <a:cubicBezTo>
                    <a:pt x="11649" y="17428"/>
                    <a:pt x="10704" y="18126"/>
                    <a:pt x="9632" y="18126"/>
                  </a:cubicBezTo>
                  <a:cubicBezTo>
                    <a:pt x="8560" y="18126"/>
                    <a:pt x="7615" y="17428"/>
                    <a:pt x="7292" y="16408"/>
                  </a:cubicBezTo>
                  <a:cubicBezTo>
                    <a:pt x="7215" y="16163"/>
                    <a:pt x="6988" y="16013"/>
                    <a:pt x="6751" y="16013"/>
                  </a:cubicBezTo>
                  <a:cubicBezTo>
                    <a:pt x="6664" y="16013"/>
                    <a:pt x="6575" y="16033"/>
                    <a:pt x="6492" y="16076"/>
                  </a:cubicBezTo>
                  <a:cubicBezTo>
                    <a:pt x="6133" y="16263"/>
                    <a:pt x="5744" y="16354"/>
                    <a:pt x="5358" y="16354"/>
                  </a:cubicBezTo>
                  <a:cubicBezTo>
                    <a:pt x="4722" y="16354"/>
                    <a:pt x="4095" y="16107"/>
                    <a:pt x="3623" y="15635"/>
                  </a:cubicBezTo>
                  <a:cubicBezTo>
                    <a:pt x="2865" y="14877"/>
                    <a:pt x="2687" y="13718"/>
                    <a:pt x="3183" y="12766"/>
                  </a:cubicBezTo>
                  <a:cubicBezTo>
                    <a:pt x="3343" y="12455"/>
                    <a:pt x="3186" y="12072"/>
                    <a:pt x="2850" y="11966"/>
                  </a:cubicBezTo>
                  <a:cubicBezTo>
                    <a:pt x="1830" y="11643"/>
                    <a:pt x="1132" y="10698"/>
                    <a:pt x="1132" y="9626"/>
                  </a:cubicBezTo>
                  <a:cubicBezTo>
                    <a:pt x="1132" y="8554"/>
                    <a:pt x="1830" y="7609"/>
                    <a:pt x="2850" y="7286"/>
                  </a:cubicBezTo>
                  <a:cubicBezTo>
                    <a:pt x="3186" y="7180"/>
                    <a:pt x="3343" y="6797"/>
                    <a:pt x="3183" y="6486"/>
                  </a:cubicBezTo>
                  <a:cubicBezTo>
                    <a:pt x="2687" y="5535"/>
                    <a:pt x="2865" y="4375"/>
                    <a:pt x="3623" y="3617"/>
                  </a:cubicBezTo>
                  <a:cubicBezTo>
                    <a:pt x="4095" y="3146"/>
                    <a:pt x="4722" y="2899"/>
                    <a:pt x="5358" y="2899"/>
                  </a:cubicBezTo>
                  <a:cubicBezTo>
                    <a:pt x="5744" y="2899"/>
                    <a:pt x="6133" y="2990"/>
                    <a:pt x="6492" y="3177"/>
                  </a:cubicBezTo>
                  <a:cubicBezTo>
                    <a:pt x="6575" y="3220"/>
                    <a:pt x="6664" y="3240"/>
                    <a:pt x="6751" y="3240"/>
                  </a:cubicBezTo>
                  <a:cubicBezTo>
                    <a:pt x="6988" y="3240"/>
                    <a:pt x="7215" y="3090"/>
                    <a:pt x="7292" y="2845"/>
                  </a:cubicBezTo>
                  <a:cubicBezTo>
                    <a:pt x="7615" y="1824"/>
                    <a:pt x="8560" y="1126"/>
                    <a:pt x="9632" y="1126"/>
                  </a:cubicBezTo>
                  <a:close/>
                  <a:moveTo>
                    <a:pt x="9632" y="0"/>
                  </a:moveTo>
                  <a:cubicBezTo>
                    <a:pt x="8291" y="0"/>
                    <a:pt x="7062" y="746"/>
                    <a:pt x="6447" y="1936"/>
                  </a:cubicBezTo>
                  <a:cubicBezTo>
                    <a:pt x="6091" y="1823"/>
                    <a:pt x="5726" y="1768"/>
                    <a:pt x="5364" y="1768"/>
                  </a:cubicBezTo>
                  <a:cubicBezTo>
                    <a:pt x="4426" y="1768"/>
                    <a:pt x="3508" y="2136"/>
                    <a:pt x="2826" y="2820"/>
                  </a:cubicBezTo>
                  <a:cubicBezTo>
                    <a:pt x="1878" y="3765"/>
                    <a:pt x="1537" y="5163"/>
                    <a:pt x="1942" y="6441"/>
                  </a:cubicBezTo>
                  <a:cubicBezTo>
                    <a:pt x="749" y="7054"/>
                    <a:pt x="0" y="8286"/>
                    <a:pt x="6" y="9626"/>
                  </a:cubicBezTo>
                  <a:cubicBezTo>
                    <a:pt x="0" y="10967"/>
                    <a:pt x="749" y="12199"/>
                    <a:pt x="1942" y="12812"/>
                  </a:cubicBezTo>
                  <a:cubicBezTo>
                    <a:pt x="1537" y="14089"/>
                    <a:pt x="1878" y="15487"/>
                    <a:pt x="2826" y="16432"/>
                  </a:cubicBezTo>
                  <a:cubicBezTo>
                    <a:pt x="3508" y="17116"/>
                    <a:pt x="4426" y="17484"/>
                    <a:pt x="5364" y="17484"/>
                  </a:cubicBezTo>
                  <a:cubicBezTo>
                    <a:pt x="5726" y="17484"/>
                    <a:pt x="6091" y="17429"/>
                    <a:pt x="6447" y="17317"/>
                  </a:cubicBezTo>
                  <a:cubicBezTo>
                    <a:pt x="7062" y="18506"/>
                    <a:pt x="8291" y="19252"/>
                    <a:pt x="9632" y="19252"/>
                  </a:cubicBezTo>
                  <a:cubicBezTo>
                    <a:pt x="10973" y="19252"/>
                    <a:pt x="12202" y="18506"/>
                    <a:pt x="12818" y="17317"/>
                  </a:cubicBezTo>
                  <a:cubicBezTo>
                    <a:pt x="13173" y="17429"/>
                    <a:pt x="13538" y="17484"/>
                    <a:pt x="13900" y="17484"/>
                  </a:cubicBezTo>
                  <a:cubicBezTo>
                    <a:pt x="14838" y="17484"/>
                    <a:pt x="15756" y="17116"/>
                    <a:pt x="16438" y="16432"/>
                  </a:cubicBezTo>
                  <a:cubicBezTo>
                    <a:pt x="17386" y="15487"/>
                    <a:pt x="17727" y="14089"/>
                    <a:pt x="17323" y="12812"/>
                  </a:cubicBezTo>
                  <a:cubicBezTo>
                    <a:pt x="18512" y="12196"/>
                    <a:pt x="19258" y="10967"/>
                    <a:pt x="19258" y="9626"/>
                  </a:cubicBezTo>
                  <a:cubicBezTo>
                    <a:pt x="19258" y="8286"/>
                    <a:pt x="18512" y="7057"/>
                    <a:pt x="17323" y="6441"/>
                  </a:cubicBezTo>
                  <a:cubicBezTo>
                    <a:pt x="17727" y="5163"/>
                    <a:pt x="17386" y="3765"/>
                    <a:pt x="16438" y="2820"/>
                  </a:cubicBezTo>
                  <a:cubicBezTo>
                    <a:pt x="15756" y="2136"/>
                    <a:pt x="14838" y="1768"/>
                    <a:pt x="13900" y="1768"/>
                  </a:cubicBezTo>
                  <a:cubicBezTo>
                    <a:pt x="13538" y="1768"/>
                    <a:pt x="13173" y="1823"/>
                    <a:pt x="12818" y="1936"/>
                  </a:cubicBezTo>
                  <a:cubicBezTo>
                    <a:pt x="12202" y="746"/>
                    <a:pt x="10973" y="0"/>
                    <a:pt x="963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46" name="Google Shape;1246;p57"/>
          <p:cNvSpPr/>
          <p:nvPr/>
        </p:nvSpPr>
        <p:spPr>
          <a:xfrm>
            <a:off x="7974588" y="2726454"/>
            <a:ext cx="340186" cy="300545"/>
          </a:xfrm>
          <a:custGeom>
            <a:rect b="b" l="l" r="r" t="t"/>
            <a:pathLst>
              <a:path extrusionOk="0" h="17074" w="19326">
                <a:moveTo>
                  <a:pt x="14226" y="1132"/>
                </a:moveTo>
                <a:cubicBezTo>
                  <a:pt x="15314" y="1132"/>
                  <a:pt x="16352" y="1605"/>
                  <a:pt x="17070" y="2425"/>
                </a:cubicBezTo>
                <a:cubicBezTo>
                  <a:pt x="17798" y="3252"/>
                  <a:pt x="18196" y="4366"/>
                  <a:pt x="18196" y="5568"/>
                </a:cubicBezTo>
                <a:cubicBezTo>
                  <a:pt x="18193" y="8476"/>
                  <a:pt x="15599" y="10686"/>
                  <a:pt x="11671" y="14032"/>
                </a:cubicBezTo>
                <a:cubicBezTo>
                  <a:pt x="11025" y="14581"/>
                  <a:pt x="10364" y="15146"/>
                  <a:pt x="9663" y="15756"/>
                </a:cubicBezTo>
                <a:cubicBezTo>
                  <a:pt x="8963" y="15146"/>
                  <a:pt x="8301" y="14581"/>
                  <a:pt x="7655" y="14032"/>
                </a:cubicBezTo>
                <a:cubicBezTo>
                  <a:pt x="3727" y="10686"/>
                  <a:pt x="1133" y="8476"/>
                  <a:pt x="1133" y="5568"/>
                </a:cubicBezTo>
                <a:cubicBezTo>
                  <a:pt x="1133" y="4366"/>
                  <a:pt x="1535" y="3252"/>
                  <a:pt x="2259" y="2425"/>
                </a:cubicBezTo>
                <a:cubicBezTo>
                  <a:pt x="2977" y="1605"/>
                  <a:pt x="4015" y="1132"/>
                  <a:pt x="5103" y="1132"/>
                </a:cubicBezTo>
                <a:cubicBezTo>
                  <a:pt x="5113" y="1132"/>
                  <a:pt x="5124" y="1132"/>
                  <a:pt x="5134" y="1132"/>
                </a:cubicBezTo>
                <a:cubicBezTo>
                  <a:pt x="6686" y="1132"/>
                  <a:pt x="7691" y="2090"/>
                  <a:pt x="8259" y="2890"/>
                </a:cubicBezTo>
                <a:cubicBezTo>
                  <a:pt x="8631" y="3421"/>
                  <a:pt x="8920" y="4001"/>
                  <a:pt x="9126" y="4614"/>
                </a:cubicBezTo>
                <a:cubicBezTo>
                  <a:pt x="9212" y="4875"/>
                  <a:pt x="9438" y="5006"/>
                  <a:pt x="9665" y="5006"/>
                </a:cubicBezTo>
                <a:cubicBezTo>
                  <a:pt x="9891" y="5006"/>
                  <a:pt x="10118" y="4875"/>
                  <a:pt x="10204" y="4614"/>
                </a:cubicBezTo>
                <a:cubicBezTo>
                  <a:pt x="10409" y="4001"/>
                  <a:pt x="10699" y="3421"/>
                  <a:pt x="11070" y="2890"/>
                </a:cubicBezTo>
                <a:cubicBezTo>
                  <a:pt x="11641" y="2090"/>
                  <a:pt x="12643" y="1132"/>
                  <a:pt x="14195" y="1132"/>
                </a:cubicBezTo>
                <a:cubicBezTo>
                  <a:pt x="14206" y="1132"/>
                  <a:pt x="14216" y="1132"/>
                  <a:pt x="14226" y="1132"/>
                </a:cubicBezTo>
                <a:close/>
                <a:moveTo>
                  <a:pt x="5103" y="0"/>
                </a:moveTo>
                <a:cubicBezTo>
                  <a:pt x="3689" y="0"/>
                  <a:pt x="2343" y="612"/>
                  <a:pt x="1411" y="1676"/>
                </a:cubicBezTo>
                <a:cubicBezTo>
                  <a:pt x="502" y="2709"/>
                  <a:pt x="1" y="4092"/>
                  <a:pt x="1" y="5568"/>
                </a:cubicBezTo>
                <a:cubicBezTo>
                  <a:pt x="1" y="7174"/>
                  <a:pt x="629" y="8672"/>
                  <a:pt x="1976" y="10275"/>
                </a:cubicBezTo>
                <a:cubicBezTo>
                  <a:pt x="3180" y="11710"/>
                  <a:pt x="4914" y="13183"/>
                  <a:pt x="6922" y="14895"/>
                </a:cubicBezTo>
                <a:cubicBezTo>
                  <a:pt x="7670" y="15532"/>
                  <a:pt x="8443" y="16191"/>
                  <a:pt x="9265" y="16909"/>
                </a:cubicBezTo>
                <a:lnTo>
                  <a:pt x="9292" y="16933"/>
                </a:lnTo>
                <a:cubicBezTo>
                  <a:pt x="9397" y="17027"/>
                  <a:pt x="9530" y="17074"/>
                  <a:pt x="9664" y="17074"/>
                </a:cubicBezTo>
                <a:cubicBezTo>
                  <a:pt x="9797" y="17074"/>
                  <a:pt x="9930" y="17027"/>
                  <a:pt x="10038" y="16933"/>
                </a:cubicBezTo>
                <a:lnTo>
                  <a:pt x="10062" y="16909"/>
                </a:lnTo>
                <a:cubicBezTo>
                  <a:pt x="10883" y="16191"/>
                  <a:pt x="11659" y="15532"/>
                  <a:pt x="12405" y="14895"/>
                </a:cubicBezTo>
                <a:cubicBezTo>
                  <a:pt x="14413" y="13183"/>
                  <a:pt x="16146" y="11707"/>
                  <a:pt x="17351" y="10275"/>
                </a:cubicBezTo>
                <a:cubicBezTo>
                  <a:pt x="18697" y="8672"/>
                  <a:pt x="19325" y="7174"/>
                  <a:pt x="19325" y="5568"/>
                </a:cubicBezTo>
                <a:cubicBezTo>
                  <a:pt x="19325" y="4092"/>
                  <a:pt x="18824" y="2709"/>
                  <a:pt x="17915" y="1676"/>
                </a:cubicBezTo>
                <a:cubicBezTo>
                  <a:pt x="16983" y="612"/>
                  <a:pt x="15637" y="0"/>
                  <a:pt x="14224" y="0"/>
                </a:cubicBezTo>
                <a:cubicBezTo>
                  <a:pt x="14213" y="0"/>
                  <a:pt x="14203" y="0"/>
                  <a:pt x="14192" y="0"/>
                </a:cubicBezTo>
                <a:cubicBezTo>
                  <a:pt x="12157" y="0"/>
                  <a:pt x="10868" y="1217"/>
                  <a:pt x="10143" y="2238"/>
                </a:cubicBezTo>
                <a:cubicBezTo>
                  <a:pt x="9968" y="2485"/>
                  <a:pt x="9808" y="2748"/>
                  <a:pt x="9663" y="3017"/>
                </a:cubicBezTo>
                <a:cubicBezTo>
                  <a:pt x="9518" y="2748"/>
                  <a:pt x="9358" y="2485"/>
                  <a:pt x="9183" y="2238"/>
                </a:cubicBezTo>
                <a:cubicBezTo>
                  <a:pt x="8458" y="1217"/>
                  <a:pt x="7169" y="0"/>
                  <a:pt x="5134" y="0"/>
                </a:cubicBezTo>
                <a:cubicBezTo>
                  <a:pt x="5124" y="0"/>
                  <a:pt x="5113" y="0"/>
                  <a:pt x="51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47" name="Google Shape;1247;p57"/>
          <p:cNvGrpSpPr/>
          <p:nvPr/>
        </p:nvGrpSpPr>
        <p:grpSpPr>
          <a:xfrm>
            <a:off x="5824496" y="3990669"/>
            <a:ext cx="342034" cy="280654"/>
            <a:chOff x="5647000" y="3252650"/>
            <a:chExt cx="485775" cy="398600"/>
          </a:xfrm>
        </p:grpSpPr>
        <p:sp>
          <p:nvSpPr>
            <p:cNvPr id="1248" name="Google Shape;1248;p57"/>
            <p:cNvSpPr/>
            <p:nvPr/>
          </p:nvSpPr>
          <p:spPr>
            <a:xfrm>
              <a:off x="5762575" y="3252650"/>
              <a:ext cx="113250" cy="143825"/>
            </a:xfrm>
            <a:custGeom>
              <a:rect b="b" l="l" r="r" t="t"/>
              <a:pathLst>
                <a:path extrusionOk="0" h="5753" w="4530">
                  <a:moveTo>
                    <a:pt x="2265" y="1133"/>
                  </a:moveTo>
                  <a:cubicBezTo>
                    <a:pt x="2383" y="1133"/>
                    <a:pt x="2667" y="1348"/>
                    <a:pt x="2960" y="1930"/>
                  </a:cubicBezTo>
                  <a:cubicBezTo>
                    <a:pt x="3246" y="2501"/>
                    <a:pt x="3397" y="3147"/>
                    <a:pt x="3397" y="3488"/>
                  </a:cubicBezTo>
                  <a:cubicBezTo>
                    <a:pt x="3397" y="4113"/>
                    <a:pt x="2890" y="4621"/>
                    <a:pt x="2265" y="4621"/>
                  </a:cubicBezTo>
                  <a:cubicBezTo>
                    <a:pt x="1637" y="4621"/>
                    <a:pt x="1133" y="4113"/>
                    <a:pt x="1133" y="3488"/>
                  </a:cubicBezTo>
                  <a:cubicBezTo>
                    <a:pt x="1133" y="3147"/>
                    <a:pt x="1284" y="2501"/>
                    <a:pt x="1568" y="1930"/>
                  </a:cubicBezTo>
                  <a:cubicBezTo>
                    <a:pt x="1860" y="1348"/>
                    <a:pt x="2144" y="1133"/>
                    <a:pt x="2265" y="1133"/>
                  </a:cubicBezTo>
                  <a:close/>
                  <a:moveTo>
                    <a:pt x="2265" y="1"/>
                  </a:moveTo>
                  <a:cubicBezTo>
                    <a:pt x="1613" y="1"/>
                    <a:pt x="1024" y="493"/>
                    <a:pt x="556" y="1423"/>
                  </a:cubicBezTo>
                  <a:cubicBezTo>
                    <a:pt x="218" y="2096"/>
                    <a:pt x="1" y="2909"/>
                    <a:pt x="1" y="3488"/>
                  </a:cubicBezTo>
                  <a:cubicBezTo>
                    <a:pt x="1" y="4738"/>
                    <a:pt x="1012" y="5750"/>
                    <a:pt x="2265" y="5753"/>
                  </a:cubicBezTo>
                  <a:cubicBezTo>
                    <a:pt x="3515" y="5750"/>
                    <a:pt x="4527" y="4738"/>
                    <a:pt x="4530" y="3488"/>
                  </a:cubicBezTo>
                  <a:cubicBezTo>
                    <a:pt x="4530" y="2909"/>
                    <a:pt x="4309" y="2096"/>
                    <a:pt x="3971" y="1423"/>
                  </a:cubicBezTo>
                  <a:cubicBezTo>
                    <a:pt x="3503" y="493"/>
                    <a:pt x="2914" y="1"/>
                    <a:pt x="22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49" name="Google Shape;1249;p57"/>
            <p:cNvSpPr/>
            <p:nvPr/>
          </p:nvSpPr>
          <p:spPr>
            <a:xfrm>
              <a:off x="5647000" y="3371750"/>
              <a:ext cx="124425" cy="136450"/>
            </a:xfrm>
            <a:custGeom>
              <a:rect b="b" l="l" r="r" t="t"/>
              <a:pathLst>
                <a:path extrusionOk="0" h="5458" w="4977">
                  <a:moveTo>
                    <a:pt x="1510" y="1131"/>
                  </a:moveTo>
                  <a:cubicBezTo>
                    <a:pt x="1680" y="1131"/>
                    <a:pt x="1994" y="1221"/>
                    <a:pt x="2422" y="1496"/>
                  </a:cubicBezTo>
                  <a:cubicBezTo>
                    <a:pt x="2969" y="1852"/>
                    <a:pt x="3425" y="2333"/>
                    <a:pt x="3594" y="2625"/>
                  </a:cubicBezTo>
                  <a:cubicBezTo>
                    <a:pt x="3908" y="3166"/>
                    <a:pt x="3721" y="3860"/>
                    <a:pt x="3180" y="4171"/>
                  </a:cubicBezTo>
                  <a:cubicBezTo>
                    <a:pt x="3000" y="4276"/>
                    <a:pt x="2801" y="4325"/>
                    <a:pt x="2603" y="4325"/>
                  </a:cubicBezTo>
                  <a:cubicBezTo>
                    <a:pt x="2200" y="4325"/>
                    <a:pt x="1804" y="4120"/>
                    <a:pt x="1595" y="3758"/>
                  </a:cubicBezTo>
                  <a:cubicBezTo>
                    <a:pt x="1423" y="3462"/>
                    <a:pt x="1233" y="2828"/>
                    <a:pt x="1193" y="2191"/>
                  </a:cubicBezTo>
                  <a:cubicBezTo>
                    <a:pt x="1157" y="1538"/>
                    <a:pt x="1296" y="1212"/>
                    <a:pt x="1399" y="1155"/>
                  </a:cubicBezTo>
                  <a:cubicBezTo>
                    <a:pt x="1432" y="1137"/>
                    <a:pt x="1471" y="1131"/>
                    <a:pt x="1510" y="1131"/>
                  </a:cubicBezTo>
                  <a:close/>
                  <a:moveTo>
                    <a:pt x="1512" y="1"/>
                  </a:moveTo>
                  <a:cubicBezTo>
                    <a:pt x="1262" y="1"/>
                    <a:pt x="1033" y="59"/>
                    <a:pt x="831" y="177"/>
                  </a:cubicBezTo>
                  <a:cubicBezTo>
                    <a:pt x="269" y="500"/>
                    <a:pt x="1" y="1221"/>
                    <a:pt x="61" y="2260"/>
                  </a:cubicBezTo>
                  <a:cubicBezTo>
                    <a:pt x="106" y="3012"/>
                    <a:pt x="324" y="3821"/>
                    <a:pt x="614" y="4325"/>
                  </a:cubicBezTo>
                  <a:cubicBezTo>
                    <a:pt x="919" y="4851"/>
                    <a:pt x="1420" y="5231"/>
                    <a:pt x="2009" y="5382"/>
                  </a:cubicBezTo>
                  <a:cubicBezTo>
                    <a:pt x="2205" y="5431"/>
                    <a:pt x="2404" y="5458"/>
                    <a:pt x="2607" y="5458"/>
                  </a:cubicBezTo>
                  <a:cubicBezTo>
                    <a:pt x="2609" y="5458"/>
                    <a:pt x="2612" y="5458"/>
                    <a:pt x="2615" y="5458"/>
                  </a:cubicBezTo>
                  <a:cubicBezTo>
                    <a:pt x="3421" y="5458"/>
                    <a:pt x="4166" y="5026"/>
                    <a:pt x="4572" y="4328"/>
                  </a:cubicBezTo>
                  <a:cubicBezTo>
                    <a:pt x="4977" y="3628"/>
                    <a:pt x="4977" y="2761"/>
                    <a:pt x="4572" y="2061"/>
                  </a:cubicBezTo>
                  <a:cubicBezTo>
                    <a:pt x="4282" y="1560"/>
                    <a:pt x="3678" y="968"/>
                    <a:pt x="3035" y="548"/>
                  </a:cubicBezTo>
                  <a:cubicBezTo>
                    <a:pt x="2471" y="185"/>
                    <a:pt x="1957" y="1"/>
                    <a:pt x="151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0" name="Google Shape;1250;p57"/>
            <p:cNvSpPr/>
            <p:nvPr/>
          </p:nvSpPr>
          <p:spPr>
            <a:xfrm>
              <a:off x="5904100" y="3252650"/>
              <a:ext cx="113275" cy="143825"/>
            </a:xfrm>
            <a:custGeom>
              <a:rect b="b" l="l" r="r" t="t"/>
              <a:pathLst>
                <a:path extrusionOk="0" h="5753" w="4531">
                  <a:moveTo>
                    <a:pt x="2266" y="1133"/>
                  </a:moveTo>
                  <a:cubicBezTo>
                    <a:pt x="2383" y="1133"/>
                    <a:pt x="2667" y="1348"/>
                    <a:pt x="2960" y="1930"/>
                  </a:cubicBezTo>
                  <a:cubicBezTo>
                    <a:pt x="3247" y="2501"/>
                    <a:pt x="3398" y="3147"/>
                    <a:pt x="3398" y="3488"/>
                  </a:cubicBezTo>
                  <a:cubicBezTo>
                    <a:pt x="3398" y="4113"/>
                    <a:pt x="2891" y="4621"/>
                    <a:pt x="2266" y="4621"/>
                  </a:cubicBezTo>
                  <a:cubicBezTo>
                    <a:pt x="1638" y="4621"/>
                    <a:pt x="1133" y="4113"/>
                    <a:pt x="1133" y="3488"/>
                  </a:cubicBezTo>
                  <a:cubicBezTo>
                    <a:pt x="1133" y="3147"/>
                    <a:pt x="1284" y="2501"/>
                    <a:pt x="1568" y="1930"/>
                  </a:cubicBezTo>
                  <a:cubicBezTo>
                    <a:pt x="1861" y="1348"/>
                    <a:pt x="2145" y="1133"/>
                    <a:pt x="2266" y="1133"/>
                  </a:cubicBezTo>
                  <a:close/>
                  <a:moveTo>
                    <a:pt x="2266" y="1"/>
                  </a:moveTo>
                  <a:cubicBezTo>
                    <a:pt x="1613" y="1"/>
                    <a:pt x="1025" y="493"/>
                    <a:pt x="557" y="1423"/>
                  </a:cubicBezTo>
                  <a:cubicBezTo>
                    <a:pt x="218" y="2096"/>
                    <a:pt x="1" y="2909"/>
                    <a:pt x="1" y="3488"/>
                  </a:cubicBezTo>
                  <a:cubicBezTo>
                    <a:pt x="1" y="4738"/>
                    <a:pt x="1012" y="5753"/>
                    <a:pt x="2266" y="5753"/>
                  </a:cubicBezTo>
                  <a:cubicBezTo>
                    <a:pt x="3516" y="5753"/>
                    <a:pt x="4530" y="4738"/>
                    <a:pt x="4530" y="3488"/>
                  </a:cubicBezTo>
                  <a:cubicBezTo>
                    <a:pt x="4530" y="2909"/>
                    <a:pt x="4310" y="2096"/>
                    <a:pt x="3972" y="1423"/>
                  </a:cubicBezTo>
                  <a:cubicBezTo>
                    <a:pt x="3507" y="493"/>
                    <a:pt x="2915" y="1"/>
                    <a:pt x="226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1" name="Google Shape;1251;p57"/>
            <p:cNvSpPr/>
            <p:nvPr/>
          </p:nvSpPr>
          <p:spPr>
            <a:xfrm>
              <a:off x="5996750" y="3371150"/>
              <a:ext cx="136025" cy="136525"/>
            </a:xfrm>
            <a:custGeom>
              <a:rect b="b" l="l" r="r" t="t"/>
              <a:pathLst>
                <a:path extrusionOk="0" h="5461" w="5441">
                  <a:moveTo>
                    <a:pt x="3955" y="1136"/>
                  </a:moveTo>
                  <a:cubicBezTo>
                    <a:pt x="3986" y="1136"/>
                    <a:pt x="4019" y="1143"/>
                    <a:pt x="4049" y="1158"/>
                  </a:cubicBezTo>
                  <a:cubicBezTo>
                    <a:pt x="4152" y="1218"/>
                    <a:pt x="4290" y="1541"/>
                    <a:pt x="4251" y="2194"/>
                  </a:cubicBezTo>
                  <a:cubicBezTo>
                    <a:pt x="4215" y="2834"/>
                    <a:pt x="4022" y="3468"/>
                    <a:pt x="3853" y="3761"/>
                  </a:cubicBezTo>
                  <a:cubicBezTo>
                    <a:pt x="3644" y="4124"/>
                    <a:pt x="3246" y="4329"/>
                    <a:pt x="2842" y="4329"/>
                  </a:cubicBezTo>
                  <a:cubicBezTo>
                    <a:pt x="2645" y="4329"/>
                    <a:pt x="2447" y="4280"/>
                    <a:pt x="2267" y="4177"/>
                  </a:cubicBezTo>
                  <a:cubicBezTo>
                    <a:pt x="2008" y="4026"/>
                    <a:pt x="1815" y="3779"/>
                    <a:pt x="1739" y="3489"/>
                  </a:cubicBezTo>
                  <a:cubicBezTo>
                    <a:pt x="1661" y="3199"/>
                    <a:pt x="1703" y="2888"/>
                    <a:pt x="1854" y="2628"/>
                  </a:cubicBezTo>
                  <a:cubicBezTo>
                    <a:pt x="2020" y="2338"/>
                    <a:pt x="2479" y="1855"/>
                    <a:pt x="3025" y="1502"/>
                  </a:cubicBezTo>
                  <a:cubicBezTo>
                    <a:pt x="3451" y="1224"/>
                    <a:pt x="3768" y="1137"/>
                    <a:pt x="3937" y="1137"/>
                  </a:cubicBezTo>
                  <a:cubicBezTo>
                    <a:pt x="3943" y="1136"/>
                    <a:pt x="3949" y="1136"/>
                    <a:pt x="3955" y="1136"/>
                  </a:cubicBezTo>
                  <a:close/>
                  <a:moveTo>
                    <a:pt x="3932" y="1"/>
                  </a:moveTo>
                  <a:cubicBezTo>
                    <a:pt x="3486" y="1"/>
                    <a:pt x="2972" y="186"/>
                    <a:pt x="2409" y="551"/>
                  </a:cubicBezTo>
                  <a:cubicBezTo>
                    <a:pt x="1766" y="968"/>
                    <a:pt x="1162" y="1562"/>
                    <a:pt x="872" y="2064"/>
                  </a:cubicBezTo>
                  <a:cubicBezTo>
                    <a:pt x="1" y="3572"/>
                    <a:pt x="1091" y="5461"/>
                    <a:pt x="2834" y="5461"/>
                  </a:cubicBezTo>
                  <a:cubicBezTo>
                    <a:pt x="2835" y="5461"/>
                    <a:pt x="2837" y="5461"/>
                    <a:pt x="2838" y="5461"/>
                  </a:cubicBezTo>
                  <a:cubicBezTo>
                    <a:pt x="3037" y="5461"/>
                    <a:pt x="3240" y="5433"/>
                    <a:pt x="3436" y="5385"/>
                  </a:cubicBezTo>
                  <a:cubicBezTo>
                    <a:pt x="4022" y="5234"/>
                    <a:pt x="4526" y="4854"/>
                    <a:pt x="4831" y="4328"/>
                  </a:cubicBezTo>
                  <a:cubicBezTo>
                    <a:pt x="5121" y="3824"/>
                    <a:pt x="5335" y="3015"/>
                    <a:pt x="5380" y="2260"/>
                  </a:cubicBezTo>
                  <a:cubicBezTo>
                    <a:pt x="5441" y="1221"/>
                    <a:pt x="5175" y="503"/>
                    <a:pt x="4614" y="177"/>
                  </a:cubicBezTo>
                  <a:cubicBezTo>
                    <a:pt x="4410" y="59"/>
                    <a:pt x="4182" y="1"/>
                    <a:pt x="393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2" name="Google Shape;1252;p57"/>
            <p:cNvSpPr/>
            <p:nvPr/>
          </p:nvSpPr>
          <p:spPr>
            <a:xfrm>
              <a:off x="5734275" y="3424700"/>
              <a:ext cx="311325" cy="226550"/>
            </a:xfrm>
            <a:custGeom>
              <a:rect b="b" l="l" r="r" t="t"/>
              <a:pathLst>
                <a:path extrusionOk="0" h="9062" w="12453">
                  <a:moveTo>
                    <a:pt x="6226" y="1135"/>
                  </a:moveTo>
                  <a:cubicBezTo>
                    <a:pt x="8575" y="1135"/>
                    <a:pt x="9059" y="1815"/>
                    <a:pt x="9059" y="2832"/>
                  </a:cubicBezTo>
                  <a:lnTo>
                    <a:pt x="9059" y="3159"/>
                  </a:lnTo>
                  <a:cubicBezTo>
                    <a:pt x="9056" y="3850"/>
                    <a:pt x="9472" y="4472"/>
                    <a:pt x="10115" y="4732"/>
                  </a:cubicBezTo>
                  <a:cubicBezTo>
                    <a:pt x="10846" y="5031"/>
                    <a:pt x="11323" y="5619"/>
                    <a:pt x="11323" y="6229"/>
                  </a:cubicBezTo>
                  <a:cubicBezTo>
                    <a:pt x="11323" y="6658"/>
                    <a:pt x="11103" y="7069"/>
                    <a:pt x="10704" y="7389"/>
                  </a:cubicBezTo>
                  <a:cubicBezTo>
                    <a:pt x="10269" y="7736"/>
                    <a:pt x="9687" y="7929"/>
                    <a:pt x="9059" y="7929"/>
                  </a:cubicBezTo>
                  <a:cubicBezTo>
                    <a:pt x="9046" y="7929"/>
                    <a:pt x="9034" y="7929"/>
                    <a:pt x="9021" y="7929"/>
                  </a:cubicBezTo>
                  <a:cubicBezTo>
                    <a:pt x="8787" y="7929"/>
                    <a:pt x="8554" y="7902"/>
                    <a:pt x="8328" y="7848"/>
                  </a:cubicBezTo>
                  <a:cubicBezTo>
                    <a:pt x="7639" y="7673"/>
                    <a:pt x="6933" y="7585"/>
                    <a:pt x="6223" y="7585"/>
                  </a:cubicBezTo>
                  <a:cubicBezTo>
                    <a:pt x="5517" y="7585"/>
                    <a:pt x="4813" y="7673"/>
                    <a:pt x="4128" y="7848"/>
                  </a:cubicBezTo>
                  <a:cubicBezTo>
                    <a:pt x="3901" y="7902"/>
                    <a:pt x="3666" y="7929"/>
                    <a:pt x="3434" y="7929"/>
                  </a:cubicBezTo>
                  <a:cubicBezTo>
                    <a:pt x="3422" y="7929"/>
                    <a:pt x="3409" y="7929"/>
                    <a:pt x="3397" y="7929"/>
                  </a:cubicBezTo>
                  <a:cubicBezTo>
                    <a:pt x="2769" y="7929"/>
                    <a:pt x="2183" y="7736"/>
                    <a:pt x="1748" y="7389"/>
                  </a:cubicBezTo>
                  <a:cubicBezTo>
                    <a:pt x="1350" y="7069"/>
                    <a:pt x="1133" y="6658"/>
                    <a:pt x="1133" y="6229"/>
                  </a:cubicBezTo>
                  <a:cubicBezTo>
                    <a:pt x="1133" y="5619"/>
                    <a:pt x="1604" y="5031"/>
                    <a:pt x="2340" y="4732"/>
                  </a:cubicBezTo>
                  <a:cubicBezTo>
                    <a:pt x="2980" y="4472"/>
                    <a:pt x="3397" y="3850"/>
                    <a:pt x="3397" y="3159"/>
                  </a:cubicBezTo>
                  <a:lnTo>
                    <a:pt x="3397" y="2832"/>
                  </a:lnTo>
                  <a:cubicBezTo>
                    <a:pt x="3397" y="1815"/>
                    <a:pt x="3877" y="1135"/>
                    <a:pt x="6226" y="1135"/>
                  </a:cubicBezTo>
                  <a:close/>
                  <a:moveTo>
                    <a:pt x="6226" y="0"/>
                  </a:moveTo>
                  <a:cubicBezTo>
                    <a:pt x="5034" y="0"/>
                    <a:pt x="4185" y="157"/>
                    <a:pt x="3557" y="498"/>
                  </a:cubicBezTo>
                  <a:cubicBezTo>
                    <a:pt x="2700" y="960"/>
                    <a:pt x="2262" y="1745"/>
                    <a:pt x="2262" y="2829"/>
                  </a:cubicBezTo>
                  <a:lnTo>
                    <a:pt x="2262" y="3156"/>
                  </a:lnTo>
                  <a:cubicBezTo>
                    <a:pt x="2265" y="3388"/>
                    <a:pt x="2123" y="3593"/>
                    <a:pt x="1912" y="3681"/>
                  </a:cubicBezTo>
                  <a:cubicBezTo>
                    <a:pt x="749" y="4158"/>
                    <a:pt x="0" y="5157"/>
                    <a:pt x="0" y="6229"/>
                  </a:cubicBezTo>
                  <a:cubicBezTo>
                    <a:pt x="0" y="7790"/>
                    <a:pt x="1522" y="9062"/>
                    <a:pt x="3397" y="9062"/>
                  </a:cubicBezTo>
                  <a:cubicBezTo>
                    <a:pt x="3409" y="9062"/>
                    <a:pt x="3421" y="9062"/>
                    <a:pt x="3433" y="9062"/>
                  </a:cubicBezTo>
                  <a:cubicBezTo>
                    <a:pt x="3760" y="9062"/>
                    <a:pt x="4088" y="9022"/>
                    <a:pt x="4409" y="8944"/>
                  </a:cubicBezTo>
                  <a:cubicBezTo>
                    <a:pt x="5005" y="8793"/>
                    <a:pt x="5616" y="8717"/>
                    <a:pt x="6228" y="8717"/>
                  </a:cubicBezTo>
                  <a:cubicBezTo>
                    <a:pt x="6839" y="8717"/>
                    <a:pt x="7451" y="8793"/>
                    <a:pt x="8047" y="8944"/>
                  </a:cubicBezTo>
                  <a:cubicBezTo>
                    <a:pt x="8366" y="9022"/>
                    <a:pt x="8691" y="9059"/>
                    <a:pt x="9017" y="9059"/>
                  </a:cubicBezTo>
                  <a:cubicBezTo>
                    <a:pt x="9030" y="9059"/>
                    <a:pt x="9043" y="9059"/>
                    <a:pt x="9056" y="9059"/>
                  </a:cubicBezTo>
                  <a:cubicBezTo>
                    <a:pt x="10931" y="9059"/>
                    <a:pt x="12452" y="7787"/>
                    <a:pt x="12452" y="6226"/>
                  </a:cubicBezTo>
                  <a:cubicBezTo>
                    <a:pt x="12452" y="5154"/>
                    <a:pt x="11704" y="4155"/>
                    <a:pt x="10541" y="3681"/>
                  </a:cubicBezTo>
                  <a:cubicBezTo>
                    <a:pt x="10330" y="3593"/>
                    <a:pt x="10188" y="3388"/>
                    <a:pt x="10188" y="3156"/>
                  </a:cubicBezTo>
                  <a:lnTo>
                    <a:pt x="10188" y="2829"/>
                  </a:lnTo>
                  <a:cubicBezTo>
                    <a:pt x="10188" y="1745"/>
                    <a:pt x="9753" y="960"/>
                    <a:pt x="8896" y="498"/>
                  </a:cubicBezTo>
                  <a:cubicBezTo>
                    <a:pt x="8267" y="157"/>
                    <a:pt x="7419" y="0"/>
                    <a:pt x="62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53" name="Google Shape;1253;p57"/>
          <p:cNvGrpSpPr/>
          <p:nvPr/>
        </p:nvGrpSpPr>
        <p:grpSpPr>
          <a:xfrm>
            <a:off x="4129937" y="3996769"/>
            <a:ext cx="326536" cy="268454"/>
            <a:chOff x="6242450" y="3252800"/>
            <a:chExt cx="484475" cy="398300"/>
          </a:xfrm>
        </p:grpSpPr>
        <p:sp>
          <p:nvSpPr>
            <p:cNvPr id="1254" name="Google Shape;1254;p57"/>
            <p:cNvSpPr/>
            <p:nvPr/>
          </p:nvSpPr>
          <p:spPr>
            <a:xfrm>
              <a:off x="6626825" y="3427175"/>
              <a:ext cx="28325" cy="28350"/>
            </a:xfrm>
            <a:custGeom>
              <a:rect b="b" l="l" r="r" t="t"/>
              <a:pathLst>
                <a:path extrusionOk="0" h="1134" w="1133">
                  <a:moveTo>
                    <a:pt x="568" y="1"/>
                  </a:moveTo>
                  <a:cubicBezTo>
                    <a:pt x="254" y="1"/>
                    <a:pt x="0" y="254"/>
                    <a:pt x="0" y="565"/>
                  </a:cubicBezTo>
                  <a:cubicBezTo>
                    <a:pt x="0" y="879"/>
                    <a:pt x="254" y="1133"/>
                    <a:pt x="568" y="1133"/>
                  </a:cubicBezTo>
                  <a:cubicBezTo>
                    <a:pt x="879" y="1133"/>
                    <a:pt x="1132" y="879"/>
                    <a:pt x="1132" y="565"/>
                  </a:cubicBezTo>
                  <a:cubicBezTo>
                    <a:pt x="1132" y="254"/>
                    <a:pt x="879" y="1"/>
                    <a:pt x="56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5" name="Google Shape;1255;p57"/>
            <p:cNvSpPr/>
            <p:nvPr/>
          </p:nvSpPr>
          <p:spPr>
            <a:xfrm>
              <a:off x="6508150" y="3418300"/>
              <a:ext cx="45550" cy="68400"/>
            </a:xfrm>
            <a:custGeom>
              <a:rect b="b" l="l" r="r" t="t"/>
              <a:pathLst>
                <a:path extrusionOk="0" h="2736" w="1822">
                  <a:moveTo>
                    <a:pt x="1062" y="0"/>
                  </a:moveTo>
                  <a:cubicBezTo>
                    <a:pt x="917" y="0"/>
                    <a:pt x="772" y="55"/>
                    <a:pt x="662" y="166"/>
                  </a:cubicBezTo>
                  <a:cubicBezTo>
                    <a:pt x="1" y="830"/>
                    <a:pt x="1" y="1905"/>
                    <a:pt x="662" y="2569"/>
                  </a:cubicBezTo>
                  <a:cubicBezTo>
                    <a:pt x="768" y="2675"/>
                    <a:pt x="912" y="2732"/>
                    <a:pt x="1063" y="2735"/>
                  </a:cubicBezTo>
                  <a:cubicBezTo>
                    <a:pt x="1568" y="2732"/>
                    <a:pt x="1821" y="2122"/>
                    <a:pt x="1462" y="1766"/>
                  </a:cubicBezTo>
                  <a:cubicBezTo>
                    <a:pt x="1242" y="1545"/>
                    <a:pt x="1242" y="1186"/>
                    <a:pt x="1462" y="966"/>
                  </a:cubicBezTo>
                  <a:cubicBezTo>
                    <a:pt x="1685" y="745"/>
                    <a:pt x="1685" y="386"/>
                    <a:pt x="1462" y="166"/>
                  </a:cubicBezTo>
                  <a:cubicBezTo>
                    <a:pt x="1352" y="55"/>
                    <a:pt x="1207" y="0"/>
                    <a:pt x="10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6" name="Google Shape;1256;p57"/>
            <p:cNvSpPr/>
            <p:nvPr/>
          </p:nvSpPr>
          <p:spPr>
            <a:xfrm>
              <a:off x="6242450" y="3252800"/>
              <a:ext cx="484475" cy="398300"/>
            </a:xfrm>
            <a:custGeom>
              <a:rect b="b" l="l" r="r" t="t"/>
              <a:pathLst>
                <a:path extrusionOk="0" h="15932" w="19379">
                  <a:moveTo>
                    <a:pt x="9593" y="1178"/>
                  </a:moveTo>
                  <a:cubicBezTo>
                    <a:pt x="11124" y="1417"/>
                    <a:pt x="12374" y="2528"/>
                    <a:pt x="12794" y="4017"/>
                  </a:cubicBezTo>
                  <a:cubicBezTo>
                    <a:pt x="12443" y="4032"/>
                    <a:pt x="12093" y="4065"/>
                    <a:pt x="11746" y="4116"/>
                  </a:cubicBezTo>
                  <a:cubicBezTo>
                    <a:pt x="10595" y="3543"/>
                    <a:pt x="9792" y="2450"/>
                    <a:pt x="9593" y="1178"/>
                  </a:cubicBezTo>
                  <a:close/>
                  <a:moveTo>
                    <a:pt x="1697" y="2890"/>
                  </a:moveTo>
                  <a:cubicBezTo>
                    <a:pt x="3790" y="2894"/>
                    <a:pt x="5520" y="4524"/>
                    <a:pt x="5653" y="6613"/>
                  </a:cubicBezTo>
                  <a:lnTo>
                    <a:pt x="4360" y="5321"/>
                  </a:lnTo>
                  <a:cubicBezTo>
                    <a:pt x="4250" y="5211"/>
                    <a:pt x="4105" y="5156"/>
                    <a:pt x="3960" y="5156"/>
                  </a:cubicBezTo>
                  <a:cubicBezTo>
                    <a:pt x="3815" y="5156"/>
                    <a:pt x="3670" y="5211"/>
                    <a:pt x="3560" y="5321"/>
                  </a:cubicBezTo>
                  <a:cubicBezTo>
                    <a:pt x="3340" y="5542"/>
                    <a:pt x="3340" y="5901"/>
                    <a:pt x="3560" y="6121"/>
                  </a:cubicBezTo>
                  <a:lnTo>
                    <a:pt x="4852" y="7414"/>
                  </a:lnTo>
                  <a:cubicBezTo>
                    <a:pt x="2763" y="7281"/>
                    <a:pt x="1132" y="5551"/>
                    <a:pt x="1132" y="3458"/>
                  </a:cubicBezTo>
                  <a:lnTo>
                    <a:pt x="1129" y="3458"/>
                  </a:lnTo>
                  <a:lnTo>
                    <a:pt x="1129" y="2890"/>
                  </a:lnTo>
                  <a:close/>
                  <a:moveTo>
                    <a:pt x="15511" y="5593"/>
                  </a:moveTo>
                  <a:cubicBezTo>
                    <a:pt x="16553" y="6067"/>
                    <a:pt x="17477" y="6888"/>
                    <a:pt x="18135" y="7966"/>
                  </a:cubicBezTo>
                  <a:cubicBezTo>
                    <a:pt x="17471" y="9056"/>
                    <a:pt x="16532" y="9887"/>
                    <a:pt x="15472" y="10358"/>
                  </a:cubicBezTo>
                  <a:cubicBezTo>
                    <a:pt x="13748" y="9228"/>
                    <a:pt x="13766" y="6695"/>
                    <a:pt x="15511" y="5593"/>
                  </a:cubicBezTo>
                  <a:close/>
                  <a:moveTo>
                    <a:pt x="13326" y="5134"/>
                  </a:moveTo>
                  <a:cubicBezTo>
                    <a:pt x="13345" y="5134"/>
                    <a:pt x="13363" y="5134"/>
                    <a:pt x="13382" y="5134"/>
                  </a:cubicBezTo>
                  <a:cubicBezTo>
                    <a:pt x="13417" y="5140"/>
                    <a:pt x="13451" y="5143"/>
                    <a:pt x="13485" y="5143"/>
                  </a:cubicBezTo>
                  <a:cubicBezTo>
                    <a:pt x="13504" y="5143"/>
                    <a:pt x="13523" y="5142"/>
                    <a:pt x="13542" y="5140"/>
                  </a:cubicBezTo>
                  <a:cubicBezTo>
                    <a:pt x="13548" y="5140"/>
                    <a:pt x="13554" y="5137"/>
                    <a:pt x="13560" y="5137"/>
                  </a:cubicBezTo>
                  <a:cubicBezTo>
                    <a:pt x="13775" y="5143"/>
                    <a:pt x="13989" y="5161"/>
                    <a:pt x="14204" y="5197"/>
                  </a:cubicBezTo>
                  <a:cubicBezTo>
                    <a:pt x="12688" y="6728"/>
                    <a:pt x="12676" y="9189"/>
                    <a:pt x="14170" y="10738"/>
                  </a:cubicBezTo>
                  <a:cubicBezTo>
                    <a:pt x="13968" y="10771"/>
                    <a:pt x="13763" y="10789"/>
                    <a:pt x="13560" y="10792"/>
                  </a:cubicBezTo>
                  <a:lnTo>
                    <a:pt x="13542" y="10792"/>
                  </a:lnTo>
                  <a:cubicBezTo>
                    <a:pt x="13520" y="10789"/>
                    <a:pt x="13497" y="10787"/>
                    <a:pt x="13475" y="10787"/>
                  </a:cubicBezTo>
                  <a:cubicBezTo>
                    <a:pt x="13444" y="10787"/>
                    <a:pt x="13414" y="10790"/>
                    <a:pt x="13382" y="10795"/>
                  </a:cubicBezTo>
                  <a:cubicBezTo>
                    <a:pt x="13362" y="10796"/>
                    <a:pt x="13341" y="10796"/>
                    <a:pt x="13321" y="10796"/>
                  </a:cubicBezTo>
                  <a:cubicBezTo>
                    <a:pt x="12807" y="10796"/>
                    <a:pt x="12296" y="10759"/>
                    <a:pt x="11788" y="10684"/>
                  </a:cubicBezTo>
                  <a:cubicBezTo>
                    <a:pt x="11755" y="10675"/>
                    <a:pt x="11722" y="10672"/>
                    <a:pt x="11691" y="10669"/>
                  </a:cubicBezTo>
                  <a:cubicBezTo>
                    <a:pt x="9931" y="10370"/>
                    <a:pt x="8938" y="9530"/>
                    <a:pt x="7114" y="7990"/>
                  </a:cubicBezTo>
                  <a:lnTo>
                    <a:pt x="7105" y="7987"/>
                  </a:lnTo>
                  <a:lnTo>
                    <a:pt x="7177" y="7927"/>
                  </a:lnTo>
                  <a:cubicBezTo>
                    <a:pt x="8986" y="6402"/>
                    <a:pt x="9973" y="5569"/>
                    <a:pt x="11691" y="5267"/>
                  </a:cubicBezTo>
                  <a:cubicBezTo>
                    <a:pt x="11731" y="5264"/>
                    <a:pt x="11767" y="5258"/>
                    <a:pt x="11806" y="5249"/>
                  </a:cubicBezTo>
                  <a:cubicBezTo>
                    <a:pt x="12310" y="5173"/>
                    <a:pt x="12816" y="5134"/>
                    <a:pt x="13326" y="5134"/>
                  </a:cubicBezTo>
                  <a:close/>
                  <a:moveTo>
                    <a:pt x="4852" y="8561"/>
                  </a:moveTo>
                  <a:lnTo>
                    <a:pt x="3560" y="9850"/>
                  </a:lnTo>
                  <a:cubicBezTo>
                    <a:pt x="3340" y="10071"/>
                    <a:pt x="3340" y="10430"/>
                    <a:pt x="3560" y="10650"/>
                  </a:cubicBezTo>
                  <a:cubicBezTo>
                    <a:pt x="3670" y="10762"/>
                    <a:pt x="3815" y="10818"/>
                    <a:pt x="3960" y="10818"/>
                  </a:cubicBezTo>
                  <a:cubicBezTo>
                    <a:pt x="4105" y="10818"/>
                    <a:pt x="4250" y="10762"/>
                    <a:pt x="4360" y="10650"/>
                  </a:cubicBezTo>
                  <a:lnTo>
                    <a:pt x="5653" y="9361"/>
                  </a:lnTo>
                  <a:lnTo>
                    <a:pt x="5653" y="9361"/>
                  </a:lnTo>
                  <a:cubicBezTo>
                    <a:pt x="5520" y="11451"/>
                    <a:pt x="3790" y="13078"/>
                    <a:pt x="1697" y="13081"/>
                  </a:cubicBezTo>
                  <a:lnTo>
                    <a:pt x="1129" y="13081"/>
                  </a:lnTo>
                  <a:lnTo>
                    <a:pt x="1129" y="12517"/>
                  </a:lnTo>
                  <a:cubicBezTo>
                    <a:pt x="1132" y="10421"/>
                    <a:pt x="2760" y="8691"/>
                    <a:pt x="4852" y="8561"/>
                  </a:cubicBezTo>
                  <a:close/>
                  <a:moveTo>
                    <a:pt x="11734" y="11822"/>
                  </a:moveTo>
                  <a:cubicBezTo>
                    <a:pt x="12066" y="11870"/>
                    <a:pt x="12416" y="11901"/>
                    <a:pt x="12794" y="11916"/>
                  </a:cubicBezTo>
                  <a:cubicBezTo>
                    <a:pt x="12374" y="13407"/>
                    <a:pt x="11121" y="14515"/>
                    <a:pt x="9593" y="14754"/>
                  </a:cubicBezTo>
                  <a:cubicBezTo>
                    <a:pt x="9792" y="13489"/>
                    <a:pt x="10589" y="12396"/>
                    <a:pt x="11734" y="11822"/>
                  </a:cubicBezTo>
                  <a:close/>
                  <a:moveTo>
                    <a:pt x="8986" y="1"/>
                  </a:moveTo>
                  <a:cubicBezTo>
                    <a:pt x="8984" y="1"/>
                    <a:pt x="8982" y="1"/>
                    <a:pt x="8980" y="1"/>
                  </a:cubicBezTo>
                  <a:cubicBezTo>
                    <a:pt x="8666" y="1"/>
                    <a:pt x="8412" y="255"/>
                    <a:pt x="8412" y="566"/>
                  </a:cubicBezTo>
                  <a:cubicBezTo>
                    <a:pt x="8415" y="2084"/>
                    <a:pt x="9092" y="3522"/>
                    <a:pt x="10257" y="4491"/>
                  </a:cubicBezTo>
                  <a:cubicBezTo>
                    <a:pt x="9019" y="4950"/>
                    <a:pt x="8044" y="5720"/>
                    <a:pt x="6794" y="6774"/>
                  </a:cubicBezTo>
                  <a:cubicBezTo>
                    <a:pt x="6749" y="4002"/>
                    <a:pt x="4481" y="1761"/>
                    <a:pt x="1697" y="1761"/>
                  </a:cubicBezTo>
                  <a:lnTo>
                    <a:pt x="565" y="1761"/>
                  </a:lnTo>
                  <a:cubicBezTo>
                    <a:pt x="251" y="1761"/>
                    <a:pt x="0" y="2015"/>
                    <a:pt x="0" y="2326"/>
                  </a:cubicBezTo>
                  <a:lnTo>
                    <a:pt x="0" y="3458"/>
                  </a:lnTo>
                  <a:cubicBezTo>
                    <a:pt x="0" y="5366"/>
                    <a:pt x="1066" y="7115"/>
                    <a:pt x="2763" y="7987"/>
                  </a:cubicBezTo>
                  <a:cubicBezTo>
                    <a:pt x="1066" y="8863"/>
                    <a:pt x="0" y="10611"/>
                    <a:pt x="0" y="12517"/>
                  </a:cubicBezTo>
                  <a:lnTo>
                    <a:pt x="0" y="13649"/>
                  </a:lnTo>
                  <a:cubicBezTo>
                    <a:pt x="0" y="13963"/>
                    <a:pt x="254" y="14213"/>
                    <a:pt x="565" y="14213"/>
                  </a:cubicBezTo>
                  <a:lnTo>
                    <a:pt x="1697" y="14213"/>
                  </a:lnTo>
                  <a:cubicBezTo>
                    <a:pt x="4478" y="14213"/>
                    <a:pt x="6746" y="11973"/>
                    <a:pt x="6794" y="9204"/>
                  </a:cubicBezTo>
                  <a:cubicBezTo>
                    <a:pt x="7808" y="10056"/>
                    <a:pt x="8606" y="10693"/>
                    <a:pt x="9523" y="11149"/>
                  </a:cubicBezTo>
                  <a:cubicBezTo>
                    <a:pt x="9756" y="11263"/>
                    <a:pt x="9998" y="11366"/>
                    <a:pt x="10242" y="11457"/>
                  </a:cubicBezTo>
                  <a:cubicBezTo>
                    <a:pt x="9086" y="12426"/>
                    <a:pt x="8415" y="13857"/>
                    <a:pt x="8412" y="15367"/>
                  </a:cubicBezTo>
                  <a:cubicBezTo>
                    <a:pt x="8412" y="15678"/>
                    <a:pt x="8666" y="15932"/>
                    <a:pt x="8980" y="15932"/>
                  </a:cubicBezTo>
                  <a:cubicBezTo>
                    <a:pt x="8982" y="15932"/>
                    <a:pt x="8984" y="15932"/>
                    <a:pt x="8986" y="15932"/>
                  </a:cubicBezTo>
                  <a:cubicBezTo>
                    <a:pt x="11387" y="15932"/>
                    <a:pt x="13461" y="14254"/>
                    <a:pt x="13962" y="11907"/>
                  </a:cubicBezTo>
                  <a:cubicBezTo>
                    <a:pt x="14971" y="11813"/>
                    <a:pt x="15943" y="11481"/>
                    <a:pt x="16794" y="10934"/>
                  </a:cubicBezTo>
                  <a:cubicBezTo>
                    <a:pt x="17812" y="10288"/>
                    <a:pt x="18672" y="9355"/>
                    <a:pt x="19285" y="8238"/>
                  </a:cubicBezTo>
                  <a:cubicBezTo>
                    <a:pt x="19379" y="8069"/>
                    <a:pt x="19379" y="7864"/>
                    <a:pt x="19285" y="7694"/>
                  </a:cubicBezTo>
                  <a:cubicBezTo>
                    <a:pt x="18672" y="6577"/>
                    <a:pt x="17809" y="5644"/>
                    <a:pt x="16794" y="4998"/>
                  </a:cubicBezTo>
                  <a:cubicBezTo>
                    <a:pt x="15943" y="4452"/>
                    <a:pt x="14971" y="4119"/>
                    <a:pt x="13962" y="4026"/>
                  </a:cubicBezTo>
                  <a:cubicBezTo>
                    <a:pt x="13461" y="1679"/>
                    <a:pt x="11387" y="1"/>
                    <a:pt x="89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57" name="Google Shape;1257;p57"/>
          <p:cNvGrpSpPr/>
          <p:nvPr/>
        </p:nvGrpSpPr>
        <p:grpSpPr>
          <a:xfrm>
            <a:off x="5061598" y="3126102"/>
            <a:ext cx="298978" cy="340168"/>
            <a:chOff x="922025" y="3804850"/>
            <a:chExt cx="424625" cy="483125"/>
          </a:xfrm>
        </p:grpSpPr>
        <p:sp>
          <p:nvSpPr>
            <p:cNvPr id="1258" name="Google Shape;1258;p57"/>
            <p:cNvSpPr/>
            <p:nvPr/>
          </p:nvSpPr>
          <p:spPr>
            <a:xfrm>
              <a:off x="922025" y="3804850"/>
              <a:ext cx="424625" cy="483125"/>
            </a:xfrm>
            <a:custGeom>
              <a:rect b="b" l="l" r="r" t="t"/>
              <a:pathLst>
                <a:path extrusionOk="0" h="19325" w="16985">
                  <a:moveTo>
                    <a:pt x="14153" y="1132"/>
                  </a:moveTo>
                  <a:cubicBezTo>
                    <a:pt x="15092" y="1132"/>
                    <a:pt x="15850" y="1893"/>
                    <a:pt x="15853" y="2832"/>
                  </a:cubicBezTo>
                  <a:lnTo>
                    <a:pt x="15853" y="3560"/>
                  </a:lnTo>
                  <a:cubicBezTo>
                    <a:pt x="15472" y="3162"/>
                    <a:pt x="15037" y="2769"/>
                    <a:pt x="14648" y="2558"/>
                  </a:cubicBezTo>
                  <a:cubicBezTo>
                    <a:pt x="14158" y="2296"/>
                    <a:pt x="13305" y="2239"/>
                    <a:pt x="12660" y="2239"/>
                  </a:cubicBezTo>
                  <a:cubicBezTo>
                    <a:pt x="12589" y="2239"/>
                    <a:pt x="12521" y="2239"/>
                    <a:pt x="12456" y="2241"/>
                  </a:cubicBezTo>
                  <a:lnTo>
                    <a:pt x="12456" y="1132"/>
                  </a:lnTo>
                  <a:close/>
                  <a:moveTo>
                    <a:pt x="12611" y="3372"/>
                  </a:moveTo>
                  <a:cubicBezTo>
                    <a:pt x="13207" y="3372"/>
                    <a:pt x="13858" y="3421"/>
                    <a:pt x="14110" y="3557"/>
                  </a:cubicBezTo>
                  <a:cubicBezTo>
                    <a:pt x="14430" y="3726"/>
                    <a:pt x="14844" y="4128"/>
                    <a:pt x="15209" y="4529"/>
                  </a:cubicBezTo>
                  <a:lnTo>
                    <a:pt x="12456" y="4529"/>
                  </a:lnTo>
                  <a:lnTo>
                    <a:pt x="12456" y="3373"/>
                  </a:lnTo>
                  <a:cubicBezTo>
                    <a:pt x="12507" y="3372"/>
                    <a:pt x="12559" y="3372"/>
                    <a:pt x="12611" y="3372"/>
                  </a:cubicBezTo>
                  <a:close/>
                  <a:moveTo>
                    <a:pt x="7927" y="6794"/>
                  </a:moveTo>
                  <a:lnTo>
                    <a:pt x="7927" y="9626"/>
                  </a:lnTo>
                  <a:cubicBezTo>
                    <a:pt x="7924" y="11812"/>
                    <a:pt x="6151" y="13585"/>
                    <a:pt x="3962" y="13588"/>
                  </a:cubicBezTo>
                  <a:lnTo>
                    <a:pt x="3397" y="13588"/>
                  </a:lnTo>
                  <a:lnTo>
                    <a:pt x="3397" y="12455"/>
                  </a:lnTo>
                  <a:lnTo>
                    <a:pt x="3962" y="12455"/>
                  </a:lnTo>
                  <a:cubicBezTo>
                    <a:pt x="5526" y="12452"/>
                    <a:pt x="6791" y="11187"/>
                    <a:pt x="6794" y="9626"/>
                  </a:cubicBezTo>
                  <a:cubicBezTo>
                    <a:pt x="6794" y="9312"/>
                    <a:pt x="6541" y="9058"/>
                    <a:pt x="6227" y="9058"/>
                  </a:cubicBezTo>
                  <a:cubicBezTo>
                    <a:pt x="5913" y="9058"/>
                    <a:pt x="5662" y="9312"/>
                    <a:pt x="5662" y="9626"/>
                  </a:cubicBezTo>
                  <a:cubicBezTo>
                    <a:pt x="5659" y="10562"/>
                    <a:pt x="4901" y="11323"/>
                    <a:pt x="3962" y="11323"/>
                  </a:cubicBezTo>
                  <a:lnTo>
                    <a:pt x="3397" y="11323"/>
                  </a:lnTo>
                  <a:lnTo>
                    <a:pt x="3397" y="10758"/>
                  </a:lnTo>
                  <a:cubicBezTo>
                    <a:pt x="3397" y="8569"/>
                    <a:pt x="5170" y="6797"/>
                    <a:pt x="7359" y="6794"/>
                  </a:cubicBezTo>
                  <a:close/>
                  <a:moveTo>
                    <a:pt x="11323" y="1132"/>
                  </a:moveTo>
                  <a:lnTo>
                    <a:pt x="11323" y="10758"/>
                  </a:lnTo>
                  <a:cubicBezTo>
                    <a:pt x="11320" y="12320"/>
                    <a:pt x="10055" y="13585"/>
                    <a:pt x="8491" y="13588"/>
                  </a:cubicBezTo>
                  <a:lnTo>
                    <a:pt x="7160" y="13588"/>
                  </a:lnTo>
                  <a:cubicBezTo>
                    <a:pt x="8361" y="12621"/>
                    <a:pt x="9059" y="11166"/>
                    <a:pt x="9059" y="9626"/>
                  </a:cubicBezTo>
                  <a:lnTo>
                    <a:pt x="9059" y="6229"/>
                  </a:lnTo>
                  <a:cubicBezTo>
                    <a:pt x="9059" y="5915"/>
                    <a:pt x="8805" y="5662"/>
                    <a:pt x="8491" y="5662"/>
                  </a:cubicBezTo>
                  <a:lnTo>
                    <a:pt x="7359" y="5662"/>
                  </a:lnTo>
                  <a:cubicBezTo>
                    <a:pt x="6779" y="5662"/>
                    <a:pt x="6206" y="5761"/>
                    <a:pt x="5662" y="5954"/>
                  </a:cubicBezTo>
                  <a:lnTo>
                    <a:pt x="5662" y="5097"/>
                  </a:lnTo>
                  <a:cubicBezTo>
                    <a:pt x="5662" y="2908"/>
                    <a:pt x="7434" y="1135"/>
                    <a:pt x="9624" y="1132"/>
                  </a:cubicBezTo>
                  <a:close/>
                  <a:moveTo>
                    <a:pt x="6794" y="14720"/>
                  </a:moveTo>
                  <a:lnTo>
                    <a:pt x="6794" y="16957"/>
                  </a:lnTo>
                  <a:cubicBezTo>
                    <a:pt x="6115" y="16698"/>
                    <a:pt x="5665" y="16049"/>
                    <a:pt x="5662" y="15324"/>
                  </a:cubicBezTo>
                  <a:lnTo>
                    <a:pt x="5662" y="14720"/>
                  </a:lnTo>
                  <a:close/>
                  <a:moveTo>
                    <a:pt x="4530" y="14720"/>
                  </a:moveTo>
                  <a:lnTo>
                    <a:pt x="4530" y="18096"/>
                  </a:lnTo>
                  <a:cubicBezTo>
                    <a:pt x="3850" y="17854"/>
                    <a:pt x="3397" y="17214"/>
                    <a:pt x="3397" y="16495"/>
                  </a:cubicBezTo>
                  <a:lnTo>
                    <a:pt x="3397" y="14720"/>
                  </a:lnTo>
                  <a:close/>
                  <a:moveTo>
                    <a:pt x="3326" y="1"/>
                  </a:moveTo>
                  <a:cubicBezTo>
                    <a:pt x="3182" y="1"/>
                    <a:pt x="3037" y="56"/>
                    <a:pt x="2926" y="166"/>
                  </a:cubicBezTo>
                  <a:cubicBezTo>
                    <a:pt x="2480" y="613"/>
                    <a:pt x="2265" y="1114"/>
                    <a:pt x="2265" y="1700"/>
                  </a:cubicBezTo>
                  <a:cubicBezTo>
                    <a:pt x="2265" y="2950"/>
                    <a:pt x="3277" y="3965"/>
                    <a:pt x="4530" y="3965"/>
                  </a:cubicBezTo>
                  <a:cubicBezTo>
                    <a:pt x="4572" y="3965"/>
                    <a:pt x="4614" y="3965"/>
                    <a:pt x="4657" y="3959"/>
                  </a:cubicBezTo>
                  <a:lnTo>
                    <a:pt x="4657" y="3959"/>
                  </a:lnTo>
                  <a:cubicBezTo>
                    <a:pt x="4572" y="4333"/>
                    <a:pt x="4527" y="4714"/>
                    <a:pt x="4530" y="5097"/>
                  </a:cubicBezTo>
                  <a:lnTo>
                    <a:pt x="4530" y="6522"/>
                  </a:lnTo>
                  <a:cubicBezTo>
                    <a:pt x="3114" y="7467"/>
                    <a:pt x="2265" y="9055"/>
                    <a:pt x="2265" y="10758"/>
                  </a:cubicBezTo>
                  <a:lnTo>
                    <a:pt x="2265" y="13588"/>
                  </a:lnTo>
                  <a:lnTo>
                    <a:pt x="565" y="13588"/>
                  </a:lnTo>
                  <a:cubicBezTo>
                    <a:pt x="251" y="13588"/>
                    <a:pt x="1" y="13841"/>
                    <a:pt x="1" y="14155"/>
                  </a:cubicBezTo>
                  <a:cubicBezTo>
                    <a:pt x="1" y="14466"/>
                    <a:pt x="251" y="14720"/>
                    <a:pt x="565" y="14720"/>
                  </a:cubicBezTo>
                  <a:lnTo>
                    <a:pt x="2265" y="14720"/>
                  </a:lnTo>
                  <a:lnTo>
                    <a:pt x="2265" y="16495"/>
                  </a:lnTo>
                  <a:cubicBezTo>
                    <a:pt x="2265" y="18056"/>
                    <a:pt x="3530" y="19322"/>
                    <a:pt x="5094" y="19325"/>
                  </a:cubicBezTo>
                  <a:cubicBezTo>
                    <a:pt x="5408" y="19325"/>
                    <a:pt x="5662" y="19071"/>
                    <a:pt x="5662" y="18760"/>
                  </a:cubicBezTo>
                  <a:lnTo>
                    <a:pt x="5662" y="17613"/>
                  </a:lnTo>
                  <a:cubicBezTo>
                    <a:pt x="6148" y="17990"/>
                    <a:pt x="6743" y="18192"/>
                    <a:pt x="7359" y="18192"/>
                  </a:cubicBezTo>
                  <a:cubicBezTo>
                    <a:pt x="7673" y="18192"/>
                    <a:pt x="7927" y="17939"/>
                    <a:pt x="7927" y="17628"/>
                  </a:cubicBezTo>
                  <a:lnTo>
                    <a:pt x="7927" y="14720"/>
                  </a:lnTo>
                  <a:lnTo>
                    <a:pt x="9059" y="14720"/>
                  </a:lnTo>
                  <a:lnTo>
                    <a:pt x="9059" y="18760"/>
                  </a:lnTo>
                  <a:cubicBezTo>
                    <a:pt x="9059" y="19071"/>
                    <a:pt x="9309" y="19325"/>
                    <a:pt x="9624" y="19325"/>
                  </a:cubicBezTo>
                  <a:cubicBezTo>
                    <a:pt x="9938" y="19325"/>
                    <a:pt x="10191" y="19071"/>
                    <a:pt x="10191" y="18760"/>
                  </a:cubicBezTo>
                  <a:lnTo>
                    <a:pt x="10191" y="14720"/>
                  </a:lnTo>
                  <a:lnTo>
                    <a:pt x="16417" y="14720"/>
                  </a:lnTo>
                  <a:cubicBezTo>
                    <a:pt x="16731" y="14720"/>
                    <a:pt x="16982" y="14466"/>
                    <a:pt x="16982" y="14155"/>
                  </a:cubicBezTo>
                  <a:cubicBezTo>
                    <a:pt x="16982" y="13841"/>
                    <a:pt x="16731" y="13588"/>
                    <a:pt x="16417" y="13588"/>
                  </a:cubicBezTo>
                  <a:lnTo>
                    <a:pt x="11263" y="13588"/>
                  </a:lnTo>
                  <a:cubicBezTo>
                    <a:pt x="12024" y="12845"/>
                    <a:pt x="12456" y="11821"/>
                    <a:pt x="12456" y="10758"/>
                  </a:cubicBezTo>
                  <a:lnTo>
                    <a:pt x="12456" y="5662"/>
                  </a:lnTo>
                  <a:lnTo>
                    <a:pt x="16417" y="5662"/>
                  </a:lnTo>
                  <a:cubicBezTo>
                    <a:pt x="16435" y="5662"/>
                    <a:pt x="16454" y="5662"/>
                    <a:pt x="16472" y="5659"/>
                  </a:cubicBezTo>
                  <a:lnTo>
                    <a:pt x="16484" y="5659"/>
                  </a:lnTo>
                  <a:cubicBezTo>
                    <a:pt x="16496" y="5659"/>
                    <a:pt x="16511" y="5656"/>
                    <a:pt x="16523" y="5653"/>
                  </a:cubicBezTo>
                  <a:cubicBezTo>
                    <a:pt x="16529" y="5653"/>
                    <a:pt x="16535" y="5653"/>
                    <a:pt x="16538" y="5650"/>
                  </a:cubicBezTo>
                  <a:cubicBezTo>
                    <a:pt x="16550" y="5647"/>
                    <a:pt x="16562" y="5643"/>
                    <a:pt x="16577" y="5640"/>
                  </a:cubicBezTo>
                  <a:lnTo>
                    <a:pt x="16592" y="5637"/>
                  </a:lnTo>
                  <a:cubicBezTo>
                    <a:pt x="16607" y="5631"/>
                    <a:pt x="16623" y="5625"/>
                    <a:pt x="16638" y="5619"/>
                  </a:cubicBezTo>
                  <a:lnTo>
                    <a:pt x="16644" y="5616"/>
                  </a:lnTo>
                  <a:cubicBezTo>
                    <a:pt x="16659" y="5610"/>
                    <a:pt x="16671" y="5604"/>
                    <a:pt x="16683" y="5598"/>
                  </a:cubicBezTo>
                  <a:lnTo>
                    <a:pt x="16701" y="5586"/>
                  </a:lnTo>
                  <a:cubicBezTo>
                    <a:pt x="16710" y="5583"/>
                    <a:pt x="16719" y="5577"/>
                    <a:pt x="16728" y="5571"/>
                  </a:cubicBezTo>
                  <a:cubicBezTo>
                    <a:pt x="16734" y="5568"/>
                    <a:pt x="16740" y="5562"/>
                    <a:pt x="16746" y="5559"/>
                  </a:cubicBezTo>
                  <a:lnTo>
                    <a:pt x="16758" y="5550"/>
                  </a:lnTo>
                  <a:lnTo>
                    <a:pt x="16768" y="5541"/>
                  </a:lnTo>
                  <a:lnTo>
                    <a:pt x="16792" y="5523"/>
                  </a:lnTo>
                  <a:cubicBezTo>
                    <a:pt x="16798" y="5517"/>
                    <a:pt x="16807" y="5511"/>
                    <a:pt x="16813" y="5505"/>
                  </a:cubicBezTo>
                  <a:lnTo>
                    <a:pt x="16831" y="5486"/>
                  </a:lnTo>
                  <a:lnTo>
                    <a:pt x="16849" y="5462"/>
                  </a:lnTo>
                  <a:lnTo>
                    <a:pt x="16864" y="5444"/>
                  </a:lnTo>
                  <a:cubicBezTo>
                    <a:pt x="16870" y="5435"/>
                    <a:pt x="16879" y="5429"/>
                    <a:pt x="16885" y="5420"/>
                  </a:cubicBezTo>
                  <a:lnTo>
                    <a:pt x="16897" y="5399"/>
                  </a:lnTo>
                  <a:cubicBezTo>
                    <a:pt x="16903" y="5390"/>
                    <a:pt x="16906" y="5381"/>
                    <a:pt x="16912" y="5375"/>
                  </a:cubicBezTo>
                  <a:lnTo>
                    <a:pt x="16925" y="5351"/>
                  </a:lnTo>
                  <a:cubicBezTo>
                    <a:pt x="16928" y="5342"/>
                    <a:pt x="16934" y="5332"/>
                    <a:pt x="16937" y="5326"/>
                  </a:cubicBezTo>
                  <a:cubicBezTo>
                    <a:pt x="16940" y="5317"/>
                    <a:pt x="16943" y="5305"/>
                    <a:pt x="16949" y="5296"/>
                  </a:cubicBezTo>
                  <a:cubicBezTo>
                    <a:pt x="16952" y="5287"/>
                    <a:pt x="16955" y="5281"/>
                    <a:pt x="16958" y="5275"/>
                  </a:cubicBezTo>
                  <a:cubicBezTo>
                    <a:pt x="16958" y="5266"/>
                    <a:pt x="16964" y="5254"/>
                    <a:pt x="16964" y="5245"/>
                  </a:cubicBezTo>
                  <a:cubicBezTo>
                    <a:pt x="16967" y="5236"/>
                    <a:pt x="16970" y="5230"/>
                    <a:pt x="16970" y="5221"/>
                  </a:cubicBezTo>
                  <a:cubicBezTo>
                    <a:pt x="16973" y="5215"/>
                    <a:pt x="16976" y="5203"/>
                    <a:pt x="16976" y="5194"/>
                  </a:cubicBezTo>
                  <a:cubicBezTo>
                    <a:pt x="16979" y="5182"/>
                    <a:pt x="16979" y="5175"/>
                    <a:pt x="16982" y="5166"/>
                  </a:cubicBezTo>
                  <a:cubicBezTo>
                    <a:pt x="16982" y="5157"/>
                    <a:pt x="16982" y="5148"/>
                    <a:pt x="16982" y="5139"/>
                  </a:cubicBezTo>
                  <a:cubicBezTo>
                    <a:pt x="16982" y="5130"/>
                    <a:pt x="16982" y="5118"/>
                    <a:pt x="16985" y="5109"/>
                  </a:cubicBezTo>
                  <a:lnTo>
                    <a:pt x="16985" y="5097"/>
                  </a:lnTo>
                  <a:lnTo>
                    <a:pt x="16985" y="2832"/>
                  </a:lnTo>
                  <a:cubicBezTo>
                    <a:pt x="16982" y="1271"/>
                    <a:pt x="15717" y="3"/>
                    <a:pt x="14153" y="3"/>
                  </a:cubicBezTo>
                  <a:lnTo>
                    <a:pt x="9624" y="3"/>
                  </a:lnTo>
                  <a:cubicBezTo>
                    <a:pt x="7754" y="3"/>
                    <a:pt x="6033" y="1027"/>
                    <a:pt x="5143" y="2672"/>
                  </a:cubicBezTo>
                  <a:cubicBezTo>
                    <a:pt x="5106" y="2681"/>
                    <a:pt x="5067" y="2697"/>
                    <a:pt x="5034" y="2715"/>
                  </a:cubicBezTo>
                  <a:cubicBezTo>
                    <a:pt x="4869" y="2797"/>
                    <a:pt x="4697" y="2834"/>
                    <a:pt x="4530" y="2834"/>
                  </a:cubicBezTo>
                  <a:cubicBezTo>
                    <a:pt x="3934" y="2834"/>
                    <a:pt x="3395" y="2356"/>
                    <a:pt x="3397" y="1700"/>
                  </a:cubicBezTo>
                  <a:cubicBezTo>
                    <a:pt x="3397" y="1419"/>
                    <a:pt x="3494" y="1199"/>
                    <a:pt x="3727" y="966"/>
                  </a:cubicBezTo>
                  <a:cubicBezTo>
                    <a:pt x="3950" y="746"/>
                    <a:pt x="3950" y="387"/>
                    <a:pt x="3727" y="166"/>
                  </a:cubicBezTo>
                  <a:cubicBezTo>
                    <a:pt x="3616" y="56"/>
                    <a:pt x="3471" y="1"/>
                    <a:pt x="33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59" name="Google Shape;1259;p57"/>
            <p:cNvSpPr/>
            <p:nvPr/>
          </p:nvSpPr>
          <p:spPr>
            <a:xfrm>
              <a:off x="1135200" y="3869900"/>
              <a:ext cx="37850" cy="28400"/>
            </a:xfrm>
            <a:custGeom>
              <a:rect b="b" l="l" r="r" t="t"/>
              <a:pathLst>
                <a:path extrusionOk="0" h="1136" w="1514">
                  <a:moveTo>
                    <a:pt x="758" y="1"/>
                  </a:moveTo>
                  <a:cubicBezTo>
                    <a:pt x="254" y="1"/>
                    <a:pt x="0" y="611"/>
                    <a:pt x="357" y="970"/>
                  </a:cubicBezTo>
                  <a:cubicBezTo>
                    <a:pt x="467" y="1080"/>
                    <a:pt x="612" y="1135"/>
                    <a:pt x="757" y="1135"/>
                  </a:cubicBezTo>
                  <a:cubicBezTo>
                    <a:pt x="902" y="1135"/>
                    <a:pt x="1047" y="1080"/>
                    <a:pt x="1157" y="970"/>
                  </a:cubicBezTo>
                  <a:cubicBezTo>
                    <a:pt x="1513" y="611"/>
                    <a:pt x="1263" y="1"/>
                    <a:pt x="75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60" name="Google Shape;1260;p57"/>
          <p:cNvSpPr/>
          <p:nvPr/>
        </p:nvSpPr>
        <p:spPr>
          <a:xfrm>
            <a:off x="5469837" y="3125004"/>
            <a:ext cx="348301" cy="341418"/>
          </a:xfrm>
          <a:custGeom>
            <a:rect b="b" l="l" r="r" t="t"/>
            <a:pathLst>
              <a:path extrusionOk="0" h="19396" w="19787">
                <a:moveTo>
                  <a:pt x="16583" y="1203"/>
                </a:moveTo>
                <a:cubicBezTo>
                  <a:pt x="17017" y="1203"/>
                  <a:pt x="17451" y="1370"/>
                  <a:pt x="17782" y="1702"/>
                </a:cubicBezTo>
                <a:cubicBezTo>
                  <a:pt x="18446" y="2363"/>
                  <a:pt x="18446" y="3438"/>
                  <a:pt x="17782" y="4102"/>
                </a:cubicBezTo>
                <a:lnTo>
                  <a:pt x="16565" y="5319"/>
                </a:lnTo>
                <a:lnTo>
                  <a:pt x="14165" y="2918"/>
                </a:lnTo>
                <a:lnTo>
                  <a:pt x="15382" y="1702"/>
                </a:lnTo>
                <a:cubicBezTo>
                  <a:pt x="15714" y="1370"/>
                  <a:pt x="16149" y="1203"/>
                  <a:pt x="16583" y="1203"/>
                </a:cubicBezTo>
                <a:close/>
                <a:moveTo>
                  <a:pt x="13362" y="3719"/>
                </a:moveTo>
                <a:lnTo>
                  <a:pt x="14162" y="4519"/>
                </a:lnTo>
                <a:lnTo>
                  <a:pt x="4587" y="14096"/>
                </a:lnTo>
                <a:cubicBezTo>
                  <a:pt x="4255" y="13861"/>
                  <a:pt x="3884" y="13692"/>
                  <a:pt x="3488" y="13595"/>
                </a:cubicBezTo>
                <a:lnTo>
                  <a:pt x="13310" y="3770"/>
                </a:lnTo>
                <a:lnTo>
                  <a:pt x="13362" y="3719"/>
                </a:lnTo>
                <a:close/>
                <a:moveTo>
                  <a:pt x="14965" y="5322"/>
                </a:moveTo>
                <a:lnTo>
                  <a:pt x="15765" y="6122"/>
                </a:lnTo>
                <a:lnTo>
                  <a:pt x="15714" y="6173"/>
                </a:lnTo>
                <a:lnTo>
                  <a:pt x="5888" y="15996"/>
                </a:lnTo>
                <a:cubicBezTo>
                  <a:pt x="5792" y="15600"/>
                  <a:pt x="5623" y="15229"/>
                  <a:pt x="5387" y="14897"/>
                </a:cubicBezTo>
                <a:lnTo>
                  <a:pt x="14965" y="5322"/>
                </a:lnTo>
                <a:close/>
                <a:moveTo>
                  <a:pt x="2704" y="14631"/>
                </a:moveTo>
                <a:cubicBezTo>
                  <a:pt x="3925" y="14631"/>
                  <a:pt x="4911" y="15655"/>
                  <a:pt x="4850" y="16889"/>
                </a:cubicBezTo>
                <a:lnTo>
                  <a:pt x="3736" y="17249"/>
                </a:lnTo>
                <a:cubicBezTo>
                  <a:pt x="3449" y="16572"/>
                  <a:pt x="2911" y="16035"/>
                  <a:pt x="2235" y="15748"/>
                </a:cubicBezTo>
                <a:lnTo>
                  <a:pt x="2594" y="14634"/>
                </a:lnTo>
                <a:cubicBezTo>
                  <a:pt x="2631" y="14632"/>
                  <a:pt x="2667" y="14631"/>
                  <a:pt x="2704" y="14631"/>
                </a:cubicBezTo>
                <a:close/>
                <a:moveTo>
                  <a:pt x="1888" y="16835"/>
                </a:moveTo>
                <a:cubicBezTo>
                  <a:pt x="2217" y="17001"/>
                  <a:pt x="2483" y="17267"/>
                  <a:pt x="2649" y="17596"/>
                </a:cubicBezTo>
                <a:lnTo>
                  <a:pt x="1528" y="17955"/>
                </a:lnTo>
                <a:lnTo>
                  <a:pt x="1888" y="16835"/>
                </a:lnTo>
                <a:close/>
                <a:moveTo>
                  <a:pt x="16654" y="1"/>
                </a:moveTo>
                <a:cubicBezTo>
                  <a:pt x="15897" y="1"/>
                  <a:pt x="15141" y="302"/>
                  <a:pt x="14581" y="901"/>
                </a:cubicBezTo>
                <a:lnTo>
                  <a:pt x="11710" y="3770"/>
                </a:lnTo>
                <a:lnTo>
                  <a:pt x="1882" y="13601"/>
                </a:lnTo>
                <a:cubicBezTo>
                  <a:pt x="1861" y="13619"/>
                  <a:pt x="1842" y="13641"/>
                  <a:pt x="1827" y="13662"/>
                </a:cubicBezTo>
                <a:lnTo>
                  <a:pt x="1809" y="13677"/>
                </a:lnTo>
                <a:lnTo>
                  <a:pt x="1788" y="13695"/>
                </a:lnTo>
                <a:cubicBezTo>
                  <a:pt x="1782" y="13701"/>
                  <a:pt x="1773" y="13707"/>
                  <a:pt x="1767" y="13716"/>
                </a:cubicBezTo>
                <a:cubicBezTo>
                  <a:pt x="1761" y="13722"/>
                  <a:pt x="1755" y="13725"/>
                  <a:pt x="1752" y="13731"/>
                </a:cubicBezTo>
                <a:cubicBezTo>
                  <a:pt x="1746" y="13737"/>
                  <a:pt x="1737" y="13746"/>
                  <a:pt x="1728" y="13755"/>
                </a:cubicBezTo>
                <a:lnTo>
                  <a:pt x="1716" y="13773"/>
                </a:lnTo>
                <a:cubicBezTo>
                  <a:pt x="1710" y="13782"/>
                  <a:pt x="1704" y="13789"/>
                  <a:pt x="1698" y="13801"/>
                </a:cubicBezTo>
                <a:cubicBezTo>
                  <a:pt x="1688" y="13810"/>
                  <a:pt x="1688" y="13813"/>
                  <a:pt x="1685" y="13819"/>
                </a:cubicBezTo>
                <a:cubicBezTo>
                  <a:pt x="1679" y="13825"/>
                  <a:pt x="1673" y="13837"/>
                  <a:pt x="1667" y="13846"/>
                </a:cubicBezTo>
                <a:cubicBezTo>
                  <a:pt x="1661" y="13855"/>
                  <a:pt x="1658" y="13861"/>
                  <a:pt x="1655" y="13870"/>
                </a:cubicBezTo>
                <a:cubicBezTo>
                  <a:pt x="1652" y="13879"/>
                  <a:pt x="1646" y="13885"/>
                  <a:pt x="1643" y="13894"/>
                </a:cubicBezTo>
                <a:cubicBezTo>
                  <a:pt x="1640" y="13903"/>
                  <a:pt x="1634" y="13918"/>
                  <a:pt x="1631" y="13933"/>
                </a:cubicBezTo>
                <a:cubicBezTo>
                  <a:pt x="1631" y="13936"/>
                  <a:pt x="1625" y="13939"/>
                  <a:pt x="1625" y="13943"/>
                </a:cubicBezTo>
                <a:lnTo>
                  <a:pt x="1625" y="13949"/>
                </a:lnTo>
                <a:cubicBezTo>
                  <a:pt x="1625" y="13949"/>
                  <a:pt x="1625" y="13952"/>
                  <a:pt x="1625" y="13952"/>
                </a:cubicBezTo>
                <a:lnTo>
                  <a:pt x="118" y="18656"/>
                </a:lnTo>
                <a:cubicBezTo>
                  <a:pt x="1" y="19021"/>
                  <a:pt x="272" y="19393"/>
                  <a:pt x="656" y="19396"/>
                </a:cubicBezTo>
                <a:cubicBezTo>
                  <a:pt x="713" y="19396"/>
                  <a:pt x="771" y="19387"/>
                  <a:pt x="828" y="19368"/>
                </a:cubicBezTo>
                <a:lnTo>
                  <a:pt x="5538" y="17859"/>
                </a:lnTo>
                <a:lnTo>
                  <a:pt x="5547" y="17856"/>
                </a:lnTo>
                <a:cubicBezTo>
                  <a:pt x="5559" y="17853"/>
                  <a:pt x="5571" y="17847"/>
                  <a:pt x="5584" y="17844"/>
                </a:cubicBezTo>
                <a:lnTo>
                  <a:pt x="5599" y="17838"/>
                </a:lnTo>
                <a:cubicBezTo>
                  <a:pt x="5611" y="17832"/>
                  <a:pt x="5623" y="17826"/>
                  <a:pt x="5635" y="17819"/>
                </a:cubicBezTo>
                <a:cubicBezTo>
                  <a:pt x="5650" y="17810"/>
                  <a:pt x="5653" y="17810"/>
                  <a:pt x="5659" y="17804"/>
                </a:cubicBezTo>
                <a:cubicBezTo>
                  <a:pt x="5668" y="17798"/>
                  <a:pt x="5680" y="17792"/>
                  <a:pt x="5689" y="17786"/>
                </a:cubicBezTo>
                <a:cubicBezTo>
                  <a:pt x="5698" y="17780"/>
                  <a:pt x="5701" y="17777"/>
                  <a:pt x="5710" y="17771"/>
                </a:cubicBezTo>
                <a:lnTo>
                  <a:pt x="5728" y="17756"/>
                </a:lnTo>
                <a:lnTo>
                  <a:pt x="5750" y="17738"/>
                </a:lnTo>
                <a:cubicBezTo>
                  <a:pt x="5756" y="17732"/>
                  <a:pt x="5762" y="17726"/>
                  <a:pt x="5768" y="17720"/>
                </a:cubicBezTo>
                <a:cubicBezTo>
                  <a:pt x="5774" y="17714"/>
                  <a:pt x="5780" y="17708"/>
                  <a:pt x="5783" y="17702"/>
                </a:cubicBezTo>
                <a:lnTo>
                  <a:pt x="5798" y="17687"/>
                </a:lnTo>
                <a:cubicBezTo>
                  <a:pt x="5810" y="17678"/>
                  <a:pt x="5819" y="17669"/>
                  <a:pt x="5828" y="17659"/>
                </a:cubicBezTo>
                <a:lnTo>
                  <a:pt x="15714" y="7777"/>
                </a:lnTo>
                <a:lnTo>
                  <a:pt x="18582" y="4902"/>
                </a:lnTo>
                <a:cubicBezTo>
                  <a:pt x="19754" y="3809"/>
                  <a:pt x="19787" y="1961"/>
                  <a:pt x="18655" y="829"/>
                </a:cubicBezTo>
                <a:cubicBezTo>
                  <a:pt x="18102" y="276"/>
                  <a:pt x="17378" y="1"/>
                  <a:pt x="166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61" name="Google Shape;1261;p57"/>
          <p:cNvGrpSpPr/>
          <p:nvPr/>
        </p:nvGrpSpPr>
        <p:grpSpPr>
          <a:xfrm>
            <a:off x="5894327" y="3126102"/>
            <a:ext cx="312955" cy="340168"/>
            <a:chOff x="2100300" y="3804850"/>
            <a:chExt cx="444475" cy="483125"/>
          </a:xfrm>
        </p:grpSpPr>
        <p:sp>
          <p:nvSpPr>
            <p:cNvPr id="1262" name="Google Shape;1262;p57"/>
            <p:cNvSpPr/>
            <p:nvPr/>
          </p:nvSpPr>
          <p:spPr>
            <a:xfrm>
              <a:off x="2100300" y="3804850"/>
              <a:ext cx="444475" cy="483125"/>
            </a:xfrm>
            <a:custGeom>
              <a:rect b="b" l="l" r="r" t="t"/>
              <a:pathLst>
                <a:path extrusionOk="0" h="19325" w="17779">
                  <a:moveTo>
                    <a:pt x="2123" y="4001"/>
                  </a:moveTo>
                  <a:cubicBezTo>
                    <a:pt x="2627" y="4001"/>
                    <a:pt x="2881" y="4611"/>
                    <a:pt x="2524" y="4967"/>
                  </a:cubicBezTo>
                  <a:cubicBezTo>
                    <a:pt x="2408" y="5083"/>
                    <a:pt x="2265" y="5134"/>
                    <a:pt x="2126" y="5134"/>
                  </a:cubicBezTo>
                  <a:cubicBezTo>
                    <a:pt x="1835" y="5134"/>
                    <a:pt x="1558" y="4909"/>
                    <a:pt x="1558" y="4569"/>
                  </a:cubicBezTo>
                  <a:cubicBezTo>
                    <a:pt x="1558" y="4255"/>
                    <a:pt x="1809" y="4001"/>
                    <a:pt x="2123" y="4001"/>
                  </a:cubicBezTo>
                  <a:close/>
                  <a:moveTo>
                    <a:pt x="15710" y="4001"/>
                  </a:moveTo>
                  <a:cubicBezTo>
                    <a:pt x="16215" y="4001"/>
                    <a:pt x="16468" y="4611"/>
                    <a:pt x="16112" y="4967"/>
                  </a:cubicBezTo>
                  <a:cubicBezTo>
                    <a:pt x="15995" y="5083"/>
                    <a:pt x="15853" y="5134"/>
                    <a:pt x="15714" y="5134"/>
                  </a:cubicBezTo>
                  <a:cubicBezTo>
                    <a:pt x="15423" y="5134"/>
                    <a:pt x="15146" y="4909"/>
                    <a:pt x="15146" y="4569"/>
                  </a:cubicBezTo>
                  <a:cubicBezTo>
                    <a:pt x="15146" y="4255"/>
                    <a:pt x="15396" y="4001"/>
                    <a:pt x="15710" y="4001"/>
                  </a:cubicBezTo>
                  <a:close/>
                  <a:moveTo>
                    <a:pt x="8917" y="1132"/>
                  </a:moveTo>
                  <a:cubicBezTo>
                    <a:pt x="9551" y="1132"/>
                    <a:pt x="10251" y="1993"/>
                    <a:pt x="10789" y="3436"/>
                  </a:cubicBezTo>
                  <a:cubicBezTo>
                    <a:pt x="10894" y="3723"/>
                    <a:pt x="10994" y="4028"/>
                    <a:pt x="11084" y="4345"/>
                  </a:cubicBezTo>
                  <a:cubicBezTo>
                    <a:pt x="10345" y="4590"/>
                    <a:pt x="9623" y="4877"/>
                    <a:pt x="8917" y="5203"/>
                  </a:cubicBezTo>
                  <a:cubicBezTo>
                    <a:pt x="8210" y="4877"/>
                    <a:pt x="7488" y="4590"/>
                    <a:pt x="6749" y="4345"/>
                  </a:cubicBezTo>
                  <a:cubicBezTo>
                    <a:pt x="6842" y="4028"/>
                    <a:pt x="6939" y="3723"/>
                    <a:pt x="7044" y="3436"/>
                  </a:cubicBezTo>
                  <a:cubicBezTo>
                    <a:pt x="7582" y="1993"/>
                    <a:pt x="8282" y="1132"/>
                    <a:pt x="8917" y="1132"/>
                  </a:cubicBezTo>
                  <a:close/>
                  <a:moveTo>
                    <a:pt x="6483" y="5453"/>
                  </a:moveTo>
                  <a:cubicBezTo>
                    <a:pt x="6845" y="5577"/>
                    <a:pt x="7217" y="5713"/>
                    <a:pt x="7591" y="5867"/>
                  </a:cubicBezTo>
                  <a:cubicBezTo>
                    <a:pt x="7371" y="5985"/>
                    <a:pt x="7153" y="6105"/>
                    <a:pt x="6936" y="6229"/>
                  </a:cubicBezTo>
                  <a:cubicBezTo>
                    <a:pt x="6715" y="6356"/>
                    <a:pt x="6501" y="6486"/>
                    <a:pt x="6287" y="6619"/>
                  </a:cubicBezTo>
                  <a:cubicBezTo>
                    <a:pt x="6341" y="6217"/>
                    <a:pt x="6407" y="5831"/>
                    <a:pt x="6483" y="5453"/>
                  </a:cubicBezTo>
                  <a:close/>
                  <a:moveTo>
                    <a:pt x="11350" y="5453"/>
                  </a:moveTo>
                  <a:cubicBezTo>
                    <a:pt x="11426" y="5831"/>
                    <a:pt x="11492" y="6217"/>
                    <a:pt x="11546" y="6619"/>
                  </a:cubicBezTo>
                  <a:cubicBezTo>
                    <a:pt x="11335" y="6486"/>
                    <a:pt x="11118" y="6356"/>
                    <a:pt x="10897" y="6229"/>
                  </a:cubicBezTo>
                  <a:cubicBezTo>
                    <a:pt x="10677" y="6102"/>
                    <a:pt x="10459" y="5982"/>
                    <a:pt x="10242" y="5867"/>
                  </a:cubicBezTo>
                  <a:cubicBezTo>
                    <a:pt x="10619" y="5716"/>
                    <a:pt x="10988" y="5574"/>
                    <a:pt x="11350" y="5453"/>
                  </a:cubicBezTo>
                  <a:close/>
                  <a:moveTo>
                    <a:pt x="3799" y="4852"/>
                  </a:moveTo>
                  <a:cubicBezTo>
                    <a:pt x="4336" y="4904"/>
                    <a:pt x="4870" y="4997"/>
                    <a:pt x="5396" y="5133"/>
                  </a:cubicBezTo>
                  <a:cubicBezTo>
                    <a:pt x="5239" y="5894"/>
                    <a:pt x="5124" y="6661"/>
                    <a:pt x="5055" y="7434"/>
                  </a:cubicBezTo>
                  <a:cubicBezTo>
                    <a:pt x="4421" y="7881"/>
                    <a:pt x="3811" y="8361"/>
                    <a:pt x="3231" y="8877"/>
                  </a:cubicBezTo>
                  <a:cubicBezTo>
                    <a:pt x="3004" y="8645"/>
                    <a:pt x="2796" y="8412"/>
                    <a:pt x="2606" y="8180"/>
                  </a:cubicBezTo>
                  <a:cubicBezTo>
                    <a:pt x="1969" y="7404"/>
                    <a:pt x="1579" y="6691"/>
                    <a:pt x="1483" y="6139"/>
                  </a:cubicBezTo>
                  <a:lnTo>
                    <a:pt x="1483" y="6139"/>
                  </a:lnTo>
                  <a:cubicBezTo>
                    <a:pt x="1695" y="6225"/>
                    <a:pt x="1912" y="6266"/>
                    <a:pt x="2125" y="6266"/>
                  </a:cubicBezTo>
                  <a:cubicBezTo>
                    <a:pt x="2922" y="6266"/>
                    <a:pt x="3656" y="5698"/>
                    <a:pt x="3799" y="4852"/>
                  </a:cubicBezTo>
                  <a:close/>
                  <a:moveTo>
                    <a:pt x="14037" y="4852"/>
                  </a:moveTo>
                  <a:cubicBezTo>
                    <a:pt x="14180" y="5698"/>
                    <a:pt x="14914" y="6266"/>
                    <a:pt x="15711" y="6266"/>
                  </a:cubicBezTo>
                  <a:cubicBezTo>
                    <a:pt x="15924" y="6266"/>
                    <a:pt x="16141" y="6225"/>
                    <a:pt x="16353" y="6139"/>
                  </a:cubicBezTo>
                  <a:lnTo>
                    <a:pt x="16353" y="6139"/>
                  </a:lnTo>
                  <a:cubicBezTo>
                    <a:pt x="16254" y="6691"/>
                    <a:pt x="15867" y="7404"/>
                    <a:pt x="15227" y="8180"/>
                  </a:cubicBezTo>
                  <a:cubicBezTo>
                    <a:pt x="15037" y="8412"/>
                    <a:pt x="14829" y="8645"/>
                    <a:pt x="14602" y="8877"/>
                  </a:cubicBezTo>
                  <a:cubicBezTo>
                    <a:pt x="14022" y="8361"/>
                    <a:pt x="13412" y="7881"/>
                    <a:pt x="12778" y="7434"/>
                  </a:cubicBezTo>
                  <a:cubicBezTo>
                    <a:pt x="12709" y="6661"/>
                    <a:pt x="12594" y="5894"/>
                    <a:pt x="12440" y="5133"/>
                  </a:cubicBezTo>
                  <a:cubicBezTo>
                    <a:pt x="12963" y="4997"/>
                    <a:pt x="13497" y="4904"/>
                    <a:pt x="14037" y="4852"/>
                  </a:cubicBezTo>
                  <a:close/>
                  <a:moveTo>
                    <a:pt x="4964" y="8908"/>
                  </a:moveTo>
                  <a:lnTo>
                    <a:pt x="4964" y="8908"/>
                  </a:lnTo>
                  <a:cubicBezTo>
                    <a:pt x="4958" y="9158"/>
                    <a:pt x="4955" y="9409"/>
                    <a:pt x="4955" y="9662"/>
                  </a:cubicBezTo>
                  <a:cubicBezTo>
                    <a:pt x="4952" y="9916"/>
                    <a:pt x="4958" y="10167"/>
                    <a:pt x="4964" y="10417"/>
                  </a:cubicBezTo>
                  <a:cubicBezTo>
                    <a:pt x="4644" y="10170"/>
                    <a:pt x="4339" y="9916"/>
                    <a:pt x="4052" y="9662"/>
                  </a:cubicBezTo>
                  <a:cubicBezTo>
                    <a:pt x="4339" y="9409"/>
                    <a:pt x="4644" y="9155"/>
                    <a:pt x="4964" y="8908"/>
                  </a:cubicBezTo>
                  <a:close/>
                  <a:moveTo>
                    <a:pt x="12869" y="8908"/>
                  </a:moveTo>
                  <a:lnTo>
                    <a:pt x="12869" y="8908"/>
                  </a:lnTo>
                  <a:cubicBezTo>
                    <a:pt x="13189" y="9155"/>
                    <a:pt x="13491" y="9409"/>
                    <a:pt x="13781" y="9662"/>
                  </a:cubicBezTo>
                  <a:cubicBezTo>
                    <a:pt x="13494" y="9916"/>
                    <a:pt x="13189" y="10170"/>
                    <a:pt x="12869" y="10417"/>
                  </a:cubicBezTo>
                  <a:cubicBezTo>
                    <a:pt x="12875" y="10167"/>
                    <a:pt x="12878" y="9916"/>
                    <a:pt x="12881" y="9662"/>
                  </a:cubicBezTo>
                  <a:cubicBezTo>
                    <a:pt x="12881" y="9409"/>
                    <a:pt x="12875" y="9158"/>
                    <a:pt x="12869" y="8908"/>
                  </a:cubicBezTo>
                  <a:close/>
                  <a:moveTo>
                    <a:pt x="8917" y="6459"/>
                  </a:moveTo>
                  <a:cubicBezTo>
                    <a:pt x="9391" y="6688"/>
                    <a:pt x="9865" y="6942"/>
                    <a:pt x="10333" y="7211"/>
                  </a:cubicBezTo>
                  <a:cubicBezTo>
                    <a:pt x="10801" y="7482"/>
                    <a:pt x="11260" y="7766"/>
                    <a:pt x="11694" y="8059"/>
                  </a:cubicBezTo>
                  <a:cubicBezTo>
                    <a:pt x="11728" y="8581"/>
                    <a:pt x="11749" y="9119"/>
                    <a:pt x="11749" y="9662"/>
                  </a:cubicBezTo>
                  <a:cubicBezTo>
                    <a:pt x="11749" y="10206"/>
                    <a:pt x="11728" y="10743"/>
                    <a:pt x="11694" y="11266"/>
                  </a:cubicBezTo>
                  <a:cubicBezTo>
                    <a:pt x="11260" y="11559"/>
                    <a:pt x="10804" y="11839"/>
                    <a:pt x="10333" y="12114"/>
                  </a:cubicBezTo>
                  <a:cubicBezTo>
                    <a:pt x="9862" y="12386"/>
                    <a:pt x="9388" y="12637"/>
                    <a:pt x="8920" y="12869"/>
                  </a:cubicBezTo>
                  <a:cubicBezTo>
                    <a:pt x="8445" y="12640"/>
                    <a:pt x="7971" y="12386"/>
                    <a:pt x="7500" y="12114"/>
                  </a:cubicBezTo>
                  <a:cubicBezTo>
                    <a:pt x="7032" y="11842"/>
                    <a:pt x="6576" y="11559"/>
                    <a:pt x="6139" y="11266"/>
                  </a:cubicBezTo>
                  <a:cubicBezTo>
                    <a:pt x="6105" y="10743"/>
                    <a:pt x="6087" y="10206"/>
                    <a:pt x="6087" y="9662"/>
                  </a:cubicBezTo>
                  <a:cubicBezTo>
                    <a:pt x="6087" y="9119"/>
                    <a:pt x="6105" y="8581"/>
                    <a:pt x="6139" y="8059"/>
                  </a:cubicBezTo>
                  <a:cubicBezTo>
                    <a:pt x="6576" y="7766"/>
                    <a:pt x="7029" y="7485"/>
                    <a:pt x="7500" y="7211"/>
                  </a:cubicBezTo>
                  <a:cubicBezTo>
                    <a:pt x="7971" y="6942"/>
                    <a:pt x="8445" y="6688"/>
                    <a:pt x="8917" y="6459"/>
                  </a:cubicBezTo>
                  <a:close/>
                  <a:moveTo>
                    <a:pt x="11546" y="12706"/>
                  </a:moveTo>
                  <a:lnTo>
                    <a:pt x="11546" y="12706"/>
                  </a:lnTo>
                  <a:cubicBezTo>
                    <a:pt x="11492" y="13108"/>
                    <a:pt x="11426" y="13497"/>
                    <a:pt x="11350" y="13872"/>
                  </a:cubicBezTo>
                  <a:cubicBezTo>
                    <a:pt x="10988" y="13751"/>
                    <a:pt x="10619" y="13612"/>
                    <a:pt x="10242" y="13461"/>
                  </a:cubicBezTo>
                  <a:cubicBezTo>
                    <a:pt x="10462" y="13343"/>
                    <a:pt x="10680" y="13219"/>
                    <a:pt x="10897" y="13096"/>
                  </a:cubicBezTo>
                  <a:cubicBezTo>
                    <a:pt x="11115" y="12969"/>
                    <a:pt x="11332" y="12839"/>
                    <a:pt x="11546" y="12706"/>
                  </a:cubicBezTo>
                  <a:close/>
                  <a:moveTo>
                    <a:pt x="6287" y="12706"/>
                  </a:moveTo>
                  <a:cubicBezTo>
                    <a:pt x="6498" y="12836"/>
                    <a:pt x="6715" y="12966"/>
                    <a:pt x="6936" y="13092"/>
                  </a:cubicBezTo>
                  <a:cubicBezTo>
                    <a:pt x="7153" y="13219"/>
                    <a:pt x="7374" y="13343"/>
                    <a:pt x="7597" y="13461"/>
                  </a:cubicBezTo>
                  <a:lnTo>
                    <a:pt x="7594" y="13461"/>
                  </a:lnTo>
                  <a:cubicBezTo>
                    <a:pt x="7217" y="13615"/>
                    <a:pt x="6848" y="13754"/>
                    <a:pt x="6483" y="13875"/>
                  </a:cubicBezTo>
                  <a:cubicBezTo>
                    <a:pt x="6407" y="13497"/>
                    <a:pt x="6341" y="13108"/>
                    <a:pt x="6287" y="12706"/>
                  </a:cubicBezTo>
                  <a:close/>
                  <a:moveTo>
                    <a:pt x="14602" y="10447"/>
                  </a:moveTo>
                  <a:cubicBezTo>
                    <a:pt x="14829" y="10680"/>
                    <a:pt x="15037" y="10912"/>
                    <a:pt x="15227" y="11145"/>
                  </a:cubicBezTo>
                  <a:cubicBezTo>
                    <a:pt x="15867" y="11921"/>
                    <a:pt x="16254" y="12634"/>
                    <a:pt x="16353" y="13186"/>
                  </a:cubicBezTo>
                  <a:cubicBezTo>
                    <a:pt x="16141" y="13099"/>
                    <a:pt x="15923" y="13059"/>
                    <a:pt x="15710" y="13059"/>
                  </a:cubicBezTo>
                  <a:cubicBezTo>
                    <a:pt x="14912" y="13059"/>
                    <a:pt x="14180" y="13627"/>
                    <a:pt x="14034" y="14472"/>
                  </a:cubicBezTo>
                  <a:cubicBezTo>
                    <a:pt x="13497" y="14421"/>
                    <a:pt x="12963" y="14327"/>
                    <a:pt x="12440" y="14192"/>
                  </a:cubicBezTo>
                  <a:cubicBezTo>
                    <a:pt x="12594" y="13431"/>
                    <a:pt x="12709" y="12664"/>
                    <a:pt x="12778" y="11891"/>
                  </a:cubicBezTo>
                  <a:cubicBezTo>
                    <a:pt x="13412" y="11444"/>
                    <a:pt x="14022" y="10964"/>
                    <a:pt x="14602" y="10447"/>
                  </a:cubicBezTo>
                  <a:close/>
                  <a:moveTo>
                    <a:pt x="3231" y="10447"/>
                  </a:moveTo>
                  <a:cubicBezTo>
                    <a:pt x="3811" y="10964"/>
                    <a:pt x="4421" y="11444"/>
                    <a:pt x="5055" y="11891"/>
                  </a:cubicBezTo>
                  <a:cubicBezTo>
                    <a:pt x="5124" y="12664"/>
                    <a:pt x="5239" y="13434"/>
                    <a:pt x="5393" y="14195"/>
                  </a:cubicBezTo>
                  <a:cubicBezTo>
                    <a:pt x="5079" y="14273"/>
                    <a:pt x="4774" y="14336"/>
                    <a:pt x="4478" y="14388"/>
                  </a:cubicBezTo>
                  <a:cubicBezTo>
                    <a:pt x="4028" y="14462"/>
                    <a:pt x="3616" y="14499"/>
                    <a:pt x="3250" y="14499"/>
                  </a:cubicBezTo>
                  <a:cubicBezTo>
                    <a:pt x="2389" y="14499"/>
                    <a:pt x="1786" y="14296"/>
                    <a:pt x="1561" y="13908"/>
                  </a:cubicBezTo>
                  <a:cubicBezTo>
                    <a:pt x="1244" y="13358"/>
                    <a:pt x="1634" y="12326"/>
                    <a:pt x="2606" y="11145"/>
                  </a:cubicBezTo>
                  <a:cubicBezTo>
                    <a:pt x="2796" y="10912"/>
                    <a:pt x="3007" y="10680"/>
                    <a:pt x="3231" y="10447"/>
                  </a:cubicBezTo>
                  <a:close/>
                  <a:moveTo>
                    <a:pt x="15707" y="14191"/>
                  </a:moveTo>
                  <a:cubicBezTo>
                    <a:pt x="15999" y="14191"/>
                    <a:pt x="16278" y="14416"/>
                    <a:pt x="16278" y="14759"/>
                  </a:cubicBezTo>
                  <a:cubicBezTo>
                    <a:pt x="16278" y="15070"/>
                    <a:pt x="16024" y="15324"/>
                    <a:pt x="15710" y="15324"/>
                  </a:cubicBezTo>
                  <a:cubicBezTo>
                    <a:pt x="15206" y="15324"/>
                    <a:pt x="14952" y="14714"/>
                    <a:pt x="15309" y="14358"/>
                  </a:cubicBezTo>
                  <a:cubicBezTo>
                    <a:pt x="15425" y="14242"/>
                    <a:pt x="15568" y="14191"/>
                    <a:pt x="15707" y="14191"/>
                  </a:cubicBezTo>
                  <a:close/>
                  <a:moveTo>
                    <a:pt x="8917" y="14122"/>
                  </a:moveTo>
                  <a:cubicBezTo>
                    <a:pt x="9623" y="14448"/>
                    <a:pt x="10348" y="14735"/>
                    <a:pt x="11084" y="14980"/>
                  </a:cubicBezTo>
                  <a:cubicBezTo>
                    <a:pt x="10994" y="15297"/>
                    <a:pt x="10894" y="15602"/>
                    <a:pt x="10789" y="15892"/>
                  </a:cubicBezTo>
                  <a:cubicBezTo>
                    <a:pt x="10251" y="17332"/>
                    <a:pt x="9551" y="18192"/>
                    <a:pt x="8917" y="18192"/>
                  </a:cubicBezTo>
                  <a:cubicBezTo>
                    <a:pt x="8282" y="18192"/>
                    <a:pt x="7582" y="17332"/>
                    <a:pt x="7044" y="15892"/>
                  </a:cubicBezTo>
                  <a:cubicBezTo>
                    <a:pt x="6939" y="15602"/>
                    <a:pt x="6839" y="15300"/>
                    <a:pt x="6749" y="14980"/>
                  </a:cubicBezTo>
                  <a:cubicBezTo>
                    <a:pt x="7488" y="14735"/>
                    <a:pt x="8213" y="14448"/>
                    <a:pt x="8917" y="14122"/>
                  </a:cubicBezTo>
                  <a:close/>
                  <a:moveTo>
                    <a:pt x="8917" y="0"/>
                  </a:moveTo>
                  <a:cubicBezTo>
                    <a:pt x="7757" y="0"/>
                    <a:pt x="6715" y="1081"/>
                    <a:pt x="5985" y="3041"/>
                  </a:cubicBezTo>
                  <a:cubicBezTo>
                    <a:pt x="5867" y="3355"/>
                    <a:pt x="5758" y="3687"/>
                    <a:pt x="5662" y="4031"/>
                  </a:cubicBezTo>
                  <a:cubicBezTo>
                    <a:pt x="4919" y="3844"/>
                    <a:pt x="4215" y="3732"/>
                    <a:pt x="3587" y="3702"/>
                  </a:cubicBezTo>
                  <a:cubicBezTo>
                    <a:pt x="3271" y="3173"/>
                    <a:pt x="2709" y="2871"/>
                    <a:pt x="2126" y="2871"/>
                  </a:cubicBezTo>
                  <a:cubicBezTo>
                    <a:pt x="1901" y="2871"/>
                    <a:pt x="1673" y="2916"/>
                    <a:pt x="1455" y="3011"/>
                  </a:cubicBezTo>
                  <a:cubicBezTo>
                    <a:pt x="670" y="3346"/>
                    <a:pt x="260" y="4212"/>
                    <a:pt x="492" y="5034"/>
                  </a:cubicBezTo>
                  <a:cubicBezTo>
                    <a:pt x="54" y="6024"/>
                    <a:pt x="489" y="7389"/>
                    <a:pt x="1733" y="8898"/>
                  </a:cubicBezTo>
                  <a:cubicBezTo>
                    <a:pt x="1942" y="9152"/>
                    <a:pt x="2171" y="9409"/>
                    <a:pt x="2416" y="9662"/>
                  </a:cubicBezTo>
                  <a:cubicBezTo>
                    <a:pt x="2171" y="9916"/>
                    <a:pt x="1942" y="10170"/>
                    <a:pt x="1733" y="10426"/>
                  </a:cubicBezTo>
                  <a:cubicBezTo>
                    <a:pt x="411" y="12033"/>
                    <a:pt x="0" y="13470"/>
                    <a:pt x="583" y="14475"/>
                  </a:cubicBezTo>
                  <a:cubicBezTo>
                    <a:pt x="1021" y="15233"/>
                    <a:pt x="1954" y="15629"/>
                    <a:pt x="3270" y="15629"/>
                  </a:cubicBezTo>
                  <a:cubicBezTo>
                    <a:pt x="3738" y="15626"/>
                    <a:pt x="4203" y="15584"/>
                    <a:pt x="4662" y="15505"/>
                  </a:cubicBezTo>
                  <a:cubicBezTo>
                    <a:pt x="4985" y="15451"/>
                    <a:pt x="5320" y="15378"/>
                    <a:pt x="5662" y="15294"/>
                  </a:cubicBezTo>
                  <a:cubicBezTo>
                    <a:pt x="5761" y="15641"/>
                    <a:pt x="5867" y="15970"/>
                    <a:pt x="5985" y="16284"/>
                  </a:cubicBezTo>
                  <a:cubicBezTo>
                    <a:pt x="6715" y="18244"/>
                    <a:pt x="7757" y="19325"/>
                    <a:pt x="8917" y="19325"/>
                  </a:cubicBezTo>
                  <a:cubicBezTo>
                    <a:pt x="10076" y="19325"/>
                    <a:pt x="11118" y="18244"/>
                    <a:pt x="11848" y="16284"/>
                  </a:cubicBezTo>
                  <a:cubicBezTo>
                    <a:pt x="11966" y="15970"/>
                    <a:pt x="12075" y="15638"/>
                    <a:pt x="12171" y="15294"/>
                  </a:cubicBezTo>
                  <a:cubicBezTo>
                    <a:pt x="12917" y="15481"/>
                    <a:pt x="13618" y="15593"/>
                    <a:pt x="14246" y="15623"/>
                  </a:cubicBezTo>
                  <a:cubicBezTo>
                    <a:pt x="14562" y="16152"/>
                    <a:pt x="15123" y="16453"/>
                    <a:pt x="15705" y="16453"/>
                  </a:cubicBezTo>
                  <a:cubicBezTo>
                    <a:pt x="15930" y="16453"/>
                    <a:pt x="16159" y="16408"/>
                    <a:pt x="16378" y="16314"/>
                  </a:cubicBezTo>
                  <a:cubicBezTo>
                    <a:pt x="17163" y="15979"/>
                    <a:pt x="17573" y="15112"/>
                    <a:pt x="17341" y="14291"/>
                  </a:cubicBezTo>
                  <a:cubicBezTo>
                    <a:pt x="17779" y="13301"/>
                    <a:pt x="17344" y="11936"/>
                    <a:pt x="16100" y="10426"/>
                  </a:cubicBezTo>
                  <a:cubicBezTo>
                    <a:pt x="15891" y="10170"/>
                    <a:pt x="15662" y="9916"/>
                    <a:pt x="15417" y="9662"/>
                  </a:cubicBezTo>
                  <a:cubicBezTo>
                    <a:pt x="15662" y="9409"/>
                    <a:pt x="15891" y="9152"/>
                    <a:pt x="16100" y="8898"/>
                  </a:cubicBezTo>
                  <a:cubicBezTo>
                    <a:pt x="17347" y="7389"/>
                    <a:pt x="17779" y="6024"/>
                    <a:pt x="17341" y="5034"/>
                  </a:cubicBezTo>
                  <a:cubicBezTo>
                    <a:pt x="17573" y="4212"/>
                    <a:pt x="17163" y="3346"/>
                    <a:pt x="16378" y="3011"/>
                  </a:cubicBezTo>
                  <a:cubicBezTo>
                    <a:pt x="16159" y="2916"/>
                    <a:pt x="15930" y="2871"/>
                    <a:pt x="15705" y="2871"/>
                  </a:cubicBezTo>
                  <a:cubicBezTo>
                    <a:pt x="15123" y="2871"/>
                    <a:pt x="14562" y="3173"/>
                    <a:pt x="14246" y="3702"/>
                  </a:cubicBezTo>
                  <a:cubicBezTo>
                    <a:pt x="13615" y="3732"/>
                    <a:pt x="12914" y="3844"/>
                    <a:pt x="12171" y="4031"/>
                  </a:cubicBezTo>
                  <a:cubicBezTo>
                    <a:pt x="12075" y="3684"/>
                    <a:pt x="11966" y="3355"/>
                    <a:pt x="11848" y="3041"/>
                  </a:cubicBezTo>
                  <a:cubicBezTo>
                    <a:pt x="11118" y="1081"/>
                    <a:pt x="10076" y="0"/>
                    <a:pt x="891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63" name="Google Shape;1263;p57"/>
            <p:cNvSpPr/>
            <p:nvPr/>
          </p:nvSpPr>
          <p:spPr>
            <a:xfrm>
              <a:off x="2280775" y="4003900"/>
              <a:ext cx="88275" cy="85025"/>
            </a:xfrm>
            <a:custGeom>
              <a:rect b="b" l="l" r="r" t="t"/>
              <a:pathLst>
                <a:path extrusionOk="0" h="3401" w="3531">
                  <a:moveTo>
                    <a:pt x="1698" y="1136"/>
                  </a:moveTo>
                  <a:cubicBezTo>
                    <a:pt x="2202" y="1136"/>
                    <a:pt x="2455" y="1743"/>
                    <a:pt x="2099" y="2102"/>
                  </a:cubicBezTo>
                  <a:cubicBezTo>
                    <a:pt x="1983" y="2217"/>
                    <a:pt x="1841" y="2268"/>
                    <a:pt x="1703" y="2268"/>
                  </a:cubicBezTo>
                  <a:cubicBezTo>
                    <a:pt x="1411" y="2268"/>
                    <a:pt x="1133" y="2042"/>
                    <a:pt x="1133" y="1700"/>
                  </a:cubicBezTo>
                  <a:cubicBezTo>
                    <a:pt x="1133" y="1386"/>
                    <a:pt x="1383" y="1136"/>
                    <a:pt x="1698" y="1136"/>
                  </a:cubicBezTo>
                  <a:close/>
                  <a:moveTo>
                    <a:pt x="1698" y="1"/>
                  </a:moveTo>
                  <a:cubicBezTo>
                    <a:pt x="1479" y="1"/>
                    <a:pt x="1258" y="43"/>
                    <a:pt x="1048" y="130"/>
                  </a:cubicBezTo>
                  <a:cubicBezTo>
                    <a:pt x="414" y="393"/>
                    <a:pt x="1" y="1012"/>
                    <a:pt x="1" y="1700"/>
                  </a:cubicBezTo>
                  <a:cubicBezTo>
                    <a:pt x="1" y="2639"/>
                    <a:pt x="758" y="3397"/>
                    <a:pt x="1698" y="3400"/>
                  </a:cubicBezTo>
                  <a:cubicBezTo>
                    <a:pt x="2386" y="3400"/>
                    <a:pt x="3005" y="2984"/>
                    <a:pt x="3268" y="2350"/>
                  </a:cubicBezTo>
                  <a:cubicBezTo>
                    <a:pt x="3530" y="1715"/>
                    <a:pt x="3385" y="985"/>
                    <a:pt x="2899" y="499"/>
                  </a:cubicBezTo>
                  <a:cubicBezTo>
                    <a:pt x="2574" y="173"/>
                    <a:pt x="2140" y="1"/>
                    <a:pt x="16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64" name="Google Shape;1264;p57"/>
          <p:cNvGrpSpPr/>
          <p:nvPr/>
        </p:nvGrpSpPr>
        <p:grpSpPr>
          <a:xfrm>
            <a:off x="6317950" y="3126102"/>
            <a:ext cx="294261" cy="340168"/>
            <a:chOff x="2708700" y="3804850"/>
            <a:chExt cx="417925" cy="483125"/>
          </a:xfrm>
        </p:grpSpPr>
        <p:sp>
          <p:nvSpPr>
            <p:cNvPr id="1265" name="Google Shape;1265;p57"/>
            <p:cNvSpPr/>
            <p:nvPr/>
          </p:nvSpPr>
          <p:spPr>
            <a:xfrm>
              <a:off x="2708700" y="3804850"/>
              <a:ext cx="417925" cy="483125"/>
            </a:xfrm>
            <a:custGeom>
              <a:rect b="b" l="l" r="r" t="t"/>
              <a:pathLst>
                <a:path extrusionOk="0" h="19325" w="16717">
                  <a:moveTo>
                    <a:pt x="10354" y="1132"/>
                  </a:moveTo>
                  <a:lnTo>
                    <a:pt x="10354" y="8618"/>
                  </a:lnTo>
                  <a:cubicBezTo>
                    <a:pt x="10354" y="8714"/>
                    <a:pt x="10379" y="8811"/>
                    <a:pt x="10430" y="8898"/>
                  </a:cubicBezTo>
                  <a:lnTo>
                    <a:pt x="12447" y="12425"/>
                  </a:lnTo>
                  <a:lnTo>
                    <a:pt x="4273" y="12425"/>
                  </a:lnTo>
                  <a:lnTo>
                    <a:pt x="6290" y="8898"/>
                  </a:lnTo>
                  <a:cubicBezTo>
                    <a:pt x="6339" y="8811"/>
                    <a:pt x="6366" y="8714"/>
                    <a:pt x="6366" y="8618"/>
                  </a:cubicBezTo>
                  <a:lnTo>
                    <a:pt x="6366" y="1132"/>
                  </a:lnTo>
                  <a:close/>
                  <a:moveTo>
                    <a:pt x="13090" y="13557"/>
                  </a:moveTo>
                  <a:lnTo>
                    <a:pt x="15469" y="17718"/>
                  </a:lnTo>
                  <a:cubicBezTo>
                    <a:pt x="15527" y="17818"/>
                    <a:pt x="15530" y="17939"/>
                    <a:pt x="15472" y="18038"/>
                  </a:cubicBezTo>
                  <a:cubicBezTo>
                    <a:pt x="15418" y="18135"/>
                    <a:pt x="15318" y="18192"/>
                    <a:pt x="15210" y="18192"/>
                  </a:cubicBezTo>
                  <a:lnTo>
                    <a:pt x="1511" y="18192"/>
                  </a:lnTo>
                  <a:cubicBezTo>
                    <a:pt x="1399" y="18192"/>
                    <a:pt x="1299" y="18135"/>
                    <a:pt x="1245" y="18038"/>
                  </a:cubicBezTo>
                  <a:cubicBezTo>
                    <a:pt x="1187" y="17939"/>
                    <a:pt x="1187" y="17818"/>
                    <a:pt x="1245" y="17718"/>
                  </a:cubicBezTo>
                  <a:lnTo>
                    <a:pt x="3624" y="13557"/>
                  </a:lnTo>
                  <a:close/>
                  <a:moveTo>
                    <a:pt x="4717" y="0"/>
                  </a:moveTo>
                  <a:cubicBezTo>
                    <a:pt x="4403" y="0"/>
                    <a:pt x="4153" y="254"/>
                    <a:pt x="4153" y="568"/>
                  </a:cubicBezTo>
                  <a:cubicBezTo>
                    <a:pt x="4153" y="879"/>
                    <a:pt x="4403" y="1132"/>
                    <a:pt x="4717" y="1132"/>
                  </a:cubicBezTo>
                  <a:lnTo>
                    <a:pt x="5234" y="1132"/>
                  </a:lnTo>
                  <a:lnTo>
                    <a:pt x="5234" y="8467"/>
                  </a:lnTo>
                  <a:lnTo>
                    <a:pt x="264" y="17157"/>
                  </a:lnTo>
                  <a:cubicBezTo>
                    <a:pt x="1" y="17604"/>
                    <a:pt x="4" y="18159"/>
                    <a:pt x="267" y="18606"/>
                  </a:cubicBezTo>
                  <a:cubicBezTo>
                    <a:pt x="519" y="19050"/>
                    <a:pt x="992" y="19325"/>
                    <a:pt x="1502" y="19325"/>
                  </a:cubicBezTo>
                  <a:cubicBezTo>
                    <a:pt x="1505" y="19325"/>
                    <a:pt x="1508" y="19325"/>
                    <a:pt x="1511" y="19325"/>
                  </a:cubicBezTo>
                  <a:lnTo>
                    <a:pt x="15207" y="19325"/>
                  </a:lnTo>
                  <a:cubicBezTo>
                    <a:pt x="15210" y="19325"/>
                    <a:pt x="15212" y="19325"/>
                    <a:pt x="15215" y="19325"/>
                  </a:cubicBezTo>
                  <a:cubicBezTo>
                    <a:pt x="15725" y="19325"/>
                    <a:pt x="16198" y="19050"/>
                    <a:pt x="16451" y="18606"/>
                  </a:cubicBezTo>
                  <a:cubicBezTo>
                    <a:pt x="16713" y="18159"/>
                    <a:pt x="16716" y="17607"/>
                    <a:pt x="16454" y="17157"/>
                  </a:cubicBezTo>
                  <a:lnTo>
                    <a:pt x="11487" y="8467"/>
                  </a:lnTo>
                  <a:lnTo>
                    <a:pt x="11487" y="1132"/>
                  </a:lnTo>
                  <a:lnTo>
                    <a:pt x="12003" y="1132"/>
                  </a:lnTo>
                  <a:cubicBezTo>
                    <a:pt x="12314" y="1132"/>
                    <a:pt x="12568" y="879"/>
                    <a:pt x="12568" y="568"/>
                  </a:cubicBezTo>
                  <a:cubicBezTo>
                    <a:pt x="12568" y="254"/>
                    <a:pt x="12314" y="0"/>
                    <a:pt x="120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66" name="Google Shape;1266;p57"/>
            <p:cNvSpPr/>
            <p:nvPr/>
          </p:nvSpPr>
          <p:spPr>
            <a:xfrm>
              <a:off x="2875975" y="4055200"/>
              <a:ext cx="33100" cy="28350"/>
            </a:xfrm>
            <a:custGeom>
              <a:rect b="b" l="l" r="r" t="t"/>
              <a:pathLst>
                <a:path extrusionOk="0" h="1134" w="1324">
                  <a:moveTo>
                    <a:pt x="570" y="1"/>
                  </a:moveTo>
                  <a:cubicBezTo>
                    <a:pt x="280" y="1"/>
                    <a:pt x="1" y="225"/>
                    <a:pt x="1" y="566"/>
                  </a:cubicBezTo>
                  <a:cubicBezTo>
                    <a:pt x="1" y="880"/>
                    <a:pt x="255" y="1134"/>
                    <a:pt x="569" y="1134"/>
                  </a:cubicBezTo>
                  <a:cubicBezTo>
                    <a:pt x="1073" y="1134"/>
                    <a:pt x="1323" y="524"/>
                    <a:pt x="967" y="168"/>
                  </a:cubicBezTo>
                  <a:cubicBezTo>
                    <a:pt x="852" y="52"/>
                    <a:pt x="710" y="1"/>
                    <a:pt x="57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67" name="Google Shape;1267;p57"/>
            <p:cNvSpPr/>
            <p:nvPr/>
          </p:nvSpPr>
          <p:spPr>
            <a:xfrm>
              <a:off x="2931025" y="4055200"/>
              <a:ext cx="33075" cy="28350"/>
            </a:xfrm>
            <a:custGeom>
              <a:rect b="b" l="l" r="r" t="t"/>
              <a:pathLst>
                <a:path extrusionOk="0" h="1134" w="1323">
                  <a:moveTo>
                    <a:pt x="569" y="1"/>
                  </a:moveTo>
                  <a:cubicBezTo>
                    <a:pt x="279" y="1"/>
                    <a:pt x="0" y="225"/>
                    <a:pt x="0" y="566"/>
                  </a:cubicBezTo>
                  <a:cubicBezTo>
                    <a:pt x="0" y="880"/>
                    <a:pt x="254" y="1134"/>
                    <a:pt x="565" y="1134"/>
                  </a:cubicBezTo>
                  <a:cubicBezTo>
                    <a:pt x="1069" y="1134"/>
                    <a:pt x="1323" y="524"/>
                    <a:pt x="966" y="168"/>
                  </a:cubicBezTo>
                  <a:cubicBezTo>
                    <a:pt x="851" y="52"/>
                    <a:pt x="709" y="1"/>
                    <a:pt x="5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68" name="Google Shape;1268;p57"/>
            <p:cNvSpPr/>
            <p:nvPr/>
          </p:nvSpPr>
          <p:spPr>
            <a:xfrm>
              <a:off x="2903525" y="4008200"/>
              <a:ext cx="28350" cy="28325"/>
            </a:xfrm>
            <a:custGeom>
              <a:rect b="b" l="l" r="r" t="t"/>
              <a:pathLst>
                <a:path extrusionOk="0" h="1133" w="1134">
                  <a:moveTo>
                    <a:pt x="566" y="1"/>
                  </a:moveTo>
                  <a:cubicBezTo>
                    <a:pt x="252" y="1"/>
                    <a:pt x="1" y="254"/>
                    <a:pt x="1" y="568"/>
                  </a:cubicBezTo>
                  <a:cubicBezTo>
                    <a:pt x="1" y="879"/>
                    <a:pt x="252" y="1133"/>
                    <a:pt x="566" y="1133"/>
                  </a:cubicBezTo>
                  <a:cubicBezTo>
                    <a:pt x="880" y="1133"/>
                    <a:pt x="1133" y="879"/>
                    <a:pt x="1133" y="568"/>
                  </a:cubicBezTo>
                  <a:cubicBezTo>
                    <a:pt x="1133" y="254"/>
                    <a:pt x="880" y="1"/>
                    <a:pt x="56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269" name="Google Shape;1269;p57"/>
          <p:cNvSpPr/>
          <p:nvPr/>
        </p:nvSpPr>
        <p:spPr>
          <a:xfrm>
            <a:off x="6712581" y="3166169"/>
            <a:ext cx="340168" cy="259074"/>
          </a:xfrm>
          <a:custGeom>
            <a:rect b="b" l="l" r="r" t="t"/>
            <a:pathLst>
              <a:path extrusionOk="0" h="14718" w="19325">
                <a:moveTo>
                  <a:pt x="14192" y="1133"/>
                </a:moveTo>
                <a:cubicBezTo>
                  <a:pt x="14974" y="1133"/>
                  <a:pt x="15520" y="1906"/>
                  <a:pt x="15261" y="2643"/>
                </a:cubicBezTo>
                <a:cubicBezTo>
                  <a:pt x="15131" y="3008"/>
                  <a:pt x="15403" y="3395"/>
                  <a:pt x="15792" y="3398"/>
                </a:cubicBezTo>
                <a:lnTo>
                  <a:pt x="17628" y="3398"/>
                </a:lnTo>
                <a:cubicBezTo>
                  <a:pt x="17939" y="3398"/>
                  <a:pt x="18193" y="3648"/>
                  <a:pt x="18193" y="3962"/>
                </a:cubicBezTo>
                <a:lnTo>
                  <a:pt x="18193" y="10756"/>
                </a:lnTo>
                <a:cubicBezTo>
                  <a:pt x="18193" y="11070"/>
                  <a:pt x="17939" y="11324"/>
                  <a:pt x="17628" y="11324"/>
                </a:cubicBezTo>
                <a:lnTo>
                  <a:pt x="10230" y="11324"/>
                </a:lnTo>
                <a:lnTo>
                  <a:pt x="10230" y="9624"/>
                </a:lnTo>
                <a:cubicBezTo>
                  <a:pt x="11480" y="9624"/>
                  <a:pt x="12492" y="8609"/>
                  <a:pt x="12492" y="7359"/>
                </a:cubicBezTo>
                <a:cubicBezTo>
                  <a:pt x="12492" y="6109"/>
                  <a:pt x="11480" y="5095"/>
                  <a:pt x="10230" y="5095"/>
                </a:cubicBezTo>
                <a:lnTo>
                  <a:pt x="10230" y="3398"/>
                </a:lnTo>
                <a:lnTo>
                  <a:pt x="12592" y="3398"/>
                </a:lnTo>
                <a:cubicBezTo>
                  <a:pt x="12981" y="3395"/>
                  <a:pt x="13253" y="3008"/>
                  <a:pt x="13123" y="2643"/>
                </a:cubicBezTo>
                <a:cubicBezTo>
                  <a:pt x="12863" y="1906"/>
                  <a:pt x="13410" y="1133"/>
                  <a:pt x="14192" y="1133"/>
                </a:cubicBezTo>
                <a:close/>
                <a:moveTo>
                  <a:pt x="9098" y="3398"/>
                </a:moveTo>
                <a:lnTo>
                  <a:pt x="9098" y="5759"/>
                </a:lnTo>
                <a:cubicBezTo>
                  <a:pt x="9098" y="6082"/>
                  <a:pt x="9363" y="6323"/>
                  <a:pt x="9663" y="6323"/>
                </a:cubicBezTo>
                <a:cubicBezTo>
                  <a:pt x="9726" y="6323"/>
                  <a:pt x="9790" y="6313"/>
                  <a:pt x="9853" y="6290"/>
                </a:cubicBezTo>
                <a:cubicBezTo>
                  <a:pt x="9979" y="6247"/>
                  <a:pt x="10105" y="6226"/>
                  <a:pt x="10229" y="6226"/>
                </a:cubicBezTo>
                <a:cubicBezTo>
                  <a:pt x="10828" y="6226"/>
                  <a:pt x="11357" y="6708"/>
                  <a:pt x="11360" y="7353"/>
                </a:cubicBezTo>
                <a:cubicBezTo>
                  <a:pt x="11362" y="8003"/>
                  <a:pt x="10832" y="8493"/>
                  <a:pt x="10229" y="8493"/>
                </a:cubicBezTo>
                <a:cubicBezTo>
                  <a:pt x="10108" y="8493"/>
                  <a:pt x="9985" y="8473"/>
                  <a:pt x="9862" y="8431"/>
                </a:cubicBezTo>
                <a:cubicBezTo>
                  <a:pt x="9829" y="8419"/>
                  <a:pt x="9796" y="8410"/>
                  <a:pt x="9759" y="8404"/>
                </a:cubicBezTo>
                <a:cubicBezTo>
                  <a:pt x="9726" y="8398"/>
                  <a:pt x="9692" y="8395"/>
                  <a:pt x="9659" y="8395"/>
                </a:cubicBezTo>
                <a:cubicBezTo>
                  <a:pt x="9350" y="8395"/>
                  <a:pt x="9090" y="8653"/>
                  <a:pt x="9098" y="8975"/>
                </a:cubicBezTo>
                <a:lnTo>
                  <a:pt x="9098" y="11324"/>
                </a:lnTo>
                <a:lnTo>
                  <a:pt x="6737" y="11324"/>
                </a:lnTo>
                <a:cubicBezTo>
                  <a:pt x="6344" y="11324"/>
                  <a:pt x="6073" y="11710"/>
                  <a:pt x="6202" y="12079"/>
                </a:cubicBezTo>
                <a:cubicBezTo>
                  <a:pt x="6462" y="12813"/>
                  <a:pt x="5916" y="13585"/>
                  <a:pt x="5134" y="13585"/>
                </a:cubicBezTo>
                <a:cubicBezTo>
                  <a:pt x="4352" y="13585"/>
                  <a:pt x="3805" y="12813"/>
                  <a:pt x="4065" y="12079"/>
                </a:cubicBezTo>
                <a:cubicBezTo>
                  <a:pt x="4195" y="11710"/>
                  <a:pt x="3923" y="11324"/>
                  <a:pt x="3533" y="11324"/>
                </a:cubicBezTo>
                <a:lnTo>
                  <a:pt x="1700" y="11324"/>
                </a:lnTo>
                <a:cubicBezTo>
                  <a:pt x="1386" y="11324"/>
                  <a:pt x="1133" y="11070"/>
                  <a:pt x="1133" y="10756"/>
                </a:cubicBezTo>
                <a:lnTo>
                  <a:pt x="1133" y="3962"/>
                </a:lnTo>
                <a:cubicBezTo>
                  <a:pt x="1133" y="3648"/>
                  <a:pt x="1386" y="3398"/>
                  <a:pt x="1700" y="3398"/>
                </a:cubicBezTo>
                <a:lnTo>
                  <a:pt x="2941" y="3398"/>
                </a:lnTo>
                <a:cubicBezTo>
                  <a:pt x="2570" y="4829"/>
                  <a:pt x="3654" y="6227"/>
                  <a:pt x="5134" y="6227"/>
                </a:cubicBezTo>
                <a:cubicBezTo>
                  <a:pt x="6613" y="6227"/>
                  <a:pt x="7697" y="4829"/>
                  <a:pt x="7326" y="3398"/>
                </a:cubicBezTo>
                <a:close/>
                <a:moveTo>
                  <a:pt x="14192" y="1"/>
                </a:moveTo>
                <a:cubicBezTo>
                  <a:pt x="12942" y="1"/>
                  <a:pt x="11927" y="1012"/>
                  <a:pt x="11927" y="2266"/>
                </a:cubicBezTo>
                <a:lnTo>
                  <a:pt x="6399" y="2266"/>
                </a:lnTo>
                <a:cubicBezTo>
                  <a:pt x="5910" y="2266"/>
                  <a:pt x="5650" y="2842"/>
                  <a:pt x="5979" y="3208"/>
                </a:cubicBezTo>
                <a:cubicBezTo>
                  <a:pt x="6631" y="3938"/>
                  <a:pt x="6112" y="5095"/>
                  <a:pt x="5134" y="5095"/>
                </a:cubicBezTo>
                <a:cubicBezTo>
                  <a:pt x="4155" y="5095"/>
                  <a:pt x="3636" y="3938"/>
                  <a:pt x="4291" y="3208"/>
                </a:cubicBezTo>
                <a:cubicBezTo>
                  <a:pt x="4617" y="2842"/>
                  <a:pt x="4358" y="2266"/>
                  <a:pt x="3868" y="2266"/>
                </a:cubicBezTo>
                <a:lnTo>
                  <a:pt x="1700" y="2266"/>
                </a:lnTo>
                <a:cubicBezTo>
                  <a:pt x="761" y="2266"/>
                  <a:pt x="1" y="3023"/>
                  <a:pt x="1" y="3962"/>
                </a:cubicBezTo>
                <a:lnTo>
                  <a:pt x="1" y="10756"/>
                </a:lnTo>
                <a:cubicBezTo>
                  <a:pt x="1" y="11695"/>
                  <a:pt x="761" y="12453"/>
                  <a:pt x="1700" y="12456"/>
                </a:cubicBezTo>
                <a:lnTo>
                  <a:pt x="2869" y="12456"/>
                </a:lnTo>
                <a:cubicBezTo>
                  <a:pt x="2869" y="13706"/>
                  <a:pt x="3884" y="14718"/>
                  <a:pt x="5134" y="14718"/>
                </a:cubicBezTo>
                <a:cubicBezTo>
                  <a:pt x="6384" y="14718"/>
                  <a:pt x="7398" y="13706"/>
                  <a:pt x="7398" y="12456"/>
                </a:cubicBezTo>
                <a:lnTo>
                  <a:pt x="17628" y="12456"/>
                </a:lnTo>
                <a:cubicBezTo>
                  <a:pt x="18564" y="12453"/>
                  <a:pt x="19325" y="11695"/>
                  <a:pt x="19325" y="10756"/>
                </a:cubicBezTo>
                <a:lnTo>
                  <a:pt x="19325" y="3962"/>
                </a:lnTo>
                <a:cubicBezTo>
                  <a:pt x="19325" y="3023"/>
                  <a:pt x="18564" y="2266"/>
                  <a:pt x="17628" y="2266"/>
                </a:cubicBezTo>
                <a:lnTo>
                  <a:pt x="16457" y="2266"/>
                </a:lnTo>
                <a:cubicBezTo>
                  <a:pt x="16457" y="1012"/>
                  <a:pt x="15442" y="1"/>
                  <a:pt x="141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0" name="Google Shape;1270;p57"/>
          <p:cNvSpPr/>
          <p:nvPr/>
        </p:nvSpPr>
        <p:spPr>
          <a:xfrm>
            <a:off x="7139292" y="3125620"/>
            <a:ext cx="313870" cy="340186"/>
          </a:xfrm>
          <a:custGeom>
            <a:rect b="b" l="l" r="r" t="t"/>
            <a:pathLst>
              <a:path extrusionOk="0" h="19326" w="17831">
                <a:moveTo>
                  <a:pt x="7090" y="1417"/>
                </a:moveTo>
                <a:lnTo>
                  <a:pt x="7090" y="1417"/>
                </a:lnTo>
                <a:cubicBezTo>
                  <a:pt x="7570" y="1746"/>
                  <a:pt x="8228" y="2317"/>
                  <a:pt x="8533" y="3111"/>
                </a:cubicBezTo>
                <a:cubicBezTo>
                  <a:pt x="8835" y="3905"/>
                  <a:pt x="8727" y="4766"/>
                  <a:pt x="8591" y="5337"/>
                </a:cubicBezTo>
                <a:cubicBezTo>
                  <a:pt x="8111" y="5004"/>
                  <a:pt x="7452" y="4437"/>
                  <a:pt x="7148" y="3643"/>
                </a:cubicBezTo>
                <a:cubicBezTo>
                  <a:pt x="6843" y="2848"/>
                  <a:pt x="6954" y="1985"/>
                  <a:pt x="7090" y="1417"/>
                </a:cubicBezTo>
                <a:close/>
                <a:moveTo>
                  <a:pt x="12577" y="5533"/>
                </a:moveTo>
                <a:cubicBezTo>
                  <a:pt x="12772" y="5533"/>
                  <a:pt x="12967" y="5549"/>
                  <a:pt x="13162" y="5581"/>
                </a:cubicBezTo>
                <a:cubicBezTo>
                  <a:pt x="15215" y="5913"/>
                  <a:pt x="16623" y="7906"/>
                  <a:pt x="16299" y="10023"/>
                </a:cubicBezTo>
                <a:cubicBezTo>
                  <a:pt x="15711" y="13866"/>
                  <a:pt x="14596" y="16484"/>
                  <a:pt x="13078" y="17592"/>
                </a:cubicBezTo>
                <a:cubicBezTo>
                  <a:pt x="12526" y="17996"/>
                  <a:pt x="11929" y="18194"/>
                  <a:pt x="11264" y="18194"/>
                </a:cubicBezTo>
                <a:cubicBezTo>
                  <a:pt x="11073" y="18194"/>
                  <a:pt x="10877" y="18177"/>
                  <a:pt x="10674" y="18145"/>
                </a:cubicBezTo>
                <a:cubicBezTo>
                  <a:pt x="10119" y="18054"/>
                  <a:pt x="9681" y="17828"/>
                  <a:pt x="9334" y="17454"/>
                </a:cubicBezTo>
                <a:cubicBezTo>
                  <a:pt x="9222" y="17333"/>
                  <a:pt x="9070" y="17272"/>
                  <a:pt x="8918" y="17272"/>
                </a:cubicBezTo>
                <a:cubicBezTo>
                  <a:pt x="8767" y="17272"/>
                  <a:pt x="8615" y="17333"/>
                  <a:pt x="8503" y="17454"/>
                </a:cubicBezTo>
                <a:cubicBezTo>
                  <a:pt x="8156" y="17831"/>
                  <a:pt x="7715" y="18057"/>
                  <a:pt x="7160" y="18145"/>
                </a:cubicBezTo>
                <a:cubicBezTo>
                  <a:pt x="6958" y="18177"/>
                  <a:pt x="6762" y="18194"/>
                  <a:pt x="6571" y="18194"/>
                </a:cubicBezTo>
                <a:cubicBezTo>
                  <a:pt x="5907" y="18194"/>
                  <a:pt x="5310" y="17996"/>
                  <a:pt x="4756" y="17592"/>
                </a:cubicBezTo>
                <a:cubicBezTo>
                  <a:pt x="3237" y="16484"/>
                  <a:pt x="2126" y="13869"/>
                  <a:pt x="1537" y="10023"/>
                </a:cubicBezTo>
                <a:cubicBezTo>
                  <a:pt x="1214" y="7906"/>
                  <a:pt x="2621" y="5913"/>
                  <a:pt x="4675" y="5581"/>
                </a:cubicBezTo>
                <a:cubicBezTo>
                  <a:pt x="4869" y="5549"/>
                  <a:pt x="5065" y="5533"/>
                  <a:pt x="5260" y="5533"/>
                </a:cubicBezTo>
                <a:cubicBezTo>
                  <a:pt x="6062" y="5533"/>
                  <a:pt x="6848" y="5799"/>
                  <a:pt x="7492" y="6300"/>
                </a:cubicBezTo>
                <a:cubicBezTo>
                  <a:pt x="7913" y="6620"/>
                  <a:pt x="8416" y="6780"/>
                  <a:pt x="8918" y="6780"/>
                </a:cubicBezTo>
                <a:cubicBezTo>
                  <a:pt x="9421" y="6780"/>
                  <a:pt x="9924" y="6620"/>
                  <a:pt x="10345" y="6300"/>
                </a:cubicBezTo>
                <a:cubicBezTo>
                  <a:pt x="10989" y="5799"/>
                  <a:pt x="11775" y="5533"/>
                  <a:pt x="12577" y="5533"/>
                </a:cubicBezTo>
                <a:close/>
                <a:moveTo>
                  <a:pt x="6762" y="0"/>
                </a:moveTo>
                <a:cubicBezTo>
                  <a:pt x="6543" y="0"/>
                  <a:pt x="6335" y="128"/>
                  <a:pt x="6242" y="345"/>
                </a:cubicBezTo>
                <a:cubicBezTo>
                  <a:pt x="6208" y="424"/>
                  <a:pt x="5420" y="2302"/>
                  <a:pt x="6091" y="4047"/>
                </a:cubicBezTo>
                <a:cubicBezTo>
                  <a:pt x="6154" y="4207"/>
                  <a:pt x="6227" y="4364"/>
                  <a:pt x="6308" y="4518"/>
                </a:cubicBezTo>
                <a:cubicBezTo>
                  <a:pt x="5965" y="4440"/>
                  <a:pt x="5614" y="4401"/>
                  <a:pt x="5262" y="4401"/>
                </a:cubicBezTo>
                <a:cubicBezTo>
                  <a:pt x="5004" y="4401"/>
                  <a:pt x="4746" y="4422"/>
                  <a:pt x="4490" y="4464"/>
                </a:cubicBezTo>
                <a:cubicBezTo>
                  <a:pt x="1827" y="4893"/>
                  <a:pt x="0" y="7462"/>
                  <a:pt x="417" y="10192"/>
                </a:cubicBezTo>
                <a:cubicBezTo>
                  <a:pt x="713" y="12139"/>
                  <a:pt x="1148" y="13812"/>
                  <a:pt x="1706" y="15162"/>
                </a:cubicBezTo>
                <a:cubicBezTo>
                  <a:pt x="2341" y="16693"/>
                  <a:pt x="3141" y="17819"/>
                  <a:pt x="4086" y="18507"/>
                </a:cubicBezTo>
                <a:cubicBezTo>
                  <a:pt x="4833" y="19051"/>
                  <a:pt x="5666" y="19325"/>
                  <a:pt x="6571" y="19325"/>
                </a:cubicBezTo>
                <a:cubicBezTo>
                  <a:pt x="6821" y="19325"/>
                  <a:pt x="7077" y="19304"/>
                  <a:pt x="7338" y="19262"/>
                </a:cubicBezTo>
                <a:cubicBezTo>
                  <a:pt x="7942" y="19163"/>
                  <a:pt x="8470" y="18942"/>
                  <a:pt x="8914" y="18601"/>
                </a:cubicBezTo>
                <a:cubicBezTo>
                  <a:pt x="9361" y="18942"/>
                  <a:pt x="9889" y="19163"/>
                  <a:pt x="10493" y="19262"/>
                </a:cubicBezTo>
                <a:cubicBezTo>
                  <a:pt x="10747" y="19301"/>
                  <a:pt x="11000" y="19323"/>
                  <a:pt x="11260" y="19326"/>
                </a:cubicBezTo>
                <a:cubicBezTo>
                  <a:pt x="12163" y="19326"/>
                  <a:pt x="12996" y="19051"/>
                  <a:pt x="13742" y="18504"/>
                </a:cubicBezTo>
                <a:cubicBezTo>
                  <a:pt x="14687" y="17816"/>
                  <a:pt x="15490" y="16693"/>
                  <a:pt x="16124" y="15162"/>
                </a:cubicBezTo>
                <a:cubicBezTo>
                  <a:pt x="16686" y="13812"/>
                  <a:pt x="17121" y="12139"/>
                  <a:pt x="17417" y="10195"/>
                </a:cubicBezTo>
                <a:cubicBezTo>
                  <a:pt x="17830" y="7465"/>
                  <a:pt x="16007" y="4893"/>
                  <a:pt x="13343" y="4464"/>
                </a:cubicBezTo>
                <a:cubicBezTo>
                  <a:pt x="13086" y="4421"/>
                  <a:pt x="12827" y="4400"/>
                  <a:pt x="12570" y="4400"/>
                </a:cubicBezTo>
                <a:cubicBezTo>
                  <a:pt x="11637" y="4400"/>
                  <a:pt x="10720" y="4675"/>
                  <a:pt x="9934" y="5201"/>
                </a:cubicBezTo>
                <a:cubicBezTo>
                  <a:pt x="10233" y="4524"/>
                  <a:pt x="10710" y="3917"/>
                  <a:pt x="11360" y="3380"/>
                </a:cubicBezTo>
                <a:cubicBezTo>
                  <a:pt x="11807" y="3005"/>
                  <a:pt x="12305" y="2698"/>
                  <a:pt x="12842" y="2465"/>
                </a:cubicBezTo>
                <a:cubicBezTo>
                  <a:pt x="13132" y="2350"/>
                  <a:pt x="13277" y="2024"/>
                  <a:pt x="13165" y="1731"/>
                </a:cubicBezTo>
                <a:cubicBezTo>
                  <a:pt x="13080" y="1507"/>
                  <a:pt x="12866" y="1369"/>
                  <a:pt x="12640" y="1369"/>
                </a:cubicBezTo>
                <a:cubicBezTo>
                  <a:pt x="12572" y="1369"/>
                  <a:pt x="12502" y="1382"/>
                  <a:pt x="12435" y="1408"/>
                </a:cubicBezTo>
                <a:cubicBezTo>
                  <a:pt x="12398" y="1420"/>
                  <a:pt x="11565" y="1746"/>
                  <a:pt x="10668" y="2480"/>
                </a:cubicBezTo>
                <a:cubicBezTo>
                  <a:pt x="10345" y="2743"/>
                  <a:pt x="10046" y="3039"/>
                  <a:pt x="9777" y="3356"/>
                </a:cubicBezTo>
                <a:cubicBezTo>
                  <a:pt x="9732" y="3135"/>
                  <a:pt x="9669" y="2915"/>
                  <a:pt x="9590" y="2704"/>
                </a:cubicBezTo>
                <a:cubicBezTo>
                  <a:pt x="8920" y="958"/>
                  <a:pt x="7078" y="89"/>
                  <a:pt x="7000" y="52"/>
                </a:cubicBezTo>
                <a:cubicBezTo>
                  <a:pt x="6922" y="17"/>
                  <a:pt x="6842" y="0"/>
                  <a:pt x="67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271" name="Google Shape;1271;p57"/>
          <p:cNvGrpSpPr/>
          <p:nvPr/>
        </p:nvGrpSpPr>
        <p:grpSpPr>
          <a:xfrm>
            <a:off x="7554825" y="3127378"/>
            <a:ext cx="331033" cy="337616"/>
            <a:chOff x="4467450" y="3808475"/>
            <a:chExt cx="470150" cy="479500"/>
          </a:xfrm>
        </p:grpSpPr>
        <p:sp>
          <p:nvSpPr>
            <p:cNvPr id="1272" name="Google Shape;1272;p57"/>
            <p:cNvSpPr/>
            <p:nvPr/>
          </p:nvSpPr>
          <p:spPr>
            <a:xfrm>
              <a:off x="4729325" y="3808475"/>
              <a:ext cx="56625" cy="138200"/>
            </a:xfrm>
            <a:custGeom>
              <a:rect b="b" l="l" r="r" t="t"/>
              <a:pathLst>
                <a:path extrusionOk="0" h="5528" w="2265">
                  <a:moveTo>
                    <a:pt x="1510" y="0"/>
                  </a:moveTo>
                  <a:lnTo>
                    <a:pt x="1133" y="423"/>
                  </a:lnTo>
                  <a:lnTo>
                    <a:pt x="752" y="839"/>
                  </a:lnTo>
                  <a:cubicBezTo>
                    <a:pt x="852" y="930"/>
                    <a:pt x="1133" y="1256"/>
                    <a:pt x="1133" y="1555"/>
                  </a:cubicBezTo>
                  <a:cubicBezTo>
                    <a:pt x="1133" y="1851"/>
                    <a:pt x="852" y="2177"/>
                    <a:pt x="755" y="2265"/>
                  </a:cubicBezTo>
                  <a:cubicBezTo>
                    <a:pt x="680" y="2334"/>
                    <a:pt x="0" y="2965"/>
                    <a:pt x="0" y="3820"/>
                  </a:cubicBezTo>
                  <a:cubicBezTo>
                    <a:pt x="0" y="4671"/>
                    <a:pt x="677" y="5302"/>
                    <a:pt x="755" y="5372"/>
                  </a:cubicBezTo>
                  <a:cubicBezTo>
                    <a:pt x="866" y="5476"/>
                    <a:pt x="1007" y="5528"/>
                    <a:pt x="1147" y="5528"/>
                  </a:cubicBezTo>
                  <a:cubicBezTo>
                    <a:pt x="1302" y="5528"/>
                    <a:pt x="1457" y="5465"/>
                    <a:pt x="1567" y="5341"/>
                  </a:cubicBezTo>
                  <a:cubicBezTo>
                    <a:pt x="1782" y="5103"/>
                    <a:pt x="1755" y="4735"/>
                    <a:pt x="1510" y="4529"/>
                  </a:cubicBezTo>
                  <a:cubicBezTo>
                    <a:pt x="1432" y="4457"/>
                    <a:pt x="1133" y="4128"/>
                    <a:pt x="1133" y="3820"/>
                  </a:cubicBezTo>
                  <a:cubicBezTo>
                    <a:pt x="1133" y="3521"/>
                    <a:pt x="1413" y="3195"/>
                    <a:pt x="1510" y="3107"/>
                  </a:cubicBezTo>
                  <a:cubicBezTo>
                    <a:pt x="1586" y="3038"/>
                    <a:pt x="2265" y="2407"/>
                    <a:pt x="2265" y="1555"/>
                  </a:cubicBezTo>
                  <a:cubicBezTo>
                    <a:pt x="2265" y="701"/>
                    <a:pt x="1589" y="70"/>
                    <a:pt x="151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3" name="Google Shape;1273;p57"/>
            <p:cNvSpPr/>
            <p:nvPr/>
          </p:nvSpPr>
          <p:spPr>
            <a:xfrm>
              <a:off x="4644400" y="3808475"/>
              <a:ext cx="56650" cy="138200"/>
            </a:xfrm>
            <a:custGeom>
              <a:rect b="b" l="l" r="r" t="t"/>
              <a:pathLst>
                <a:path extrusionOk="0" h="5528" w="2266">
                  <a:moveTo>
                    <a:pt x="1510" y="0"/>
                  </a:moveTo>
                  <a:lnTo>
                    <a:pt x="1133" y="423"/>
                  </a:lnTo>
                  <a:lnTo>
                    <a:pt x="752" y="839"/>
                  </a:lnTo>
                  <a:cubicBezTo>
                    <a:pt x="852" y="930"/>
                    <a:pt x="1133" y="1256"/>
                    <a:pt x="1133" y="1555"/>
                  </a:cubicBezTo>
                  <a:cubicBezTo>
                    <a:pt x="1133" y="1851"/>
                    <a:pt x="852" y="2177"/>
                    <a:pt x="755" y="2265"/>
                  </a:cubicBezTo>
                  <a:cubicBezTo>
                    <a:pt x="680" y="2334"/>
                    <a:pt x="0" y="2965"/>
                    <a:pt x="0" y="3820"/>
                  </a:cubicBezTo>
                  <a:cubicBezTo>
                    <a:pt x="0" y="4671"/>
                    <a:pt x="677" y="5302"/>
                    <a:pt x="755" y="5372"/>
                  </a:cubicBezTo>
                  <a:cubicBezTo>
                    <a:pt x="866" y="5476"/>
                    <a:pt x="1007" y="5528"/>
                    <a:pt x="1147" y="5528"/>
                  </a:cubicBezTo>
                  <a:cubicBezTo>
                    <a:pt x="1302" y="5528"/>
                    <a:pt x="1457" y="5465"/>
                    <a:pt x="1568" y="5341"/>
                  </a:cubicBezTo>
                  <a:cubicBezTo>
                    <a:pt x="1782" y="5103"/>
                    <a:pt x="1755" y="4735"/>
                    <a:pt x="1510" y="4529"/>
                  </a:cubicBezTo>
                  <a:cubicBezTo>
                    <a:pt x="1432" y="4457"/>
                    <a:pt x="1133" y="4128"/>
                    <a:pt x="1133" y="3820"/>
                  </a:cubicBezTo>
                  <a:cubicBezTo>
                    <a:pt x="1133" y="3521"/>
                    <a:pt x="1414" y="3195"/>
                    <a:pt x="1510" y="3107"/>
                  </a:cubicBezTo>
                  <a:cubicBezTo>
                    <a:pt x="1586" y="3038"/>
                    <a:pt x="2265" y="2407"/>
                    <a:pt x="2265" y="1555"/>
                  </a:cubicBezTo>
                  <a:cubicBezTo>
                    <a:pt x="2265" y="701"/>
                    <a:pt x="1589" y="70"/>
                    <a:pt x="151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4" name="Google Shape;1274;p57"/>
            <p:cNvSpPr/>
            <p:nvPr/>
          </p:nvSpPr>
          <p:spPr>
            <a:xfrm>
              <a:off x="4559475" y="3808475"/>
              <a:ext cx="56650" cy="138200"/>
            </a:xfrm>
            <a:custGeom>
              <a:rect b="b" l="l" r="r" t="t"/>
              <a:pathLst>
                <a:path extrusionOk="0" h="5528" w="2266">
                  <a:moveTo>
                    <a:pt x="1510" y="0"/>
                  </a:moveTo>
                  <a:lnTo>
                    <a:pt x="1133" y="423"/>
                  </a:lnTo>
                  <a:lnTo>
                    <a:pt x="752" y="839"/>
                  </a:lnTo>
                  <a:cubicBezTo>
                    <a:pt x="852" y="930"/>
                    <a:pt x="1133" y="1256"/>
                    <a:pt x="1133" y="1555"/>
                  </a:cubicBezTo>
                  <a:cubicBezTo>
                    <a:pt x="1133" y="1851"/>
                    <a:pt x="852" y="2177"/>
                    <a:pt x="755" y="2265"/>
                  </a:cubicBezTo>
                  <a:cubicBezTo>
                    <a:pt x="680" y="2334"/>
                    <a:pt x="1" y="2965"/>
                    <a:pt x="1" y="3820"/>
                  </a:cubicBezTo>
                  <a:cubicBezTo>
                    <a:pt x="1" y="4671"/>
                    <a:pt x="677" y="5302"/>
                    <a:pt x="755" y="5372"/>
                  </a:cubicBezTo>
                  <a:cubicBezTo>
                    <a:pt x="866" y="5476"/>
                    <a:pt x="1007" y="5528"/>
                    <a:pt x="1148" y="5528"/>
                  </a:cubicBezTo>
                  <a:cubicBezTo>
                    <a:pt x="1303" y="5528"/>
                    <a:pt x="1457" y="5465"/>
                    <a:pt x="1568" y="5341"/>
                  </a:cubicBezTo>
                  <a:cubicBezTo>
                    <a:pt x="1782" y="5103"/>
                    <a:pt x="1755" y="4735"/>
                    <a:pt x="1510" y="4529"/>
                  </a:cubicBezTo>
                  <a:cubicBezTo>
                    <a:pt x="1432" y="4457"/>
                    <a:pt x="1133" y="4128"/>
                    <a:pt x="1133" y="3820"/>
                  </a:cubicBezTo>
                  <a:cubicBezTo>
                    <a:pt x="1133" y="3521"/>
                    <a:pt x="1414" y="3195"/>
                    <a:pt x="1510" y="3107"/>
                  </a:cubicBezTo>
                  <a:cubicBezTo>
                    <a:pt x="1586" y="3038"/>
                    <a:pt x="2265" y="2407"/>
                    <a:pt x="2265" y="1555"/>
                  </a:cubicBezTo>
                  <a:cubicBezTo>
                    <a:pt x="2265" y="701"/>
                    <a:pt x="1589" y="70"/>
                    <a:pt x="151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5" name="Google Shape;1275;p57"/>
            <p:cNvSpPr/>
            <p:nvPr/>
          </p:nvSpPr>
          <p:spPr>
            <a:xfrm>
              <a:off x="4467450" y="3975675"/>
              <a:ext cx="470150" cy="312300"/>
            </a:xfrm>
            <a:custGeom>
              <a:rect b="b" l="l" r="r" t="t"/>
              <a:pathLst>
                <a:path extrusionOk="0" h="12492" w="18806">
                  <a:moveTo>
                    <a:pt x="16340" y="2263"/>
                  </a:moveTo>
                  <a:cubicBezTo>
                    <a:pt x="16709" y="2263"/>
                    <a:pt x="17020" y="2371"/>
                    <a:pt x="17233" y="2582"/>
                  </a:cubicBezTo>
                  <a:cubicBezTo>
                    <a:pt x="17622" y="2974"/>
                    <a:pt x="17571" y="3581"/>
                    <a:pt x="17505" y="3907"/>
                  </a:cubicBezTo>
                  <a:cubicBezTo>
                    <a:pt x="17375" y="4553"/>
                    <a:pt x="16994" y="5221"/>
                    <a:pt x="16430" y="5785"/>
                  </a:cubicBezTo>
                  <a:cubicBezTo>
                    <a:pt x="15793" y="6426"/>
                    <a:pt x="15014" y="6824"/>
                    <a:pt x="14337" y="6897"/>
                  </a:cubicBezTo>
                  <a:cubicBezTo>
                    <a:pt x="15056" y="5562"/>
                    <a:pt x="15539" y="4007"/>
                    <a:pt x="15744" y="2346"/>
                  </a:cubicBezTo>
                  <a:cubicBezTo>
                    <a:pt x="15954" y="2291"/>
                    <a:pt x="16154" y="2263"/>
                    <a:pt x="16340" y="2263"/>
                  </a:cubicBezTo>
                  <a:close/>
                  <a:moveTo>
                    <a:pt x="14709" y="1132"/>
                  </a:moveTo>
                  <a:cubicBezTo>
                    <a:pt x="14618" y="3340"/>
                    <a:pt x="13999" y="5390"/>
                    <a:pt x="12978" y="6987"/>
                  </a:cubicBezTo>
                  <a:cubicBezTo>
                    <a:pt x="12948" y="7023"/>
                    <a:pt x="12921" y="7066"/>
                    <a:pt x="12900" y="7108"/>
                  </a:cubicBezTo>
                  <a:cubicBezTo>
                    <a:pt x="12390" y="7881"/>
                    <a:pt x="11786" y="8542"/>
                    <a:pt x="11103" y="9059"/>
                  </a:cubicBezTo>
                  <a:lnTo>
                    <a:pt x="4750" y="9059"/>
                  </a:lnTo>
                  <a:cubicBezTo>
                    <a:pt x="2634" y="7461"/>
                    <a:pt x="1281" y="4478"/>
                    <a:pt x="1145" y="1132"/>
                  </a:cubicBezTo>
                  <a:close/>
                  <a:moveTo>
                    <a:pt x="13247" y="10191"/>
                  </a:moveTo>
                  <a:lnTo>
                    <a:pt x="12827" y="11048"/>
                  </a:lnTo>
                  <a:cubicBezTo>
                    <a:pt x="12731" y="11239"/>
                    <a:pt x="12538" y="11359"/>
                    <a:pt x="12326" y="11359"/>
                  </a:cubicBezTo>
                  <a:lnTo>
                    <a:pt x="3531" y="11359"/>
                  </a:lnTo>
                  <a:cubicBezTo>
                    <a:pt x="3316" y="11359"/>
                    <a:pt x="3120" y="11239"/>
                    <a:pt x="3026" y="11048"/>
                  </a:cubicBezTo>
                  <a:lnTo>
                    <a:pt x="2607" y="10191"/>
                  </a:lnTo>
                  <a:close/>
                  <a:moveTo>
                    <a:pt x="569" y="0"/>
                  </a:moveTo>
                  <a:cubicBezTo>
                    <a:pt x="255" y="0"/>
                    <a:pt x="1" y="254"/>
                    <a:pt x="1" y="565"/>
                  </a:cubicBezTo>
                  <a:cubicBezTo>
                    <a:pt x="1" y="3931"/>
                    <a:pt x="1145" y="7045"/>
                    <a:pt x="3060" y="9059"/>
                  </a:cubicBezTo>
                  <a:lnTo>
                    <a:pt x="569" y="9059"/>
                  </a:lnTo>
                  <a:cubicBezTo>
                    <a:pt x="255" y="9059"/>
                    <a:pt x="1" y="9312"/>
                    <a:pt x="1" y="9623"/>
                  </a:cubicBezTo>
                  <a:cubicBezTo>
                    <a:pt x="1" y="9937"/>
                    <a:pt x="255" y="10191"/>
                    <a:pt x="569" y="10191"/>
                  </a:cubicBezTo>
                  <a:lnTo>
                    <a:pt x="1348" y="10191"/>
                  </a:lnTo>
                  <a:lnTo>
                    <a:pt x="2012" y="11550"/>
                  </a:lnTo>
                  <a:lnTo>
                    <a:pt x="2012" y="11556"/>
                  </a:lnTo>
                  <a:cubicBezTo>
                    <a:pt x="2298" y="12127"/>
                    <a:pt x="2883" y="12492"/>
                    <a:pt x="3523" y="12492"/>
                  </a:cubicBezTo>
                  <a:cubicBezTo>
                    <a:pt x="3525" y="12492"/>
                    <a:pt x="3528" y="12492"/>
                    <a:pt x="3531" y="12492"/>
                  </a:cubicBezTo>
                  <a:lnTo>
                    <a:pt x="12326" y="12492"/>
                  </a:lnTo>
                  <a:cubicBezTo>
                    <a:pt x="12329" y="12492"/>
                    <a:pt x="12332" y="12492"/>
                    <a:pt x="12334" y="12492"/>
                  </a:cubicBezTo>
                  <a:cubicBezTo>
                    <a:pt x="12974" y="12492"/>
                    <a:pt x="13559" y="12127"/>
                    <a:pt x="13845" y="11553"/>
                  </a:cubicBezTo>
                  <a:lnTo>
                    <a:pt x="13845" y="11550"/>
                  </a:lnTo>
                  <a:lnTo>
                    <a:pt x="14509" y="10191"/>
                  </a:lnTo>
                  <a:lnTo>
                    <a:pt x="15288" y="10191"/>
                  </a:lnTo>
                  <a:cubicBezTo>
                    <a:pt x="15602" y="10191"/>
                    <a:pt x="15856" y="9937"/>
                    <a:pt x="15856" y="9623"/>
                  </a:cubicBezTo>
                  <a:cubicBezTo>
                    <a:pt x="15856" y="9309"/>
                    <a:pt x="15602" y="9059"/>
                    <a:pt x="15288" y="9059"/>
                  </a:cubicBezTo>
                  <a:lnTo>
                    <a:pt x="12797" y="9059"/>
                  </a:lnTo>
                  <a:cubicBezTo>
                    <a:pt x="13111" y="8726"/>
                    <a:pt x="13401" y="8373"/>
                    <a:pt x="13664" y="8002"/>
                  </a:cubicBezTo>
                  <a:cubicBezTo>
                    <a:pt x="13812" y="8026"/>
                    <a:pt x="13963" y="8038"/>
                    <a:pt x="14114" y="8038"/>
                  </a:cubicBezTo>
                  <a:cubicBezTo>
                    <a:pt x="15143" y="8038"/>
                    <a:pt x="16303" y="7516"/>
                    <a:pt x="17233" y="6589"/>
                  </a:cubicBezTo>
                  <a:cubicBezTo>
                    <a:pt x="17951" y="5867"/>
                    <a:pt x="18444" y="4994"/>
                    <a:pt x="18619" y="4131"/>
                  </a:cubicBezTo>
                  <a:cubicBezTo>
                    <a:pt x="18806" y="3183"/>
                    <a:pt x="18601" y="2349"/>
                    <a:pt x="18033" y="1785"/>
                  </a:cubicBezTo>
                  <a:cubicBezTo>
                    <a:pt x="17604" y="1353"/>
                    <a:pt x="17013" y="1132"/>
                    <a:pt x="16345" y="1132"/>
                  </a:cubicBezTo>
                  <a:cubicBezTo>
                    <a:pt x="16181" y="1132"/>
                    <a:pt x="16013" y="1145"/>
                    <a:pt x="15841" y="1172"/>
                  </a:cubicBezTo>
                  <a:cubicBezTo>
                    <a:pt x="15850" y="972"/>
                    <a:pt x="15853" y="770"/>
                    <a:pt x="15853" y="565"/>
                  </a:cubicBezTo>
                  <a:cubicBezTo>
                    <a:pt x="15853" y="254"/>
                    <a:pt x="15599" y="0"/>
                    <a:pt x="152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76" name="Google Shape;1276;p57"/>
          <p:cNvGrpSpPr/>
          <p:nvPr/>
        </p:nvGrpSpPr>
        <p:grpSpPr>
          <a:xfrm>
            <a:off x="7975172" y="3126102"/>
            <a:ext cx="340186" cy="340168"/>
            <a:chOff x="5053900" y="3804850"/>
            <a:chExt cx="483150" cy="483125"/>
          </a:xfrm>
        </p:grpSpPr>
        <p:sp>
          <p:nvSpPr>
            <p:cNvPr id="1277" name="Google Shape;1277;p57"/>
            <p:cNvSpPr/>
            <p:nvPr/>
          </p:nvSpPr>
          <p:spPr>
            <a:xfrm>
              <a:off x="5053900" y="3804850"/>
              <a:ext cx="483150" cy="483125"/>
            </a:xfrm>
            <a:custGeom>
              <a:rect b="b" l="l" r="r" t="t"/>
              <a:pathLst>
                <a:path extrusionOk="0" h="19325" w="19326">
                  <a:moveTo>
                    <a:pt x="9663" y="1132"/>
                  </a:moveTo>
                  <a:cubicBezTo>
                    <a:pt x="14367" y="1132"/>
                    <a:pt x="18193" y="4958"/>
                    <a:pt x="18193" y="9662"/>
                  </a:cubicBezTo>
                  <a:cubicBezTo>
                    <a:pt x="18193" y="14367"/>
                    <a:pt x="14367" y="18192"/>
                    <a:pt x="9663" y="18192"/>
                  </a:cubicBezTo>
                  <a:cubicBezTo>
                    <a:pt x="4959" y="18192"/>
                    <a:pt x="1133" y="14367"/>
                    <a:pt x="1133" y="9662"/>
                  </a:cubicBezTo>
                  <a:cubicBezTo>
                    <a:pt x="1133" y="4958"/>
                    <a:pt x="4959" y="1132"/>
                    <a:pt x="9663" y="1132"/>
                  </a:cubicBezTo>
                  <a:close/>
                  <a:moveTo>
                    <a:pt x="9663" y="0"/>
                  </a:moveTo>
                  <a:cubicBezTo>
                    <a:pt x="7094" y="0"/>
                    <a:pt x="4669" y="1009"/>
                    <a:pt x="2839" y="2838"/>
                  </a:cubicBezTo>
                  <a:cubicBezTo>
                    <a:pt x="1009" y="4668"/>
                    <a:pt x="1" y="7093"/>
                    <a:pt x="1" y="9662"/>
                  </a:cubicBezTo>
                  <a:cubicBezTo>
                    <a:pt x="1" y="12232"/>
                    <a:pt x="1009" y="14657"/>
                    <a:pt x="2839" y="16486"/>
                  </a:cubicBezTo>
                  <a:cubicBezTo>
                    <a:pt x="4669" y="18316"/>
                    <a:pt x="7094" y="19325"/>
                    <a:pt x="9663" y="19325"/>
                  </a:cubicBezTo>
                  <a:cubicBezTo>
                    <a:pt x="12233" y="19325"/>
                    <a:pt x="14657" y="18316"/>
                    <a:pt x="16487" y="16486"/>
                  </a:cubicBezTo>
                  <a:cubicBezTo>
                    <a:pt x="18317" y="14657"/>
                    <a:pt x="19325" y="12232"/>
                    <a:pt x="19325" y="9662"/>
                  </a:cubicBezTo>
                  <a:cubicBezTo>
                    <a:pt x="19325" y="7093"/>
                    <a:pt x="18317" y="4668"/>
                    <a:pt x="16487" y="2838"/>
                  </a:cubicBezTo>
                  <a:cubicBezTo>
                    <a:pt x="14657" y="1009"/>
                    <a:pt x="12233" y="0"/>
                    <a:pt x="966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8" name="Google Shape;1278;p57"/>
            <p:cNvSpPr/>
            <p:nvPr/>
          </p:nvSpPr>
          <p:spPr>
            <a:xfrm>
              <a:off x="5168125" y="3947300"/>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3"/>
                    <a:pt x="1048" y="130"/>
                  </a:cubicBezTo>
                  <a:cubicBezTo>
                    <a:pt x="414" y="392"/>
                    <a:pt x="0" y="1011"/>
                    <a:pt x="0" y="1700"/>
                  </a:cubicBezTo>
                  <a:cubicBezTo>
                    <a:pt x="0" y="2639"/>
                    <a:pt x="758" y="3397"/>
                    <a:pt x="1697" y="3400"/>
                  </a:cubicBezTo>
                  <a:cubicBezTo>
                    <a:pt x="2386" y="3400"/>
                    <a:pt x="3005" y="2983"/>
                    <a:pt x="3267" y="2349"/>
                  </a:cubicBezTo>
                  <a:cubicBezTo>
                    <a:pt x="3530" y="1715"/>
                    <a:pt x="3385" y="984"/>
                    <a:pt x="2899" y="498"/>
                  </a:cubicBezTo>
                  <a:cubicBezTo>
                    <a:pt x="2574" y="173"/>
                    <a:pt x="2139"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79" name="Google Shape;1279;p57"/>
            <p:cNvSpPr/>
            <p:nvPr/>
          </p:nvSpPr>
          <p:spPr>
            <a:xfrm>
              <a:off x="5334575" y="3947350"/>
              <a:ext cx="88325" cy="84950"/>
            </a:xfrm>
            <a:custGeom>
              <a:rect b="b" l="l" r="r" t="t"/>
              <a:pathLst>
                <a:path extrusionOk="0" h="3398" w="3533">
                  <a:moveTo>
                    <a:pt x="1829" y="1130"/>
                  </a:moveTo>
                  <a:cubicBezTo>
                    <a:pt x="2121" y="1130"/>
                    <a:pt x="2401" y="1356"/>
                    <a:pt x="2401" y="1698"/>
                  </a:cubicBezTo>
                  <a:cubicBezTo>
                    <a:pt x="2401" y="2012"/>
                    <a:pt x="2147" y="2265"/>
                    <a:pt x="1833" y="2265"/>
                  </a:cubicBezTo>
                  <a:cubicBezTo>
                    <a:pt x="1329" y="2265"/>
                    <a:pt x="1075" y="1656"/>
                    <a:pt x="1431" y="1296"/>
                  </a:cubicBezTo>
                  <a:cubicBezTo>
                    <a:pt x="1547" y="1181"/>
                    <a:pt x="1690" y="1130"/>
                    <a:pt x="1829" y="1130"/>
                  </a:cubicBezTo>
                  <a:close/>
                  <a:moveTo>
                    <a:pt x="1833" y="1"/>
                  </a:moveTo>
                  <a:cubicBezTo>
                    <a:pt x="1145" y="1"/>
                    <a:pt x="526" y="415"/>
                    <a:pt x="263" y="1049"/>
                  </a:cubicBezTo>
                  <a:cubicBezTo>
                    <a:pt x="0" y="1683"/>
                    <a:pt x="145" y="2413"/>
                    <a:pt x="631" y="2900"/>
                  </a:cubicBezTo>
                  <a:cubicBezTo>
                    <a:pt x="956" y="3225"/>
                    <a:pt x="1391" y="3397"/>
                    <a:pt x="1833" y="3397"/>
                  </a:cubicBezTo>
                  <a:cubicBezTo>
                    <a:pt x="2052" y="3397"/>
                    <a:pt x="2272" y="3355"/>
                    <a:pt x="2482" y="3268"/>
                  </a:cubicBezTo>
                  <a:cubicBezTo>
                    <a:pt x="3116" y="3005"/>
                    <a:pt x="3533" y="2386"/>
                    <a:pt x="3533" y="1698"/>
                  </a:cubicBezTo>
                  <a:cubicBezTo>
                    <a:pt x="3530" y="759"/>
                    <a:pt x="2772" y="1"/>
                    <a:pt x="18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0" name="Google Shape;1280;p57"/>
            <p:cNvSpPr/>
            <p:nvPr/>
          </p:nvSpPr>
          <p:spPr>
            <a:xfrm>
              <a:off x="5170150" y="4060600"/>
              <a:ext cx="250650" cy="113225"/>
            </a:xfrm>
            <a:custGeom>
              <a:rect b="b" l="l" r="r" t="t"/>
              <a:pathLst>
                <a:path extrusionOk="0" h="4529" w="10026">
                  <a:moveTo>
                    <a:pt x="5006" y="0"/>
                  </a:moveTo>
                  <a:cubicBezTo>
                    <a:pt x="2684" y="0"/>
                    <a:pt x="659" y="1572"/>
                    <a:pt x="79" y="3820"/>
                  </a:cubicBezTo>
                  <a:cubicBezTo>
                    <a:pt x="1" y="4125"/>
                    <a:pt x="182" y="4433"/>
                    <a:pt x="487" y="4511"/>
                  </a:cubicBezTo>
                  <a:cubicBezTo>
                    <a:pt x="533" y="4523"/>
                    <a:pt x="580" y="4528"/>
                    <a:pt x="625" y="4528"/>
                  </a:cubicBezTo>
                  <a:cubicBezTo>
                    <a:pt x="878" y="4528"/>
                    <a:pt x="1109" y="4359"/>
                    <a:pt x="1175" y="4103"/>
                  </a:cubicBezTo>
                  <a:cubicBezTo>
                    <a:pt x="1625" y="2352"/>
                    <a:pt x="3205" y="1126"/>
                    <a:pt x="5013" y="1126"/>
                  </a:cubicBezTo>
                  <a:cubicBezTo>
                    <a:pt x="6822" y="1126"/>
                    <a:pt x="8401" y="2352"/>
                    <a:pt x="8851" y="4103"/>
                  </a:cubicBezTo>
                  <a:cubicBezTo>
                    <a:pt x="8917" y="4359"/>
                    <a:pt x="9148" y="4528"/>
                    <a:pt x="9401" y="4528"/>
                  </a:cubicBezTo>
                  <a:cubicBezTo>
                    <a:pt x="9447" y="4528"/>
                    <a:pt x="9493" y="4523"/>
                    <a:pt x="9539" y="4511"/>
                  </a:cubicBezTo>
                  <a:cubicBezTo>
                    <a:pt x="9844" y="4433"/>
                    <a:pt x="10025" y="4125"/>
                    <a:pt x="9947" y="3820"/>
                  </a:cubicBezTo>
                  <a:cubicBezTo>
                    <a:pt x="9368" y="1572"/>
                    <a:pt x="7342" y="0"/>
                    <a:pt x="5020" y="0"/>
                  </a:cubicBezTo>
                  <a:cubicBezTo>
                    <a:pt x="5018" y="0"/>
                    <a:pt x="5015" y="0"/>
                    <a:pt x="5013" y="0"/>
                  </a:cubicBezTo>
                  <a:cubicBezTo>
                    <a:pt x="5011" y="0"/>
                    <a:pt x="5009" y="0"/>
                    <a:pt x="500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81" name="Google Shape;1281;p57"/>
          <p:cNvGrpSpPr/>
          <p:nvPr/>
        </p:nvGrpSpPr>
        <p:grpSpPr>
          <a:xfrm>
            <a:off x="6270890" y="3960912"/>
            <a:ext cx="340168" cy="340168"/>
            <a:chOff x="5648375" y="3804850"/>
            <a:chExt cx="483125" cy="483125"/>
          </a:xfrm>
        </p:grpSpPr>
        <p:sp>
          <p:nvSpPr>
            <p:cNvPr id="1282" name="Google Shape;1282;p57"/>
            <p:cNvSpPr/>
            <p:nvPr/>
          </p:nvSpPr>
          <p:spPr>
            <a:xfrm>
              <a:off x="5648375" y="3804850"/>
              <a:ext cx="483125" cy="483125"/>
            </a:xfrm>
            <a:custGeom>
              <a:rect b="b" l="l" r="r" t="t"/>
              <a:pathLst>
                <a:path extrusionOk="0" h="19325" w="19325">
                  <a:moveTo>
                    <a:pt x="9662" y="1132"/>
                  </a:moveTo>
                  <a:cubicBezTo>
                    <a:pt x="14367" y="1132"/>
                    <a:pt x="18192" y="4958"/>
                    <a:pt x="18192" y="9662"/>
                  </a:cubicBezTo>
                  <a:cubicBezTo>
                    <a:pt x="18192" y="14367"/>
                    <a:pt x="14367" y="18192"/>
                    <a:pt x="9662" y="18192"/>
                  </a:cubicBezTo>
                  <a:cubicBezTo>
                    <a:pt x="4958" y="18192"/>
                    <a:pt x="1132" y="14367"/>
                    <a:pt x="1132" y="9662"/>
                  </a:cubicBezTo>
                  <a:cubicBezTo>
                    <a:pt x="1132" y="4958"/>
                    <a:pt x="4958" y="1132"/>
                    <a:pt x="9662" y="1132"/>
                  </a:cubicBezTo>
                  <a:close/>
                  <a:moveTo>
                    <a:pt x="9662" y="0"/>
                  </a:moveTo>
                  <a:cubicBezTo>
                    <a:pt x="7093" y="0"/>
                    <a:pt x="4668" y="1009"/>
                    <a:pt x="2838" y="2838"/>
                  </a:cubicBezTo>
                  <a:cubicBezTo>
                    <a:pt x="1009" y="4668"/>
                    <a:pt x="0" y="7093"/>
                    <a:pt x="0" y="9662"/>
                  </a:cubicBezTo>
                  <a:cubicBezTo>
                    <a:pt x="0" y="12232"/>
                    <a:pt x="1009" y="14657"/>
                    <a:pt x="2838" y="16486"/>
                  </a:cubicBezTo>
                  <a:cubicBezTo>
                    <a:pt x="4668" y="18316"/>
                    <a:pt x="7093" y="19325"/>
                    <a:pt x="9662" y="19325"/>
                  </a:cubicBezTo>
                  <a:cubicBezTo>
                    <a:pt x="12232" y="19325"/>
                    <a:pt x="14656" y="18316"/>
                    <a:pt x="16486" y="16486"/>
                  </a:cubicBezTo>
                  <a:cubicBezTo>
                    <a:pt x="18316" y="14657"/>
                    <a:pt x="19325" y="12232"/>
                    <a:pt x="19325" y="9662"/>
                  </a:cubicBezTo>
                  <a:cubicBezTo>
                    <a:pt x="19325" y="7093"/>
                    <a:pt x="18316" y="4668"/>
                    <a:pt x="16486" y="2838"/>
                  </a:cubicBezTo>
                  <a:cubicBezTo>
                    <a:pt x="14656" y="1009"/>
                    <a:pt x="12232" y="0"/>
                    <a:pt x="96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3" name="Google Shape;1283;p57"/>
            <p:cNvSpPr/>
            <p:nvPr/>
          </p:nvSpPr>
          <p:spPr>
            <a:xfrm>
              <a:off x="5762575" y="3947300"/>
              <a:ext cx="88275" cy="85000"/>
            </a:xfrm>
            <a:custGeom>
              <a:rect b="b" l="l" r="r" t="t"/>
              <a:pathLst>
                <a:path extrusionOk="0" h="3400" w="3531">
                  <a:moveTo>
                    <a:pt x="1697" y="1135"/>
                  </a:moveTo>
                  <a:cubicBezTo>
                    <a:pt x="2202"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8" y="0"/>
                  </a:moveTo>
                  <a:cubicBezTo>
                    <a:pt x="1479" y="0"/>
                    <a:pt x="1258" y="43"/>
                    <a:pt x="1048" y="130"/>
                  </a:cubicBezTo>
                  <a:cubicBezTo>
                    <a:pt x="414" y="392"/>
                    <a:pt x="1" y="1011"/>
                    <a:pt x="1" y="1700"/>
                  </a:cubicBezTo>
                  <a:cubicBezTo>
                    <a:pt x="1" y="2639"/>
                    <a:pt x="758" y="3397"/>
                    <a:pt x="1697" y="3400"/>
                  </a:cubicBezTo>
                  <a:cubicBezTo>
                    <a:pt x="2386" y="3400"/>
                    <a:pt x="3005" y="2983"/>
                    <a:pt x="3268" y="2349"/>
                  </a:cubicBezTo>
                  <a:cubicBezTo>
                    <a:pt x="3530" y="1715"/>
                    <a:pt x="3385" y="984"/>
                    <a:pt x="2899" y="498"/>
                  </a:cubicBezTo>
                  <a:cubicBezTo>
                    <a:pt x="2574" y="173"/>
                    <a:pt x="2139" y="0"/>
                    <a:pt x="169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4" name="Google Shape;1284;p57"/>
            <p:cNvSpPr/>
            <p:nvPr/>
          </p:nvSpPr>
          <p:spPr>
            <a:xfrm>
              <a:off x="5932425" y="3947300"/>
              <a:ext cx="88250" cy="85000"/>
            </a:xfrm>
            <a:custGeom>
              <a:rect b="b" l="l" r="r" t="t"/>
              <a:pathLst>
                <a:path extrusionOk="0" h="3400" w="3530">
                  <a:moveTo>
                    <a:pt x="1697" y="1135"/>
                  </a:moveTo>
                  <a:cubicBezTo>
                    <a:pt x="2201" y="1135"/>
                    <a:pt x="2455" y="1742"/>
                    <a:pt x="2099" y="2101"/>
                  </a:cubicBezTo>
                  <a:cubicBezTo>
                    <a:pt x="1983" y="2216"/>
                    <a:pt x="1841" y="2268"/>
                    <a:pt x="1702" y="2268"/>
                  </a:cubicBezTo>
                  <a:cubicBezTo>
                    <a:pt x="1411" y="2268"/>
                    <a:pt x="1133" y="2041"/>
                    <a:pt x="1133" y="1700"/>
                  </a:cubicBezTo>
                  <a:cubicBezTo>
                    <a:pt x="1133" y="1386"/>
                    <a:pt x="1383" y="1135"/>
                    <a:pt x="1697" y="1135"/>
                  </a:cubicBezTo>
                  <a:close/>
                  <a:moveTo>
                    <a:pt x="1697" y="0"/>
                  </a:moveTo>
                  <a:cubicBezTo>
                    <a:pt x="1479" y="0"/>
                    <a:pt x="1258" y="43"/>
                    <a:pt x="1048" y="130"/>
                  </a:cubicBezTo>
                  <a:cubicBezTo>
                    <a:pt x="414" y="392"/>
                    <a:pt x="0" y="1011"/>
                    <a:pt x="0" y="1700"/>
                  </a:cubicBezTo>
                  <a:cubicBezTo>
                    <a:pt x="0" y="2639"/>
                    <a:pt x="758" y="3397"/>
                    <a:pt x="1697" y="3400"/>
                  </a:cubicBezTo>
                  <a:cubicBezTo>
                    <a:pt x="2386" y="3400"/>
                    <a:pt x="3005" y="2983"/>
                    <a:pt x="3267" y="2349"/>
                  </a:cubicBezTo>
                  <a:cubicBezTo>
                    <a:pt x="3530" y="1715"/>
                    <a:pt x="3385" y="984"/>
                    <a:pt x="2899" y="498"/>
                  </a:cubicBezTo>
                  <a:cubicBezTo>
                    <a:pt x="2574" y="173"/>
                    <a:pt x="2139" y="0"/>
                    <a:pt x="169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5" name="Google Shape;1285;p57"/>
            <p:cNvSpPr/>
            <p:nvPr/>
          </p:nvSpPr>
          <p:spPr>
            <a:xfrm>
              <a:off x="5762575" y="4060600"/>
              <a:ext cx="254800" cy="141550"/>
            </a:xfrm>
            <a:custGeom>
              <a:rect b="b" l="l" r="r" t="t"/>
              <a:pathLst>
                <a:path extrusionOk="0" h="5662" w="10192">
                  <a:moveTo>
                    <a:pt x="9017" y="1132"/>
                  </a:moveTo>
                  <a:cubicBezTo>
                    <a:pt x="8736" y="3083"/>
                    <a:pt x="7066" y="4529"/>
                    <a:pt x="5094" y="4529"/>
                  </a:cubicBezTo>
                  <a:cubicBezTo>
                    <a:pt x="3123" y="4529"/>
                    <a:pt x="1453" y="3083"/>
                    <a:pt x="1172" y="1132"/>
                  </a:cubicBezTo>
                  <a:close/>
                  <a:moveTo>
                    <a:pt x="565" y="0"/>
                  </a:moveTo>
                  <a:cubicBezTo>
                    <a:pt x="251" y="0"/>
                    <a:pt x="1" y="251"/>
                    <a:pt x="1" y="565"/>
                  </a:cubicBezTo>
                  <a:cubicBezTo>
                    <a:pt x="1" y="3373"/>
                    <a:pt x="2286" y="5662"/>
                    <a:pt x="5094" y="5662"/>
                  </a:cubicBezTo>
                  <a:cubicBezTo>
                    <a:pt x="7905" y="5662"/>
                    <a:pt x="10191" y="3373"/>
                    <a:pt x="10191" y="565"/>
                  </a:cubicBezTo>
                  <a:cubicBezTo>
                    <a:pt x="10191" y="251"/>
                    <a:pt x="9938" y="0"/>
                    <a:pt x="962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86" name="Google Shape;1286;p57"/>
          <p:cNvGrpSpPr/>
          <p:nvPr/>
        </p:nvGrpSpPr>
        <p:grpSpPr>
          <a:xfrm>
            <a:off x="4560845" y="3973272"/>
            <a:ext cx="280923" cy="315449"/>
            <a:chOff x="6276025" y="3812400"/>
            <a:chExt cx="416800" cy="468025"/>
          </a:xfrm>
        </p:grpSpPr>
        <p:sp>
          <p:nvSpPr>
            <p:cNvPr id="1287" name="Google Shape;1287;p57"/>
            <p:cNvSpPr/>
            <p:nvPr/>
          </p:nvSpPr>
          <p:spPr>
            <a:xfrm>
              <a:off x="6276025" y="3812400"/>
              <a:ext cx="416800" cy="468025"/>
            </a:xfrm>
            <a:custGeom>
              <a:rect b="b" l="l" r="r" t="t"/>
              <a:pathLst>
                <a:path extrusionOk="0" h="18721" w="16672">
                  <a:moveTo>
                    <a:pt x="8334" y="1132"/>
                  </a:moveTo>
                  <a:cubicBezTo>
                    <a:pt x="12311" y="1132"/>
                    <a:pt x="15536" y="4354"/>
                    <a:pt x="15536" y="8334"/>
                  </a:cubicBezTo>
                  <a:lnTo>
                    <a:pt x="15536" y="8346"/>
                  </a:lnTo>
                  <a:lnTo>
                    <a:pt x="15536" y="11652"/>
                  </a:lnTo>
                  <a:cubicBezTo>
                    <a:pt x="15536" y="12332"/>
                    <a:pt x="15240" y="12981"/>
                    <a:pt x="14724" y="13425"/>
                  </a:cubicBezTo>
                  <a:lnTo>
                    <a:pt x="12849" y="15034"/>
                  </a:lnTo>
                  <a:cubicBezTo>
                    <a:pt x="12725" y="15143"/>
                    <a:pt x="12652" y="15300"/>
                    <a:pt x="12652" y="15466"/>
                  </a:cubicBezTo>
                  <a:lnTo>
                    <a:pt x="12652" y="17588"/>
                  </a:lnTo>
                  <a:lnTo>
                    <a:pt x="11197" y="17588"/>
                  </a:lnTo>
                  <a:lnTo>
                    <a:pt x="11197" y="16254"/>
                  </a:lnTo>
                  <a:cubicBezTo>
                    <a:pt x="11197" y="15943"/>
                    <a:pt x="10943" y="15689"/>
                    <a:pt x="10629" y="15689"/>
                  </a:cubicBezTo>
                  <a:cubicBezTo>
                    <a:pt x="10318" y="15689"/>
                    <a:pt x="10065" y="15943"/>
                    <a:pt x="10065" y="16254"/>
                  </a:cubicBezTo>
                  <a:lnTo>
                    <a:pt x="10065" y="17588"/>
                  </a:lnTo>
                  <a:lnTo>
                    <a:pt x="8902" y="17588"/>
                  </a:lnTo>
                  <a:lnTo>
                    <a:pt x="8902" y="16254"/>
                  </a:lnTo>
                  <a:cubicBezTo>
                    <a:pt x="8902" y="15943"/>
                    <a:pt x="8648" y="15689"/>
                    <a:pt x="8334" y="15689"/>
                  </a:cubicBezTo>
                  <a:cubicBezTo>
                    <a:pt x="8020" y="15689"/>
                    <a:pt x="7770" y="15943"/>
                    <a:pt x="7770" y="16254"/>
                  </a:cubicBezTo>
                  <a:lnTo>
                    <a:pt x="7770" y="17588"/>
                  </a:lnTo>
                  <a:lnTo>
                    <a:pt x="6604" y="17588"/>
                  </a:lnTo>
                  <a:lnTo>
                    <a:pt x="6604" y="16254"/>
                  </a:lnTo>
                  <a:cubicBezTo>
                    <a:pt x="6604" y="15943"/>
                    <a:pt x="6351" y="15689"/>
                    <a:pt x="6040" y="15689"/>
                  </a:cubicBezTo>
                  <a:cubicBezTo>
                    <a:pt x="5726" y="15689"/>
                    <a:pt x="5472" y="15943"/>
                    <a:pt x="5472" y="16254"/>
                  </a:cubicBezTo>
                  <a:lnTo>
                    <a:pt x="5472" y="17588"/>
                  </a:lnTo>
                  <a:lnTo>
                    <a:pt x="4017" y="17588"/>
                  </a:lnTo>
                  <a:lnTo>
                    <a:pt x="4017" y="15466"/>
                  </a:lnTo>
                  <a:cubicBezTo>
                    <a:pt x="4017" y="15300"/>
                    <a:pt x="3944" y="15143"/>
                    <a:pt x="3820" y="15037"/>
                  </a:cubicBezTo>
                  <a:lnTo>
                    <a:pt x="1945" y="13425"/>
                  </a:lnTo>
                  <a:cubicBezTo>
                    <a:pt x="1429" y="12981"/>
                    <a:pt x="1133" y="12335"/>
                    <a:pt x="1133" y="11652"/>
                  </a:cubicBezTo>
                  <a:lnTo>
                    <a:pt x="1133" y="8406"/>
                  </a:lnTo>
                  <a:cubicBezTo>
                    <a:pt x="1133" y="4396"/>
                    <a:pt x="4361" y="1132"/>
                    <a:pt x="8331" y="1132"/>
                  </a:cubicBezTo>
                  <a:close/>
                  <a:moveTo>
                    <a:pt x="8331" y="0"/>
                  </a:moveTo>
                  <a:cubicBezTo>
                    <a:pt x="3736" y="3"/>
                    <a:pt x="1" y="3774"/>
                    <a:pt x="1" y="8409"/>
                  </a:cubicBezTo>
                  <a:lnTo>
                    <a:pt x="1" y="11655"/>
                  </a:lnTo>
                  <a:cubicBezTo>
                    <a:pt x="1" y="12664"/>
                    <a:pt x="442" y="13627"/>
                    <a:pt x="1209" y="14285"/>
                  </a:cubicBezTo>
                  <a:lnTo>
                    <a:pt x="2884" y="15725"/>
                  </a:lnTo>
                  <a:lnTo>
                    <a:pt x="2884" y="18156"/>
                  </a:lnTo>
                  <a:cubicBezTo>
                    <a:pt x="2884" y="18467"/>
                    <a:pt x="3138" y="18721"/>
                    <a:pt x="3449" y="18721"/>
                  </a:cubicBezTo>
                  <a:lnTo>
                    <a:pt x="13220" y="18721"/>
                  </a:lnTo>
                  <a:cubicBezTo>
                    <a:pt x="13531" y="18721"/>
                    <a:pt x="13785" y="18467"/>
                    <a:pt x="13785" y="18156"/>
                  </a:cubicBezTo>
                  <a:lnTo>
                    <a:pt x="13785" y="15725"/>
                  </a:lnTo>
                  <a:lnTo>
                    <a:pt x="15463" y="14282"/>
                  </a:lnTo>
                  <a:cubicBezTo>
                    <a:pt x="16227" y="13624"/>
                    <a:pt x="16671" y="12664"/>
                    <a:pt x="16671" y="11652"/>
                  </a:cubicBezTo>
                  <a:lnTo>
                    <a:pt x="16671" y="8334"/>
                  </a:lnTo>
                  <a:lnTo>
                    <a:pt x="16671" y="8322"/>
                  </a:lnTo>
                  <a:cubicBezTo>
                    <a:pt x="16662" y="3723"/>
                    <a:pt x="12933" y="0"/>
                    <a:pt x="833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8" name="Google Shape;1288;p57"/>
            <p:cNvSpPr/>
            <p:nvPr/>
          </p:nvSpPr>
          <p:spPr>
            <a:xfrm>
              <a:off x="6436375" y="4078825"/>
              <a:ext cx="96025" cy="80400"/>
            </a:xfrm>
            <a:custGeom>
              <a:rect b="b" l="l" r="r" t="t"/>
              <a:pathLst>
                <a:path extrusionOk="0" h="3216" w="3841">
                  <a:moveTo>
                    <a:pt x="1922" y="1"/>
                  </a:moveTo>
                  <a:cubicBezTo>
                    <a:pt x="1736" y="1"/>
                    <a:pt x="1551" y="91"/>
                    <a:pt x="1440" y="270"/>
                  </a:cubicBezTo>
                  <a:lnTo>
                    <a:pt x="166" y="2354"/>
                  </a:lnTo>
                  <a:cubicBezTo>
                    <a:pt x="0" y="2623"/>
                    <a:pt x="85" y="2970"/>
                    <a:pt x="350" y="3133"/>
                  </a:cubicBezTo>
                  <a:cubicBezTo>
                    <a:pt x="443" y="3189"/>
                    <a:pt x="545" y="3216"/>
                    <a:pt x="646" y="3216"/>
                  </a:cubicBezTo>
                  <a:cubicBezTo>
                    <a:pt x="837" y="3216"/>
                    <a:pt x="1023" y="3120"/>
                    <a:pt x="1129" y="2946"/>
                  </a:cubicBezTo>
                  <a:lnTo>
                    <a:pt x="1923" y="1653"/>
                  </a:lnTo>
                  <a:lnTo>
                    <a:pt x="2712" y="2946"/>
                  </a:lnTo>
                  <a:cubicBezTo>
                    <a:pt x="2818" y="3120"/>
                    <a:pt x="3005" y="3216"/>
                    <a:pt x="3196" y="3216"/>
                  </a:cubicBezTo>
                  <a:cubicBezTo>
                    <a:pt x="3297" y="3216"/>
                    <a:pt x="3399" y="3189"/>
                    <a:pt x="3491" y="3133"/>
                  </a:cubicBezTo>
                  <a:cubicBezTo>
                    <a:pt x="3759" y="2970"/>
                    <a:pt x="3841" y="2623"/>
                    <a:pt x="3678" y="2354"/>
                  </a:cubicBezTo>
                  <a:lnTo>
                    <a:pt x="2407" y="270"/>
                  </a:lnTo>
                  <a:cubicBezTo>
                    <a:pt x="2295" y="91"/>
                    <a:pt x="2108" y="1"/>
                    <a:pt x="19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89" name="Google Shape;1289;p57"/>
            <p:cNvSpPr/>
            <p:nvPr/>
          </p:nvSpPr>
          <p:spPr>
            <a:xfrm>
              <a:off x="6327450" y="3974775"/>
              <a:ext cx="125550" cy="118300"/>
            </a:xfrm>
            <a:custGeom>
              <a:rect b="b" l="l" r="r" t="t"/>
              <a:pathLst>
                <a:path extrusionOk="0" h="4732" w="5022">
                  <a:moveTo>
                    <a:pt x="2505" y="1115"/>
                  </a:moveTo>
                  <a:cubicBezTo>
                    <a:pt x="2806" y="1115"/>
                    <a:pt x="3107" y="1230"/>
                    <a:pt x="3337" y="1461"/>
                  </a:cubicBezTo>
                  <a:cubicBezTo>
                    <a:pt x="3795" y="1920"/>
                    <a:pt x="3795" y="2663"/>
                    <a:pt x="3337" y="3125"/>
                  </a:cubicBezTo>
                  <a:cubicBezTo>
                    <a:pt x="3049" y="3413"/>
                    <a:pt x="2565" y="3600"/>
                    <a:pt x="2133" y="3600"/>
                  </a:cubicBezTo>
                  <a:cubicBezTo>
                    <a:pt x="1861" y="3600"/>
                    <a:pt x="1610" y="3526"/>
                    <a:pt x="1440" y="3358"/>
                  </a:cubicBezTo>
                  <a:cubicBezTo>
                    <a:pt x="1253" y="3167"/>
                    <a:pt x="1166" y="2844"/>
                    <a:pt x="1208" y="2473"/>
                  </a:cubicBezTo>
                  <a:cubicBezTo>
                    <a:pt x="1253" y="2089"/>
                    <a:pt x="1431" y="1703"/>
                    <a:pt x="1673" y="1461"/>
                  </a:cubicBezTo>
                  <a:cubicBezTo>
                    <a:pt x="1902" y="1230"/>
                    <a:pt x="2203" y="1115"/>
                    <a:pt x="2505" y="1115"/>
                  </a:cubicBezTo>
                  <a:close/>
                  <a:moveTo>
                    <a:pt x="2486" y="0"/>
                  </a:moveTo>
                  <a:cubicBezTo>
                    <a:pt x="1903" y="0"/>
                    <a:pt x="1321" y="219"/>
                    <a:pt x="873" y="658"/>
                  </a:cubicBezTo>
                  <a:cubicBezTo>
                    <a:pt x="444" y="1084"/>
                    <a:pt x="157" y="1697"/>
                    <a:pt x="85" y="2340"/>
                  </a:cubicBezTo>
                  <a:cubicBezTo>
                    <a:pt x="0" y="3059"/>
                    <a:pt x="202" y="3717"/>
                    <a:pt x="640" y="4155"/>
                  </a:cubicBezTo>
                  <a:cubicBezTo>
                    <a:pt x="1042" y="4556"/>
                    <a:pt x="1582" y="4731"/>
                    <a:pt x="2138" y="4731"/>
                  </a:cubicBezTo>
                  <a:cubicBezTo>
                    <a:pt x="2141" y="4731"/>
                    <a:pt x="2145" y="4731"/>
                    <a:pt x="2149" y="4731"/>
                  </a:cubicBezTo>
                  <a:cubicBezTo>
                    <a:pt x="2882" y="4731"/>
                    <a:pt x="3638" y="4424"/>
                    <a:pt x="4137" y="3922"/>
                  </a:cubicBezTo>
                  <a:cubicBezTo>
                    <a:pt x="5021" y="3016"/>
                    <a:pt x="5012" y="1570"/>
                    <a:pt x="4119" y="676"/>
                  </a:cubicBezTo>
                  <a:cubicBezTo>
                    <a:pt x="3668" y="226"/>
                    <a:pt x="3077" y="0"/>
                    <a:pt x="248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0" name="Google Shape;1290;p57"/>
            <p:cNvSpPr/>
            <p:nvPr/>
          </p:nvSpPr>
          <p:spPr>
            <a:xfrm>
              <a:off x="6515325" y="3974300"/>
              <a:ext cx="126000" cy="118775"/>
            </a:xfrm>
            <a:custGeom>
              <a:rect b="b" l="l" r="r" t="t"/>
              <a:pathLst>
                <a:path extrusionOk="0" h="4751" w="5040">
                  <a:moveTo>
                    <a:pt x="2535" y="1133"/>
                  </a:moveTo>
                  <a:cubicBezTo>
                    <a:pt x="2836" y="1133"/>
                    <a:pt x="3138" y="1248"/>
                    <a:pt x="3367" y="1477"/>
                  </a:cubicBezTo>
                  <a:cubicBezTo>
                    <a:pt x="3609" y="1722"/>
                    <a:pt x="3787" y="2108"/>
                    <a:pt x="3832" y="2492"/>
                  </a:cubicBezTo>
                  <a:cubicBezTo>
                    <a:pt x="3874" y="2860"/>
                    <a:pt x="3790" y="3183"/>
                    <a:pt x="3600" y="3374"/>
                  </a:cubicBezTo>
                  <a:cubicBezTo>
                    <a:pt x="3429" y="3544"/>
                    <a:pt x="3178" y="3618"/>
                    <a:pt x="2906" y="3618"/>
                  </a:cubicBezTo>
                  <a:cubicBezTo>
                    <a:pt x="2474" y="3618"/>
                    <a:pt x="1991" y="3430"/>
                    <a:pt x="1703" y="3141"/>
                  </a:cubicBezTo>
                  <a:cubicBezTo>
                    <a:pt x="1244" y="2682"/>
                    <a:pt x="1244" y="1936"/>
                    <a:pt x="1703" y="1477"/>
                  </a:cubicBezTo>
                  <a:cubicBezTo>
                    <a:pt x="1933" y="1248"/>
                    <a:pt x="2234" y="1133"/>
                    <a:pt x="2535" y="1133"/>
                  </a:cubicBezTo>
                  <a:close/>
                  <a:moveTo>
                    <a:pt x="2535" y="0"/>
                  </a:moveTo>
                  <a:cubicBezTo>
                    <a:pt x="1944" y="0"/>
                    <a:pt x="1353" y="226"/>
                    <a:pt x="903" y="677"/>
                  </a:cubicBezTo>
                  <a:cubicBezTo>
                    <a:pt x="0" y="1580"/>
                    <a:pt x="0" y="3041"/>
                    <a:pt x="903" y="3941"/>
                  </a:cubicBezTo>
                  <a:cubicBezTo>
                    <a:pt x="1329" y="4370"/>
                    <a:pt x="1945" y="4660"/>
                    <a:pt x="2588" y="4732"/>
                  </a:cubicBezTo>
                  <a:cubicBezTo>
                    <a:pt x="2691" y="4744"/>
                    <a:pt x="2793" y="4750"/>
                    <a:pt x="2899" y="4750"/>
                  </a:cubicBezTo>
                  <a:cubicBezTo>
                    <a:pt x="3491" y="4750"/>
                    <a:pt x="4028" y="4548"/>
                    <a:pt x="4400" y="4174"/>
                  </a:cubicBezTo>
                  <a:cubicBezTo>
                    <a:pt x="4838" y="3739"/>
                    <a:pt x="5040" y="3078"/>
                    <a:pt x="4958" y="2362"/>
                  </a:cubicBezTo>
                  <a:cubicBezTo>
                    <a:pt x="4883" y="1719"/>
                    <a:pt x="4596" y="1103"/>
                    <a:pt x="4167" y="677"/>
                  </a:cubicBezTo>
                  <a:cubicBezTo>
                    <a:pt x="3717" y="226"/>
                    <a:pt x="3126" y="0"/>
                    <a:pt x="253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91" name="Google Shape;1291;p57"/>
          <p:cNvGrpSpPr/>
          <p:nvPr/>
        </p:nvGrpSpPr>
        <p:grpSpPr>
          <a:xfrm>
            <a:off x="5039779" y="3545089"/>
            <a:ext cx="342615" cy="340186"/>
            <a:chOff x="890400" y="4399350"/>
            <a:chExt cx="486600" cy="483150"/>
          </a:xfrm>
        </p:grpSpPr>
        <p:sp>
          <p:nvSpPr>
            <p:cNvPr id="1292" name="Google Shape;1292;p57"/>
            <p:cNvSpPr/>
            <p:nvPr/>
          </p:nvSpPr>
          <p:spPr>
            <a:xfrm>
              <a:off x="1125300" y="4503075"/>
              <a:ext cx="153800" cy="141650"/>
            </a:xfrm>
            <a:custGeom>
              <a:rect b="b" l="l" r="r" t="t"/>
              <a:pathLst>
                <a:path extrusionOk="0" h="5666" w="6152">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3" name="Google Shape;1293;p57"/>
            <p:cNvSpPr/>
            <p:nvPr/>
          </p:nvSpPr>
          <p:spPr>
            <a:xfrm>
              <a:off x="890400" y="4399350"/>
              <a:ext cx="486600" cy="483150"/>
            </a:xfrm>
            <a:custGeom>
              <a:rect b="b" l="l" r="r" t="t"/>
              <a:pathLst>
                <a:path extrusionOk="0" h="19326" w="19464">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4" name="Google Shape;1294;p57"/>
            <p:cNvSpPr/>
            <p:nvPr/>
          </p:nvSpPr>
          <p:spPr>
            <a:xfrm>
              <a:off x="1106975" y="4639875"/>
              <a:ext cx="28325" cy="28325"/>
            </a:xfrm>
            <a:custGeom>
              <a:rect b="b" l="l" r="r" t="t"/>
              <a:pathLst>
                <a:path extrusionOk="0" h="1133" w="1133">
                  <a:moveTo>
                    <a:pt x="565" y="0"/>
                  </a:moveTo>
                  <a:cubicBezTo>
                    <a:pt x="254" y="0"/>
                    <a:pt x="0" y="254"/>
                    <a:pt x="0" y="568"/>
                  </a:cubicBezTo>
                  <a:cubicBezTo>
                    <a:pt x="0" y="879"/>
                    <a:pt x="254" y="1133"/>
                    <a:pt x="565" y="1133"/>
                  </a:cubicBezTo>
                  <a:cubicBezTo>
                    <a:pt x="879" y="1133"/>
                    <a:pt x="1132" y="879"/>
                    <a:pt x="1132" y="568"/>
                  </a:cubicBezTo>
                  <a:cubicBezTo>
                    <a:pt x="1132" y="254"/>
                    <a:pt x="879" y="0"/>
                    <a:pt x="5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295" name="Google Shape;1295;p57"/>
          <p:cNvGrpSpPr/>
          <p:nvPr/>
        </p:nvGrpSpPr>
        <p:grpSpPr>
          <a:xfrm>
            <a:off x="5474075" y="3560368"/>
            <a:ext cx="340168" cy="309628"/>
            <a:chOff x="1487200" y="4421025"/>
            <a:chExt cx="483125" cy="439750"/>
          </a:xfrm>
        </p:grpSpPr>
        <p:sp>
          <p:nvSpPr>
            <p:cNvPr id="1296" name="Google Shape;1296;p57"/>
            <p:cNvSpPr/>
            <p:nvPr/>
          </p:nvSpPr>
          <p:spPr>
            <a:xfrm>
              <a:off x="1487200" y="4421025"/>
              <a:ext cx="483125" cy="439750"/>
            </a:xfrm>
            <a:custGeom>
              <a:rect b="b" l="l" r="r" t="t"/>
              <a:pathLst>
                <a:path extrusionOk="0" h="17590" w="19325">
                  <a:moveTo>
                    <a:pt x="12818" y="1130"/>
                  </a:moveTo>
                  <a:cubicBezTo>
                    <a:pt x="14361" y="1130"/>
                    <a:pt x="15671" y="2389"/>
                    <a:pt x="15867" y="4059"/>
                  </a:cubicBezTo>
                  <a:cubicBezTo>
                    <a:pt x="15867" y="4077"/>
                    <a:pt x="15870" y="4095"/>
                    <a:pt x="15873" y="4110"/>
                  </a:cubicBezTo>
                  <a:lnTo>
                    <a:pt x="16242" y="5871"/>
                  </a:lnTo>
                  <a:lnTo>
                    <a:pt x="9406" y="5871"/>
                  </a:lnTo>
                  <a:lnTo>
                    <a:pt x="11707" y="4110"/>
                  </a:lnTo>
                  <a:cubicBezTo>
                    <a:pt x="11957" y="3920"/>
                    <a:pt x="12008" y="3561"/>
                    <a:pt x="11815" y="3310"/>
                  </a:cubicBezTo>
                  <a:cubicBezTo>
                    <a:pt x="11703" y="3166"/>
                    <a:pt x="11534" y="3091"/>
                    <a:pt x="11364" y="3091"/>
                  </a:cubicBezTo>
                  <a:cubicBezTo>
                    <a:pt x="11242" y="3091"/>
                    <a:pt x="11119" y="3130"/>
                    <a:pt x="11015" y="3211"/>
                  </a:cubicBezTo>
                  <a:lnTo>
                    <a:pt x="7618" y="5816"/>
                  </a:lnTo>
                  <a:cubicBezTo>
                    <a:pt x="7597" y="5835"/>
                    <a:pt x="7576" y="5853"/>
                    <a:pt x="7558" y="5871"/>
                  </a:cubicBezTo>
                  <a:lnTo>
                    <a:pt x="3083" y="5871"/>
                  </a:lnTo>
                  <a:lnTo>
                    <a:pt x="3451" y="4110"/>
                  </a:lnTo>
                  <a:cubicBezTo>
                    <a:pt x="3454" y="4095"/>
                    <a:pt x="3457" y="4077"/>
                    <a:pt x="3460" y="4059"/>
                  </a:cubicBezTo>
                  <a:cubicBezTo>
                    <a:pt x="3654" y="2389"/>
                    <a:pt x="4964" y="1130"/>
                    <a:pt x="6507" y="1130"/>
                  </a:cubicBezTo>
                  <a:close/>
                  <a:moveTo>
                    <a:pt x="16939" y="7021"/>
                  </a:moveTo>
                  <a:cubicBezTo>
                    <a:pt x="17631" y="7021"/>
                    <a:pt x="18192" y="7580"/>
                    <a:pt x="18192" y="8274"/>
                  </a:cubicBezTo>
                  <a:lnTo>
                    <a:pt x="18192" y="11913"/>
                  </a:lnTo>
                  <a:cubicBezTo>
                    <a:pt x="18192" y="12604"/>
                    <a:pt x="17631" y="13163"/>
                    <a:pt x="16939" y="13166"/>
                  </a:cubicBezTo>
                  <a:lnTo>
                    <a:pt x="2385" y="13166"/>
                  </a:lnTo>
                  <a:cubicBezTo>
                    <a:pt x="1694" y="13163"/>
                    <a:pt x="1132" y="12604"/>
                    <a:pt x="1132" y="11913"/>
                  </a:cubicBezTo>
                  <a:lnTo>
                    <a:pt x="1132" y="8274"/>
                  </a:lnTo>
                  <a:cubicBezTo>
                    <a:pt x="1132" y="7580"/>
                    <a:pt x="1694" y="7021"/>
                    <a:pt x="2385" y="7021"/>
                  </a:cubicBezTo>
                  <a:close/>
                  <a:moveTo>
                    <a:pt x="5813" y="14304"/>
                  </a:moveTo>
                  <a:lnTo>
                    <a:pt x="5813" y="15889"/>
                  </a:lnTo>
                  <a:cubicBezTo>
                    <a:pt x="5813" y="16203"/>
                    <a:pt x="5559" y="16457"/>
                    <a:pt x="5248" y="16457"/>
                  </a:cubicBezTo>
                  <a:lnTo>
                    <a:pt x="3874" y="16457"/>
                  </a:lnTo>
                  <a:cubicBezTo>
                    <a:pt x="3560" y="16457"/>
                    <a:pt x="3306" y="16203"/>
                    <a:pt x="3306" y="15889"/>
                  </a:cubicBezTo>
                  <a:lnTo>
                    <a:pt x="3306" y="14304"/>
                  </a:lnTo>
                  <a:close/>
                  <a:moveTo>
                    <a:pt x="16018" y="14304"/>
                  </a:moveTo>
                  <a:lnTo>
                    <a:pt x="16018" y="15889"/>
                  </a:lnTo>
                  <a:cubicBezTo>
                    <a:pt x="16018" y="16203"/>
                    <a:pt x="15765" y="16457"/>
                    <a:pt x="15454" y="16457"/>
                  </a:cubicBezTo>
                  <a:lnTo>
                    <a:pt x="14080" y="16457"/>
                  </a:lnTo>
                  <a:cubicBezTo>
                    <a:pt x="13766" y="16457"/>
                    <a:pt x="13512" y="16203"/>
                    <a:pt x="13512" y="15889"/>
                  </a:cubicBezTo>
                  <a:lnTo>
                    <a:pt x="13512" y="14304"/>
                  </a:lnTo>
                  <a:close/>
                  <a:moveTo>
                    <a:pt x="6507" y="1"/>
                  </a:moveTo>
                  <a:cubicBezTo>
                    <a:pt x="4396" y="1"/>
                    <a:pt x="2609" y="1677"/>
                    <a:pt x="2337" y="3902"/>
                  </a:cubicBezTo>
                  <a:lnTo>
                    <a:pt x="1911" y="5934"/>
                  </a:lnTo>
                  <a:cubicBezTo>
                    <a:pt x="800" y="6161"/>
                    <a:pt x="0" y="7139"/>
                    <a:pt x="0" y="8274"/>
                  </a:cubicBezTo>
                  <a:lnTo>
                    <a:pt x="0" y="11910"/>
                  </a:lnTo>
                  <a:cubicBezTo>
                    <a:pt x="3" y="13145"/>
                    <a:pt x="945" y="14177"/>
                    <a:pt x="2174" y="14286"/>
                  </a:cubicBezTo>
                  <a:lnTo>
                    <a:pt x="2174" y="15889"/>
                  </a:lnTo>
                  <a:cubicBezTo>
                    <a:pt x="2174" y="16828"/>
                    <a:pt x="2935" y="17586"/>
                    <a:pt x="3874" y="17589"/>
                  </a:cubicBezTo>
                  <a:lnTo>
                    <a:pt x="5248" y="17589"/>
                  </a:lnTo>
                  <a:cubicBezTo>
                    <a:pt x="6184" y="17586"/>
                    <a:pt x="6945" y="16828"/>
                    <a:pt x="6945" y="15889"/>
                  </a:cubicBezTo>
                  <a:lnTo>
                    <a:pt x="6945" y="14298"/>
                  </a:lnTo>
                  <a:lnTo>
                    <a:pt x="12380" y="14298"/>
                  </a:lnTo>
                  <a:lnTo>
                    <a:pt x="12380" y="15889"/>
                  </a:lnTo>
                  <a:cubicBezTo>
                    <a:pt x="12380" y="16828"/>
                    <a:pt x="13141" y="17586"/>
                    <a:pt x="14080" y="17589"/>
                  </a:cubicBezTo>
                  <a:lnTo>
                    <a:pt x="15454" y="17589"/>
                  </a:lnTo>
                  <a:cubicBezTo>
                    <a:pt x="16390" y="17586"/>
                    <a:pt x="17151" y="16828"/>
                    <a:pt x="17151" y="15889"/>
                  </a:cubicBezTo>
                  <a:lnTo>
                    <a:pt x="17151" y="14286"/>
                  </a:lnTo>
                  <a:cubicBezTo>
                    <a:pt x="18380" y="14177"/>
                    <a:pt x="19322" y="13145"/>
                    <a:pt x="19325" y="11913"/>
                  </a:cubicBezTo>
                  <a:lnTo>
                    <a:pt x="19325" y="8274"/>
                  </a:lnTo>
                  <a:cubicBezTo>
                    <a:pt x="19325" y="7139"/>
                    <a:pt x="18524" y="6161"/>
                    <a:pt x="17413" y="5934"/>
                  </a:cubicBezTo>
                  <a:lnTo>
                    <a:pt x="16988" y="3902"/>
                  </a:lnTo>
                  <a:cubicBezTo>
                    <a:pt x="16716" y="1677"/>
                    <a:pt x="14928" y="1"/>
                    <a:pt x="1281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7" name="Google Shape;1297;p57"/>
            <p:cNvSpPr/>
            <p:nvPr/>
          </p:nvSpPr>
          <p:spPr>
            <a:xfrm>
              <a:off x="1544950" y="4622200"/>
              <a:ext cx="103950" cy="100025"/>
            </a:xfrm>
            <a:custGeom>
              <a:rect b="b" l="l" r="r" t="t"/>
              <a:pathLst>
                <a:path extrusionOk="0" h="4001" w="4158">
                  <a:moveTo>
                    <a:pt x="2152" y="1131"/>
                  </a:moveTo>
                  <a:cubicBezTo>
                    <a:pt x="2599" y="1131"/>
                    <a:pt x="3025" y="1477"/>
                    <a:pt x="3025" y="2000"/>
                  </a:cubicBezTo>
                  <a:cubicBezTo>
                    <a:pt x="3025" y="2480"/>
                    <a:pt x="2639" y="2869"/>
                    <a:pt x="2159" y="2869"/>
                  </a:cubicBezTo>
                  <a:cubicBezTo>
                    <a:pt x="1386" y="2869"/>
                    <a:pt x="996" y="1933"/>
                    <a:pt x="1543" y="1387"/>
                  </a:cubicBezTo>
                  <a:cubicBezTo>
                    <a:pt x="1721" y="1210"/>
                    <a:pt x="1939" y="1131"/>
                    <a:pt x="2152" y="1131"/>
                  </a:cubicBezTo>
                  <a:close/>
                  <a:moveTo>
                    <a:pt x="2159" y="1"/>
                  </a:moveTo>
                  <a:cubicBezTo>
                    <a:pt x="1350" y="1"/>
                    <a:pt x="619" y="487"/>
                    <a:pt x="311" y="1233"/>
                  </a:cubicBezTo>
                  <a:cubicBezTo>
                    <a:pt x="0" y="1982"/>
                    <a:pt x="172" y="2842"/>
                    <a:pt x="743" y="3413"/>
                  </a:cubicBezTo>
                  <a:cubicBezTo>
                    <a:pt x="1127" y="3796"/>
                    <a:pt x="1639" y="4001"/>
                    <a:pt x="2159" y="4001"/>
                  </a:cubicBezTo>
                  <a:cubicBezTo>
                    <a:pt x="2416" y="4001"/>
                    <a:pt x="2676" y="3951"/>
                    <a:pt x="2923" y="3848"/>
                  </a:cubicBezTo>
                  <a:cubicBezTo>
                    <a:pt x="3672" y="3540"/>
                    <a:pt x="4158" y="2809"/>
                    <a:pt x="4158" y="2000"/>
                  </a:cubicBezTo>
                  <a:cubicBezTo>
                    <a:pt x="4158" y="895"/>
                    <a:pt x="3261" y="1"/>
                    <a:pt x="215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8" name="Google Shape;1298;p57"/>
            <p:cNvSpPr/>
            <p:nvPr/>
          </p:nvSpPr>
          <p:spPr>
            <a:xfrm>
              <a:off x="1804675" y="4622200"/>
              <a:ext cx="103975" cy="100025"/>
            </a:xfrm>
            <a:custGeom>
              <a:rect b="b" l="l" r="r" t="t"/>
              <a:pathLst>
                <a:path extrusionOk="0" h="4001" w="4159">
                  <a:moveTo>
                    <a:pt x="2152" y="1131"/>
                  </a:moveTo>
                  <a:cubicBezTo>
                    <a:pt x="2598" y="1131"/>
                    <a:pt x="3026" y="1477"/>
                    <a:pt x="3026" y="2000"/>
                  </a:cubicBezTo>
                  <a:cubicBezTo>
                    <a:pt x="3026" y="2480"/>
                    <a:pt x="2637" y="2869"/>
                    <a:pt x="2157" y="2869"/>
                  </a:cubicBezTo>
                  <a:cubicBezTo>
                    <a:pt x="1384" y="2869"/>
                    <a:pt x="997" y="1933"/>
                    <a:pt x="1544" y="1387"/>
                  </a:cubicBezTo>
                  <a:cubicBezTo>
                    <a:pt x="1721" y="1210"/>
                    <a:pt x="1938" y="1131"/>
                    <a:pt x="2152" y="1131"/>
                  </a:cubicBezTo>
                  <a:close/>
                  <a:moveTo>
                    <a:pt x="2157" y="1"/>
                  </a:moveTo>
                  <a:cubicBezTo>
                    <a:pt x="1348" y="1"/>
                    <a:pt x="620" y="487"/>
                    <a:pt x="309" y="1233"/>
                  </a:cubicBezTo>
                  <a:cubicBezTo>
                    <a:pt x="1" y="1982"/>
                    <a:pt x="170" y="2842"/>
                    <a:pt x="744" y="3413"/>
                  </a:cubicBezTo>
                  <a:cubicBezTo>
                    <a:pt x="1125" y="3796"/>
                    <a:pt x="1637" y="4001"/>
                    <a:pt x="2158" y="4001"/>
                  </a:cubicBezTo>
                  <a:cubicBezTo>
                    <a:pt x="2416" y="4001"/>
                    <a:pt x="2676" y="3951"/>
                    <a:pt x="2924" y="3848"/>
                  </a:cubicBezTo>
                  <a:cubicBezTo>
                    <a:pt x="3670" y="3540"/>
                    <a:pt x="4159" y="2809"/>
                    <a:pt x="4159" y="2000"/>
                  </a:cubicBezTo>
                  <a:cubicBezTo>
                    <a:pt x="4156" y="895"/>
                    <a:pt x="3262" y="1"/>
                    <a:pt x="215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299" name="Google Shape;1299;p57"/>
            <p:cNvSpPr/>
            <p:nvPr/>
          </p:nvSpPr>
          <p:spPr>
            <a:xfrm>
              <a:off x="1667450" y="4661825"/>
              <a:ext cx="119825" cy="28350"/>
            </a:xfrm>
            <a:custGeom>
              <a:rect b="b" l="l" r="r" t="t"/>
              <a:pathLst>
                <a:path extrusionOk="0" h="1134" w="4793">
                  <a:moveTo>
                    <a:pt x="565" y="1"/>
                  </a:moveTo>
                  <a:cubicBezTo>
                    <a:pt x="251" y="1"/>
                    <a:pt x="1" y="252"/>
                    <a:pt x="1" y="566"/>
                  </a:cubicBezTo>
                  <a:cubicBezTo>
                    <a:pt x="1" y="880"/>
                    <a:pt x="251" y="1133"/>
                    <a:pt x="565" y="1133"/>
                  </a:cubicBezTo>
                  <a:lnTo>
                    <a:pt x="4228" y="1133"/>
                  </a:lnTo>
                  <a:cubicBezTo>
                    <a:pt x="4539" y="1133"/>
                    <a:pt x="4792" y="880"/>
                    <a:pt x="4792" y="566"/>
                  </a:cubicBezTo>
                  <a:cubicBezTo>
                    <a:pt x="4792" y="252"/>
                    <a:pt x="4539" y="1"/>
                    <a:pt x="42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00" name="Google Shape;1300;p57"/>
          <p:cNvGrpSpPr/>
          <p:nvPr/>
        </p:nvGrpSpPr>
        <p:grpSpPr>
          <a:xfrm>
            <a:off x="5878353" y="3545107"/>
            <a:ext cx="344903" cy="340151"/>
            <a:chOff x="2079300" y="4399325"/>
            <a:chExt cx="489850" cy="483100"/>
          </a:xfrm>
        </p:grpSpPr>
        <p:sp>
          <p:nvSpPr>
            <p:cNvPr id="1301" name="Google Shape;1301;p57"/>
            <p:cNvSpPr/>
            <p:nvPr/>
          </p:nvSpPr>
          <p:spPr>
            <a:xfrm>
              <a:off x="2079300" y="4399325"/>
              <a:ext cx="489850" cy="483100"/>
            </a:xfrm>
            <a:custGeom>
              <a:rect b="b" l="l" r="r" t="t"/>
              <a:pathLst>
                <a:path extrusionOk="0" h="19324" w="19594">
                  <a:moveTo>
                    <a:pt x="17109" y="1134"/>
                  </a:moveTo>
                  <a:cubicBezTo>
                    <a:pt x="17415" y="1134"/>
                    <a:pt x="17714" y="1254"/>
                    <a:pt x="17939" y="1479"/>
                  </a:cubicBezTo>
                  <a:cubicBezTo>
                    <a:pt x="18268" y="1805"/>
                    <a:pt x="18371" y="2297"/>
                    <a:pt x="18205" y="2732"/>
                  </a:cubicBezTo>
                  <a:cubicBezTo>
                    <a:pt x="18003" y="3260"/>
                    <a:pt x="17770" y="3774"/>
                    <a:pt x="17507" y="4275"/>
                  </a:cubicBezTo>
                  <a:cubicBezTo>
                    <a:pt x="16288" y="4088"/>
                    <a:pt x="15330" y="3130"/>
                    <a:pt x="15143" y="1911"/>
                  </a:cubicBezTo>
                  <a:cubicBezTo>
                    <a:pt x="15644" y="1648"/>
                    <a:pt x="16158" y="1415"/>
                    <a:pt x="16686" y="1210"/>
                  </a:cubicBezTo>
                  <a:lnTo>
                    <a:pt x="16686" y="1213"/>
                  </a:lnTo>
                  <a:cubicBezTo>
                    <a:pt x="16824" y="1160"/>
                    <a:pt x="16967" y="1134"/>
                    <a:pt x="17109" y="1134"/>
                  </a:cubicBezTo>
                  <a:close/>
                  <a:moveTo>
                    <a:pt x="2905" y="2901"/>
                  </a:moveTo>
                  <a:lnTo>
                    <a:pt x="10016" y="4541"/>
                  </a:lnTo>
                  <a:cubicBezTo>
                    <a:pt x="9744" y="4855"/>
                    <a:pt x="9485" y="5178"/>
                    <a:pt x="9234" y="5513"/>
                  </a:cubicBezTo>
                  <a:lnTo>
                    <a:pt x="9234" y="5516"/>
                  </a:lnTo>
                  <a:lnTo>
                    <a:pt x="7812" y="7463"/>
                  </a:lnTo>
                  <a:lnTo>
                    <a:pt x="2027" y="3780"/>
                  </a:lnTo>
                  <a:lnTo>
                    <a:pt x="2905" y="2901"/>
                  </a:lnTo>
                  <a:close/>
                  <a:moveTo>
                    <a:pt x="2465" y="11352"/>
                  </a:moveTo>
                  <a:lnTo>
                    <a:pt x="4738" y="11676"/>
                  </a:lnTo>
                  <a:lnTo>
                    <a:pt x="3488" y="13388"/>
                  </a:lnTo>
                  <a:lnTo>
                    <a:pt x="1574" y="12240"/>
                  </a:lnTo>
                  <a:lnTo>
                    <a:pt x="2465" y="11352"/>
                  </a:lnTo>
                  <a:close/>
                  <a:moveTo>
                    <a:pt x="14111" y="2502"/>
                  </a:moveTo>
                  <a:cubicBezTo>
                    <a:pt x="14479" y="3870"/>
                    <a:pt x="15545" y="4939"/>
                    <a:pt x="16913" y="5308"/>
                  </a:cubicBezTo>
                  <a:cubicBezTo>
                    <a:pt x="16318" y="6250"/>
                    <a:pt x="15617" y="7122"/>
                    <a:pt x="14823" y="7907"/>
                  </a:cubicBezTo>
                  <a:cubicBezTo>
                    <a:pt x="14811" y="7916"/>
                    <a:pt x="14802" y="7928"/>
                    <a:pt x="14793" y="7937"/>
                  </a:cubicBezTo>
                  <a:cubicBezTo>
                    <a:pt x="14304" y="8418"/>
                    <a:pt x="13784" y="8861"/>
                    <a:pt x="13235" y="9269"/>
                  </a:cubicBezTo>
                  <a:lnTo>
                    <a:pt x="5140" y="15184"/>
                  </a:lnTo>
                  <a:cubicBezTo>
                    <a:pt x="5128" y="15196"/>
                    <a:pt x="5113" y="15208"/>
                    <a:pt x="5101" y="15217"/>
                  </a:cubicBezTo>
                  <a:cubicBezTo>
                    <a:pt x="5082" y="15235"/>
                    <a:pt x="5061" y="15248"/>
                    <a:pt x="5040" y="15260"/>
                  </a:cubicBezTo>
                  <a:cubicBezTo>
                    <a:pt x="5031" y="15263"/>
                    <a:pt x="5022" y="15269"/>
                    <a:pt x="5016" y="15272"/>
                  </a:cubicBezTo>
                  <a:cubicBezTo>
                    <a:pt x="4925" y="15314"/>
                    <a:pt x="4801" y="15339"/>
                    <a:pt x="4674" y="15339"/>
                  </a:cubicBezTo>
                  <a:cubicBezTo>
                    <a:pt x="4506" y="15339"/>
                    <a:pt x="4333" y="15295"/>
                    <a:pt x="4228" y="15190"/>
                  </a:cubicBezTo>
                  <a:cubicBezTo>
                    <a:pt x="3998" y="14961"/>
                    <a:pt x="4004" y="14544"/>
                    <a:pt x="4237" y="14278"/>
                  </a:cubicBezTo>
                  <a:cubicBezTo>
                    <a:pt x="4249" y="14266"/>
                    <a:pt x="4261" y="14251"/>
                    <a:pt x="4270" y="14239"/>
                  </a:cubicBezTo>
                  <a:lnTo>
                    <a:pt x="10149" y="6186"/>
                  </a:lnTo>
                  <a:cubicBezTo>
                    <a:pt x="11230" y="4722"/>
                    <a:pt x="12574" y="3475"/>
                    <a:pt x="14111" y="2502"/>
                  </a:cubicBezTo>
                  <a:close/>
                  <a:moveTo>
                    <a:pt x="14877" y="9402"/>
                  </a:moveTo>
                  <a:lnTo>
                    <a:pt x="16517" y="16513"/>
                  </a:lnTo>
                  <a:lnTo>
                    <a:pt x="15635" y="17391"/>
                  </a:lnTo>
                  <a:lnTo>
                    <a:pt x="11955" y="11606"/>
                  </a:lnTo>
                  <a:lnTo>
                    <a:pt x="13905" y="10181"/>
                  </a:lnTo>
                  <a:cubicBezTo>
                    <a:pt x="14240" y="9933"/>
                    <a:pt x="14563" y="9674"/>
                    <a:pt x="14877" y="9402"/>
                  </a:cubicBezTo>
                  <a:close/>
                  <a:moveTo>
                    <a:pt x="7743" y="14686"/>
                  </a:moveTo>
                  <a:lnTo>
                    <a:pt x="8069" y="16957"/>
                  </a:lnTo>
                  <a:lnTo>
                    <a:pt x="7181" y="17844"/>
                  </a:lnTo>
                  <a:lnTo>
                    <a:pt x="6034" y="15936"/>
                  </a:lnTo>
                  <a:lnTo>
                    <a:pt x="7743" y="14686"/>
                  </a:lnTo>
                  <a:close/>
                  <a:moveTo>
                    <a:pt x="17108" y="0"/>
                  </a:moveTo>
                  <a:cubicBezTo>
                    <a:pt x="16830" y="0"/>
                    <a:pt x="16550" y="50"/>
                    <a:pt x="16282" y="153"/>
                  </a:cubicBezTo>
                  <a:cubicBezTo>
                    <a:pt x="14280" y="923"/>
                    <a:pt x="12456" y="2092"/>
                    <a:pt x="10919" y="3586"/>
                  </a:cubicBezTo>
                  <a:lnTo>
                    <a:pt x="7758" y="2856"/>
                  </a:lnTo>
                  <a:lnTo>
                    <a:pt x="7978" y="2635"/>
                  </a:lnTo>
                  <a:cubicBezTo>
                    <a:pt x="8198" y="2415"/>
                    <a:pt x="8198" y="2056"/>
                    <a:pt x="7978" y="1835"/>
                  </a:cubicBezTo>
                  <a:cubicBezTo>
                    <a:pt x="7868" y="1724"/>
                    <a:pt x="7724" y="1669"/>
                    <a:pt x="7579" y="1669"/>
                  </a:cubicBezTo>
                  <a:cubicBezTo>
                    <a:pt x="7434" y="1669"/>
                    <a:pt x="7288" y="1725"/>
                    <a:pt x="7178" y="1835"/>
                  </a:cubicBezTo>
                  <a:lnTo>
                    <a:pt x="6456" y="2557"/>
                  </a:lnTo>
                  <a:lnTo>
                    <a:pt x="3850" y="1956"/>
                  </a:lnTo>
                  <a:lnTo>
                    <a:pt x="4074" y="1736"/>
                  </a:lnTo>
                  <a:cubicBezTo>
                    <a:pt x="4300" y="1515"/>
                    <a:pt x="4303" y="1150"/>
                    <a:pt x="4080" y="926"/>
                  </a:cubicBezTo>
                  <a:cubicBezTo>
                    <a:pt x="3969" y="816"/>
                    <a:pt x="3824" y="761"/>
                    <a:pt x="3679" y="761"/>
                  </a:cubicBezTo>
                  <a:cubicBezTo>
                    <a:pt x="3531" y="761"/>
                    <a:pt x="3384" y="818"/>
                    <a:pt x="3274" y="932"/>
                  </a:cubicBezTo>
                  <a:lnTo>
                    <a:pt x="1945" y="2261"/>
                  </a:lnTo>
                  <a:lnTo>
                    <a:pt x="725" y="3478"/>
                  </a:lnTo>
                  <a:cubicBezTo>
                    <a:pt x="469" y="3734"/>
                    <a:pt x="517" y="4163"/>
                    <a:pt x="822" y="4356"/>
                  </a:cubicBezTo>
                  <a:lnTo>
                    <a:pt x="7145" y="8378"/>
                  </a:lnTo>
                  <a:lnTo>
                    <a:pt x="5496" y="10640"/>
                  </a:lnTo>
                  <a:lnTo>
                    <a:pt x="2344" y="10190"/>
                  </a:lnTo>
                  <a:cubicBezTo>
                    <a:pt x="2317" y="10186"/>
                    <a:pt x="2290" y="10185"/>
                    <a:pt x="2264" y="10185"/>
                  </a:cubicBezTo>
                  <a:cubicBezTo>
                    <a:pt x="2113" y="10185"/>
                    <a:pt x="1969" y="10242"/>
                    <a:pt x="1864" y="10350"/>
                  </a:cubicBezTo>
                  <a:lnTo>
                    <a:pt x="260" y="11950"/>
                  </a:lnTo>
                  <a:cubicBezTo>
                    <a:pt x="1" y="12213"/>
                    <a:pt x="55" y="12648"/>
                    <a:pt x="369" y="12838"/>
                  </a:cubicBezTo>
                  <a:lnTo>
                    <a:pt x="2966" y="14393"/>
                  </a:lnTo>
                  <a:cubicBezTo>
                    <a:pt x="2851" y="14964"/>
                    <a:pt x="3008" y="15574"/>
                    <a:pt x="3428" y="15990"/>
                  </a:cubicBezTo>
                  <a:cubicBezTo>
                    <a:pt x="3757" y="16322"/>
                    <a:pt x="4219" y="16467"/>
                    <a:pt x="4669" y="16467"/>
                  </a:cubicBezTo>
                  <a:cubicBezTo>
                    <a:pt x="4786" y="16467"/>
                    <a:pt x="4901" y="16458"/>
                    <a:pt x="5016" y="16440"/>
                  </a:cubicBezTo>
                  <a:lnTo>
                    <a:pt x="6580" y="19049"/>
                  </a:lnTo>
                  <a:cubicBezTo>
                    <a:pt x="6671" y="19197"/>
                    <a:pt x="6825" y="19297"/>
                    <a:pt x="6997" y="19318"/>
                  </a:cubicBezTo>
                  <a:cubicBezTo>
                    <a:pt x="7021" y="19321"/>
                    <a:pt x="7042" y="19324"/>
                    <a:pt x="7066" y="19324"/>
                  </a:cubicBezTo>
                  <a:cubicBezTo>
                    <a:pt x="7217" y="19324"/>
                    <a:pt x="7359" y="19263"/>
                    <a:pt x="7465" y="19158"/>
                  </a:cubicBezTo>
                  <a:lnTo>
                    <a:pt x="9068" y="17554"/>
                  </a:lnTo>
                  <a:cubicBezTo>
                    <a:pt x="9192" y="17431"/>
                    <a:pt x="9252" y="17252"/>
                    <a:pt x="9228" y="17074"/>
                  </a:cubicBezTo>
                  <a:lnTo>
                    <a:pt x="8778" y="13931"/>
                  </a:lnTo>
                  <a:lnTo>
                    <a:pt x="11040" y="12276"/>
                  </a:lnTo>
                  <a:lnTo>
                    <a:pt x="15062" y="18596"/>
                  </a:lnTo>
                  <a:cubicBezTo>
                    <a:pt x="15152" y="18741"/>
                    <a:pt x="15306" y="18835"/>
                    <a:pt x="15475" y="18853"/>
                  </a:cubicBezTo>
                  <a:cubicBezTo>
                    <a:pt x="15496" y="18856"/>
                    <a:pt x="15518" y="18859"/>
                    <a:pt x="15539" y="18859"/>
                  </a:cubicBezTo>
                  <a:cubicBezTo>
                    <a:pt x="15687" y="18859"/>
                    <a:pt x="15832" y="18798"/>
                    <a:pt x="15937" y="18693"/>
                  </a:cubicBezTo>
                  <a:lnTo>
                    <a:pt x="16740" y="17890"/>
                  </a:lnTo>
                  <a:lnTo>
                    <a:pt x="18483" y="16144"/>
                  </a:lnTo>
                  <a:cubicBezTo>
                    <a:pt x="18712" y="15924"/>
                    <a:pt x="18715" y="15562"/>
                    <a:pt x="18492" y="15338"/>
                  </a:cubicBezTo>
                  <a:cubicBezTo>
                    <a:pt x="18381" y="15228"/>
                    <a:pt x="18236" y="15172"/>
                    <a:pt x="18090" y="15172"/>
                  </a:cubicBezTo>
                  <a:cubicBezTo>
                    <a:pt x="17942" y="15172"/>
                    <a:pt x="17794" y="15230"/>
                    <a:pt x="17683" y="15344"/>
                  </a:cubicBezTo>
                  <a:lnTo>
                    <a:pt x="17462" y="15568"/>
                  </a:lnTo>
                  <a:lnTo>
                    <a:pt x="16861" y="12965"/>
                  </a:lnTo>
                  <a:lnTo>
                    <a:pt x="17583" y="12243"/>
                  </a:lnTo>
                  <a:cubicBezTo>
                    <a:pt x="17803" y="12020"/>
                    <a:pt x="17803" y="11660"/>
                    <a:pt x="17583" y="11440"/>
                  </a:cubicBezTo>
                  <a:cubicBezTo>
                    <a:pt x="17473" y="11330"/>
                    <a:pt x="17328" y="11275"/>
                    <a:pt x="17183" y="11275"/>
                  </a:cubicBezTo>
                  <a:cubicBezTo>
                    <a:pt x="17038" y="11275"/>
                    <a:pt x="16893" y="11330"/>
                    <a:pt x="16783" y="11440"/>
                  </a:cubicBezTo>
                  <a:lnTo>
                    <a:pt x="16559" y="11663"/>
                  </a:lnTo>
                  <a:lnTo>
                    <a:pt x="15835" y="8499"/>
                  </a:lnTo>
                  <a:cubicBezTo>
                    <a:pt x="17329" y="6962"/>
                    <a:pt x="18498" y="5138"/>
                    <a:pt x="19265" y="3137"/>
                  </a:cubicBezTo>
                  <a:cubicBezTo>
                    <a:pt x="19594" y="2285"/>
                    <a:pt x="19389" y="1322"/>
                    <a:pt x="18742" y="676"/>
                  </a:cubicBezTo>
                  <a:cubicBezTo>
                    <a:pt x="18302" y="236"/>
                    <a:pt x="17711" y="0"/>
                    <a:pt x="171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02" name="Google Shape;1302;p57"/>
            <p:cNvSpPr/>
            <p:nvPr/>
          </p:nvSpPr>
          <p:spPr>
            <a:xfrm>
              <a:off x="2348725" y="4522375"/>
              <a:ext cx="94375" cy="88150"/>
            </a:xfrm>
            <a:custGeom>
              <a:rect b="b" l="l" r="r" t="t"/>
              <a:pathLst>
                <a:path extrusionOk="0" h="3526" w="3775">
                  <a:moveTo>
                    <a:pt x="3155" y="0"/>
                  </a:moveTo>
                  <a:cubicBezTo>
                    <a:pt x="3013" y="0"/>
                    <a:pt x="2870" y="53"/>
                    <a:pt x="2760" y="159"/>
                  </a:cubicBezTo>
                  <a:lnTo>
                    <a:pt x="359" y="2560"/>
                  </a:lnTo>
                  <a:cubicBezTo>
                    <a:pt x="0" y="2916"/>
                    <a:pt x="254" y="3526"/>
                    <a:pt x="758" y="3526"/>
                  </a:cubicBezTo>
                  <a:cubicBezTo>
                    <a:pt x="909" y="3526"/>
                    <a:pt x="1054" y="3468"/>
                    <a:pt x="1160" y="3360"/>
                  </a:cubicBezTo>
                  <a:lnTo>
                    <a:pt x="3560" y="959"/>
                  </a:lnTo>
                  <a:cubicBezTo>
                    <a:pt x="3774" y="736"/>
                    <a:pt x="3771" y="383"/>
                    <a:pt x="3554" y="165"/>
                  </a:cubicBezTo>
                  <a:cubicBezTo>
                    <a:pt x="3444" y="55"/>
                    <a:pt x="3300" y="0"/>
                    <a:pt x="315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303" name="Google Shape;1303;p57"/>
          <p:cNvSpPr/>
          <p:nvPr/>
        </p:nvSpPr>
        <p:spPr>
          <a:xfrm>
            <a:off x="6315243" y="3544569"/>
            <a:ext cx="299049" cy="340133"/>
          </a:xfrm>
          <a:custGeom>
            <a:rect b="b" l="l" r="r" t="t"/>
            <a:pathLst>
              <a:path extrusionOk="0" h="19323" w="16989">
                <a:moveTo>
                  <a:pt x="8495" y="2378"/>
                </a:moveTo>
                <a:cubicBezTo>
                  <a:pt x="9434" y="2378"/>
                  <a:pt x="10195" y="3136"/>
                  <a:pt x="10195" y="4075"/>
                </a:cubicBezTo>
                <a:lnTo>
                  <a:pt x="10195" y="4642"/>
                </a:lnTo>
                <a:lnTo>
                  <a:pt x="6798" y="4642"/>
                </a:lnTo>
                <a:lnTo>
                  <a:pt x="6798" y="4075"/>
                </a:lnTo>
                <a:cubicBezTo>
                  <a:pt x="6798" y="3136"/>
                  <a:pt x="7556" y="2378"/>
                  <a:pt x="8495" y="2378"/>
                </a:cubicBezTo>
                <a:close/>
                <a:moveTo>
                  <a:pt x="4242" y="1130"/>
                </a:moveTo>
                <a:cubicBezTo>
                  <a:pt x="4665" y="1130"/>
                  <a:pt x="5096" y="1267"/>
                  <a:pt x="5469" y="1565"/>
                </a:cubicBezTo>
                <a:lnTo>
                  <a:pt x="6330" y="2251"/>
                </a:lnTo>
                <a:cubicBezTo>
                  <a:pt x="5901" y="2761"/>
                  <a:pt x="5662" y="3407"/>
                  <a:pt x="5665" y="4075"/>
                </a:cubicBezTo>
                <a:lnTo>
                  <a:pt x="5665" y="4642"/>
                </a:lnTo>
                <a:lnTo>
                  <a:pt x="3872" y="4642"/>
                </a:lnTo>
                <a:cubicBezTo>
                  <a:pt x="3870" y="4642"/>
                  <a:pt x="3869" y="4642"/>
                  <a:pt x="3867" y="4642"/>
                </a:cubicBezTo>
                <a:cubicBezTo>
                  <a:pt x="2879" y="4642"/>
                  <a:pt x="2127" y="3756"/>
                  <a:pt x="2290" y="2782"/>
                </a:cubicBezTo>
                <a:cubicBezTo>
                  <a:pt x="2459" y="1765"/>
                  <a:pt x="3331" y="1130"/>
                  <a:pt x="4242" y="1130"/>
                </a:cubicBezTo>
                <a:close/>
                <a:moveTo>
                  <a:pt x="12746" y="1131"/>
                </a:moveTo>
                <a:cubicBezTo>
                  <a:pt x="13657" y="1131"/>
                  <a:pt x="14530" y="1767"/>
                  <a:pt x="14700" y="2782"/>
                </a:cubicBezTo>
                <a:cubicBezTo>
                  <a:pt x="14862" y="3756"/>
                  <a:pt x="14110" y="4642"/>
                  <a:pt x="13122" y="4642"/>
                </a:cubicBezTo>
                <a:cubicBezTo>
                  <a:pt x="13121" y="4642"/>
                  <a:pt x="13119" y="4642"/>
                  <a:pt x="13117" y="4642"/>
                </a:cubicBezTo>
                <a:lnTo>
                  <a:pt x="11327" y="4642"/>
                </a:lnTo>
                <a:lnTo>
                  <a:pt x="11327" y="4075"/>
                </a:lnTo>
                <a:cubicBezTo>
                  <a:pt x="11327" y="3407"/>
                  <a:pt x="11088" y="2761"/>
                  <a:pt x="10660" y="2251"/>
                </a:cubicBezTo>
                <a:lnTo>
                  <a:pt x="11523" y="1565"/>
                </a:lnTo>
                <a:cubicBezTo>
                  <a:pt x="11895" y="1267"/>
                  <a:pt x="12325" y="1131"/>
                  <a:pt x="12746" y="1131"/>
                </a:cubicBezTo>
                <a:close/>
                <a:moveTo>
                  <a:pt x="6798" y="5775"/>
                </a:moveTo>
                <a:lnTo>
                  <a:pt x="6798" y="8039"/>
                </a:lnTo>
                <a:lnTo>
                  <a:pt x="1136" y="8039"/>
                </a:lnTo>
                <a:lnTo>
                  <a:pt x="1136" y="6339"/>
                </a:lnTo>
                <a:cubicBezTo>
                  <a:pt x="1136" y="6025"/>
                  <a:pt x="1387" y="5775"/>
                  <a:pt x="1701" y="5775"/>
                </a:cubicBezTo>
                <a:close/>
                <a:moveTo>
                  <a:pt x="15288" y="5775"/>
                </a:moveTo>
                <a:cubicBezTo>
                  <a:pt x="15602" y="5775"/>
                  <a:pt x="15856" y="6025"/>
                  <a:pt x="15856" y="6339"/>
                </a:cubicBezTo>
                <a:lnTo>
                  <a:pt x="15856" y="8039"/>
                </a:lnTo>
                <a:lnTo>
                  <a:pt x="10195" y="8039"/>
                </a:lnTo>
                <a:lnTo>
                  <a:pt x="10195" y="5775"/>
                </a:lnTo>
                <a:close/>
                <a:moveTo>
                  <a:pt x="6798" y="9171"/>
                </a:moveTo>
                <a:lnTo>
                  <a:pt x="6798" y="11361"/>
                </a:lnTo>
                <a:lnTo>
                  <a:pt x="2269" y="11361"/>
                </a:lnTo>
                <a:lnTo>
                  <a:pt x="2269" y="9171"/>
                </a:lnTo>
                <a:close/>
                <a:moveTo>
                  <a:pt x="14724" y="9171"/>
                </a:moveTo>
                <a:lnTo>
                  <a:pt x="14724" y="11361"/>
                </a:lnTo>
                <a:lnTo>
                  <a:pt x="10195" y="11361"/>
                </a:lnTo>
                <a:lnTo>
                  <a:pt x="10195" y="9171"/>
                </a:lnTo>
                <a:close/>
                <a:moveTo>
                  <a:pt x="6798" y="12493"/>
                </a:moveTo>
                <a:lnTo>
                  <a:pt x="6798" y="13625"/>
                </a:lnTo>
                <a:lnTo>
                  <a:pt x="2269" y="13625"/>
                </a:lnTo>
                <a:lnTo>
                  <a:pt x="2269" y="12493"/>
                </a:lnTo>
                <a:close/>
                <a:moveTo>
                  <a:pt x="14724" y="12493"/>
                </a:moveTo>
                <a:lnTo>
                  <a:pt x="14724" y="13625"/>
                </a:lnTo>
                <a:lnTo>
                  <a:pt x="10195" y="13625"/>
                </a:lnTo>
                <a:lnTo>
                  <a:pt x="10195" y="12493"/>
                </a:lnTo>
                <a:close/>
                <a:moveTo>
                  <a:pt x="6798" y="14757"/>
                </a:moveTo>
                <a:lnTo>
                  <a:pt x="6798" y="18191"/>
                </a:lnTo>
                <a:lnTo>
                  <a:pt x="2833" y="18191"/>
                </a:lnTo>
                <a:cubicBezTo>
                  <a:pt x="2519" y="18191"/>
                  <a:pt x="2269" y="17937"/>
                  <a:pt x="2269" y="17626"/>
                </a:cubicBezTo>
                <a:lnTo>
                  <a:pt x="2269" y="14757"/>
                </a:lnTo>
                <a:close/>
                <a:moveTo>
                  <a:pt x="9062" y="5775"/>
                </a:moveTo>
                <a:lnTo>
                  <a:pt x="9062" y="18191"/>
                </a:lnTo>
                <a:lnTo>
                  <a:pt x="7930" y="18191"/>
                </a:lnTo>
                <a:lnTo>
                  <a:pt x="7930" y="5775"/>
                </a:lnTo>
                <a:close/>
                <a:moveTo>
                  <a:pt x="14724" y="14757"/>
                </a:moveTo>
                <a:lnTo>
                  <a:pt x="14724" y="17626"/>
                </a:lnTo>
                <a:cubicBezTo>
                  <a:pt x="14724" y="17937"/>
                  <a:pt x="14470" y="18191"/>
                  <a:pt x="14156" y="18191"/>
                </a:cubicBezTo>
                <a:lnTo>
                  <a:pt x="10195" y="18191"/>
                </a:lnTo>
                <a:lnTo>
                  <a:pt x="10195" y="14757"/>
                </a:lnTo>
                <a:close/>
                <a:moveTo>
                  <a:pt x="4235" y="0"/>
                </a:moveTo>
                <a:cubicBezTo>
                  <a:pt x="3860" y="0"/>
                  <a:pt x="3484" y="68"/>
                  <a:pt x="3123" y="207"/>
                </a:cubicBezTo>
                <a:cubicBezTo>
                  <a:pt x="2096" y="599"/>
                  <a:pt x="1351" y="1508"/>
                  <a:pt x="1172" y="2595"/>
                </a:cubicBezTo>
                <a:cubicBezTo>
                  <a:pt x="1052" y="3314"/>
                  <a:pt x="1224" y="4050"/>
                  <a:pt x="1653" y="4642"/>
                </a:cubicBezTo>
                <a:cubicBezTo>
                  <a:pt x="732" y="4666"/>
                  <a:pt x="1" y="5421"/>
                  <a:pt x="1" y="6339"/>
                </a:cubicBezTo>
                <a:lnTo>
                  <a:pt x="4" y="8604"/>
                </a:lnTo>
                <a:cubicBezTo>
                  <a:pt x="4" y="8918"/>
                  <a:pt x="255" y="9171"/>
                  <a:pt x="569" y="9171"/>
                </a:cubicBezTo>
                <a:lnTo>
                  <a:pt x="1136" y="9171"/>
                </a:lnTo>
                <a:lnTo>
                  <a:pt x="1136" y="17626"/>
                </a:lnTo>
                <a:cubicBezTo>
                  <a:pt x="1136" y="18562"/>
                  <a:pt x="1894" y="19323"/>
                  <a:pt x="2833" y="19323"/>
                </a:cubicBezTo>
                <a:lnTo>
                  <a:pt x="14156" y="19323"/>
                </a:lnTo>
                <a:cubicBezTo>
                  <a:pt x="15095" y="19323"/>
                  <a:pt x="15853" y="18562"/>
                  <a:pt x="15856" y="17626"/>
                </a:cubicBezTo>
                <a:lnTo>
                  <a:pt x="15856" y="9171"/>
                </a:lnTo>
                <a:lnTo>
                  <a:pt x="16421" y="9171"/>
                </a:lnTo>
                <a:cubicBezTo>
                  <a:pt x="16735" y="9171"/>
                  <a:pt x="16988" y="8918"/>
                  <a:pt x="16988" y="8604"/>
                </a:cubicBezTo>
                <a:lnTo>
                  <a:pt x="16988" y="6339"/>
                </a:lnTo>
                <a:cubicBezTo>
                  <a:pt x="16988" y="5418"/>
                  <a:pt x="16255" y="4666"/>
                  <a:pt x="15337" y="4642"/>
                </a:cubicBezTo>
                <a:cubicBezTo>
                  <a:pt x="15762" y="4050"/>
                  <a:pt x="15938" y="3314"/>
                  <a:pt x="15817" y="2595"/>
                </a:cubicBezTo>
                <a:cubicBezTo>
                  <a:pt x="15636" y="1508"/>
                  <a:pt x="14893" y="599"/>
                  <a:pt x="13866" y="207"/>
                </a:cubicBezTo>
                <a:cubicBezTo>
                  <a:pt x="13506" y="68"/>
                  <a:pt x="13129" y="0"/>
                  <a:pt x="12755" y="0"/>
                </a:cubicBezTo>
                <a:cubicBezTo>
                  <a:pt x="12061" y="0"/>
                  <a:pt x="11376" y="233"/>
                  <a:pt x="10817" y="681"/>
                </a:cubicBezTo>
                <a:lnTo>
                  <a:pt x="9742" y="1535"/>
                </a:lnTo>
                <a:cubicBezTo>
                  <a:pt x="9348" y="1340"/>
                  <a:pt x="8920" y="1243"/>
                  <a:pt x="8494" y="1243"/>
                </a:cubicBezTo>
                <a:cubicBezTo>
                  <a:pt x="8067" y="1243"/>
                  <a:pt x="7640" y="1340"/>
                  <a:pt x="7248" y="1535"/>
                </a:cubicBezTo>
                <a:lnTo>
                  <a:pt x="6173" y="681"/>
                </a:lnTo>
                <a:cubicBezTo>
                  <a:pt x="5614" y="233"/>
                  <a:pt x="4928" y="0"/>
                  <a:pt x="423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304" name="Google Shape;1304;p57"/>
          <p:cNvGrpSpPr/>
          <p:nvPr/>
        </p:nvGrpSpPr>
        <p:grpSpPr>
          <a:xfrm>
            <a:off x="6744925" y="3545107"/>
            <a:ext cx="276236" cy="340151"/>
            <a:chOff x="3316000" y="4399325"/>
            <a:chExt cx="392325" cy="483100"/>
          </a:xfrm>
        </p:grpSpPr>
        <p:sp>
          <p:nvSpPr>
            <p:cNvPr id="1305" name="Google Shape;1305;p57"/>
            <p:cNvSpPr/>
            <p:nvPr/>
          </p:nvSpPr>
          <p:spPr>
            <a:xfrm>
              <a:off x="3316000" y="4399325"/>
              <a:ext cx="392325" cy="483100"/>
            </a:xfrm>
            <a:custGeom>
              <a:rect b="b" l="l" r="r" t="t"/>
              <a:pathLst>
                <a:path extrusionOk="0" h="19324" w="15693">
                  <a:moveTo>
                    <a:pt x="7824" y="1132"/>
                  </a:moveTo>
                  <a:cubicBezTo>
                    <a:pt x="8714" y="1132"/>
                    <a:pt x="9554" y="1551"/>
                    <a:pt x="10088" y="2264"/>
                  </a:cubicBezTo>
                  <a:cubicBezTo>
                    <a:pt x="9551" y="2977"/>
                    <a:pt x="8711" y="3393"/>
                    <a:pt x="7824" y="3396"/>
                  </a:cubicBezTo>
                  <a:lnTo>
                    <a:pt x="5049" y="3396"/>
                  </a:lnTo>
                  <a:cubicBezTo>
                    <a:pt x="5321" y="2080"/>
                    <a:pt x="6477" y="1135"/>
                    <a:pt x="7824" y="1132"/>
                  </a:cubicBezTo>
                  <a:close/>
                  <a:moveTo>
                    <a:pt x="10595" y="3393"/>
                  </a:moveTo>
                  <a:cubicBezTo>
                    <a:pt x="10635" y="3580"/>
                    <a:pt x="10653" y="3771"/>
                    <a:pt x="10653" y="3964"/>
                  </a:cubicBezTo>
                  <a:lnTo>
                    <a:pt x="10653" y="6304"/>
                  </a:lnTo>
                  <a:cubicBezTo>
                    <a:pt x="10653" y="7865"/>
                    <a:pt x="9385" y="9133"/>
                    <a:pt x="7824" y="9133"/>
                  </a:cubicBezTo>
                  <a:cubicBezTo>
                    <a:pt x="6260" y="9133"/>
                    <a:pt x="4991" y="7865"/>
                    <a:pt x="4991" y="6304"/>
                  </a:cubicBezTo>
                  <a:lnTo>
                    <a:pt x="4991" y="4529"/>
                  </a:lnTo>
                  <a:lnTo>
                    <a:pt x="7824" y="4529"/>
                  </a:lnTo>
                  <a:cubicBezTo>
                    <a:pt x="8859" y="4525"/>
                    <a:pt x="9856" y="4121"/>
                    <a:pt x="10595" y="3393"/>
                  </a:cubicBezTo>
                  <a:close/>
                  <a:moveTo>
                    <a:pt x="6465" y="10027"/>
                  </a:moveTo>
                  <a:cubicBezTo>
                    <a:pt x="6903" y="10187"/>
                    <a:pt x="7362" y="10267"/>
                    <a:pt x="7823" y="10267"/>
                  </a:cubicBezTo>
                  <a:cubicBezTo>
                    <a:pt x="8283" y="10267"/>
                    <a:pt x="8743" y="10187"/>
                    <a:pt x="9182" y="10027"/>
                  </a:cubicBezTo>
                  <a:lnTo>
                    <a:pt x="9182" y="10027"/>
                  </a:lnTo>
                  <a:lnTo>
                    <a:pt x="7824" y="12071"/>
                  </a:lnTo>
                  <a:lnTo>
                    <a:pt x="6465" y="10027"/>
                  </a:lnTo>
                  <a:close/>
                  <a:moveTo>
                    <a:pt x="10152" y="10610"/>
                  </a:moveTo>
                  <a:lnTo>
                    <a:pt x="11051" y="11476"/>
                  </a:lnTo>
                  <a:lnTo>
                    <a:pt x="9433" y="13904"/>
                  </a:lnTo>
                  <a:lnTo>
                    <a:pt x="8551" y="13022"/>
                  </a:lnTo>
                  <a:lnTo>
                    <a:pt x="10152" y="10610"/>
                  </a:lnTo>
                  <a:close/>
                  <a:moveTo>
                    <a:pt x="5493" y="10610"/>
                  </a:moveTo>
                  <a:lnTo>
                    <a:pt x="7096" y="13022"/>
                  </a:lnTo>
                  <a:lnTo>
                    <a:pt x="6211" y="13907"/>
                  </a:lnTo>
                  <a:lnTo>
                    <a:pt x="4593" y="11476"/>
                  </a:lnTo>
                  <a:lnTo>
                    <a:pt x="5493" y="10610"/>
                  </a:lnTo>
                  <a:close/>
                  <a:moveTo>
                    <a:pt x="3630" y="12074"/>
                  </a:moveTo>
                  <a:lnTo>
                    <a:pt x="5653" y="15109"/>
                  </a:lnTo>
                  <a:cubicBezTo>
                    <a:pt x="5746" y="15251"/>
                    <a:pt x="5900" y="15341"/>
                    <a:pt x="6069" y="15356"/>
                  </a:cubicBezTo>
                  <a:cubicBezTo>
                    <a:pt x="6087" y="15359"/>
                    <a:pt x="6106" y="15359"/>
                    <a:pt x="6124" y="15359"/>
                  </a:cubicBezTo>
                  <a:cubicBezTo>
                    <a:pt x="6275" y="15359"/>
                    <a:pt x="6417" y="15302"/>
                    <a:pt x="6525" y="15193"/>
                  </a:cubicBezTo>
                  <a:lnTo>
                    <a:pt x="7256" y="14463"/>
                  </a:lnTo>
                  <a:lnTo>
                    <a:pt x="7256" y="18192"/>
                  </a:lnTo>
                  <a:lnTo>
                    <a:pt x="2247" y="18192"/>
                  </a:lnTo>
                  <a:lnTo>
                    <a:pt x="1332" y="13502"/>
                  </a:lnTo>
                  <a:cubicBezTo>
                    <a:pt x="1329" y="13493"/>
                    <a:pt x="1326" y="13484"/>
                    <a:pt x="1326" y="13475"/>
                  </a:cubicBezTo>
                  <a:cubicBezTo>
                    <a:pt x="1235" y="13110"/>
                    <a:pt x="1438" y="12735"/>
                    <a:pt x="1791" y="12612"/>
                  </a:cubicBezTo>
                  <a:lnTo>
                    <a:pt x="3630" y="12074"/>
                  </a:lnTo>
                  <a:close/>
                  <a:moveTo>
                    <a:pt x="12015" y="12074"/>
                  </a:moveTo>
                  <a:lnTo>
                    <a:pt x="13899" y="12612"/>
                  </a:lnTo>
                  <a:cubicBezTo>
                    <a:pt x="14252" y="12735"/>
                    <a:pt x="14454" y="13110"/>
                    <a:pt x="14367" y="13475"/>
                  </a:cubicBezTo>
                  <a:cubicBezTo>
                    <a:pt x="14364" y="13481"/>
                    <a:pt x="14361" y="13490"/>
                    <a:pt x="14361" y="13496"/>
                  </a:cubicBezTo>
                  <a:lnTo>
                    <a:pt x="13395" y="18192"/>
                  </a:lnTo>
                  <a:lnTo>
                    <a:pt x="8388" y="18192"/>
                  </a:lnTo>
                  <a:lnTo>
                    <a:pt x="8388" y="14463"/>
                  </a:lnTo>
                  <a:lnTo>
                    <a:pt x="9119" y="15196"/>
                  </a:lnTo>
                  <a:cubicBezTo>
                    <a:pt x="9228" y="15302"/>
                    <a:pt x="9370" y="15362"/>
                    <a:pt x="9521" y="15362"/>
                  </a:cubicBezTo>
                  <a:cubicBezTo>
                    <a:pt x="9539" y="15362"/>
                    <a:pt x="9557" y="15359"/>
                    <a:pt x="9578" y="15359"/>
                  </a:cubicBezTo>
                  <a:cubicBezTo>
                    <a:pt x="9744" y="15341"/>
                    <a:pt x="9898" y="15251"/>
                    <a:pt x="9992" y="15109"/>
                  </a:cubicBezTo>
                  <a:lnTo>
                    <a:pt x="12015" y="12074"/>
                  </a:lnTo>
                  <a:close/>
                  <a:moveTo>
                    <a:pt x="7823" y="1"/>
                  </a:moveTo>
                  <a:cubicBezTo>
                    <a:pt x="7476" y="1"/>
                    <a:pt x="7126" y="46"/>
                    <a:pt x="6779" y="141"/>
                  </a:cubicBezTo>
                  <a:cubicBezTo>
                    <a:pt x="5055" y="612"/>
                    <a:pt x="3859" y="2176"/>
                    <a:pt x="3859" y="3964"/>
                  </a:cubicBezTo>
                  <a:lnTo>
                    <a:pt x="3859" y="6304"/>
                  </a:lnTo>
                  <a:cubicBezTo>
                    <a:pt x="3859" y="7355"/>
                    <a:pt x="4279" y="8363"/>
                    <a:pt x="5022" y="9106"/>
                  </a:cubicBezTo>
                  <a:lnTo>
                    <a:pt x="5022" y="9489"/>
                  </a:lnTo>
                  <a:lnTo>
                    <a:pt x="3539" y="10921"/>
                  </a:lnTo>
                  <a:lnTo>
                    <a:pt x="1462" y="11528"/>
                  </a:lnTo>
                  <a:lnTo>
                    <a:pt x="1444" y="11534"/>
                  </a:lnTo>
                  <a:cubicBezTo>
                    <a:pt x="529" y="11842"/>
                    <a:pt x="0" y="12796"/>
                    <a:pt x="221" y="13735"/>
                  </a:cubicBezTo>
                  <a:lnTo>
                    <a:pt x="1223" y="18868"/>
                  </a:lnTo>
                  <a:cubicBezTo>
                    <a:pt x="1274" y="19131"/>
                    <a:pt x="1507" y="19324"/>
                    <a:pt x="1779" y="19324"/>
                  </a:cubicBezTo>
                  <a:cubicBezTo>
                    <a:pt x="1794" y="19324"/>
                    <a:pt x="1809" y="19324"/>
                    <a:pt x="1824" y="19321"/>
                  </a:cubicBezTo>
                  <a:cubicBezTo>
                    <a:pt x="1839" y="19321"/>
                    <a:pt x="1854" y="19324"/>
                    <a:pt x="1869" y="19324"/>
                  </a:cubicBezTo>
                  <a:lnTo>
                    <a:pt x="13856" y="19324"/>
                  </a:lnTo>
                  <a:cubicBezTo>
                    <a:pt x="14125" y="19324"/>
                    <a:pt x="14358" y="19134"/>
                    <a:pt x="14412" y="18871"/>
                  </a:cubicBezTo>
                  <a:lnTo>
                    <a:pt x="15469" y="13735"/>
                  </a:lnTo>
                  <a:cubicBezTo>
                    <a:pt x="15692" y="12796"/>
                    <a:pt x="15164" y="11842"/>
                    <a:pt x="14249" y="11534"/>
                  </a:cubicBezTo>
                  <a:lnTo>
                    <a:pt x="14225" y="11525"/>
                  </a:lnTo>
                  <a:lnTo>
                    <a:pt x="12108" y="10921"/>
                  </a:lnTo>
                  <a:lnTo>
                    <a:pt x="10623" y="9489"/>
                  </a:lnTo>
                  <a:lnTo>
                    <a:pt x="10623" y="9103"/>
                  </a:lnTo>
                  <a:cubicBezTo>
                    <a:pt x="11368" y="8363"/>
                    <a:pt x="11785" y="7355"/>
                    <a:pt x="11785" y="6304"/>
                  </a:cubicBezTo>
                  <a:lnTo>
                    <a:pt x="11785" y="3964"/>
                  </a:lnTo>
                  <a:cubicBezTo>
                    <a:pt x="11785" y="3281"/>
                    <a:pt x="11610" y="2611"/>
                    <a:pt x="11275" y="2019"/>
                  </a:cubicBezTo>
                  <a:cubicBezTo>
                    <a:pt x="11263" y="1995"/>
                    <a:pt x="11251" y="1971"/>
                    <a:pt x="11233" y="1950"/>
                  </a:cubicBezTo>
                  <a:cubicBezTo>
                    <a:pt x="10507" y="720"/>
                    <a:pt x="9197" y="1"/>
                    <a:pt x="78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06" name="Google Shape;1306;p57"/>
            <p:cNvSpPr/>
            <p:nvPr/>
          </p:nvSpPr>
          <p:spPr>
            <a:xfrm>
              <a:off x="3582300" y="4797475"/>
              <a:ext cx="56650" cy="28350"/>
            </a:xfrm>
            <a:custGeom>
              <a:rect b="b" l="l" r="r" t="t"/>
              <a:pathLst>
                <a:path extrusionOk="0" h="1134" w="2266">
                  <a:moveTo>
                    <a:pt x="569" y="1"/>
                  </a:moveTo>
                  <a:cubicBezTo>
                    <a:pt x="254" y="1"/>
                    <a:pt x="1" y="255"/>
                    <a:pt x="1" y="569"/>
                  </a:cubicBezTo>
                  <a:cubicBezTo>
                    <a:pt x="1" y="880"/>
                    <a:pt x="254" y="1133"/>
                    <a:pt x="569" y="1133"/>
                  </a:cubicBezTo>
                  <a:lnTo>
                    <a:pt x="1701" y="1133"/>
                  </a:lnTo>
                  <a:cubicBezTo>
                    <a:pt x="2012" y="1133"/>
                    <a:pt x="2265" y="880"/>
                    <a:pt x="2265" y="569"/>
                  </a:cubicBezTo>
                  <a:cubicBezTo>
                    <a:pt x="2265" y="255"/>
                    <a:pt x="2012" y="1"/>
                    <a:pt x="17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07" name="Google Shape;1307;p57"/>
          <p:cNvGrpSpPr/>
          <p:nvPr/>
        </p:nvGrpSpPr>
        <p:grpSpPr>
          <a:xfrm>
            <a:off x="7169665" y="3545089"/>
            <a:ext cx="254022" cy="340186"/>
            <a:chOff x="3926225" y="4399275"/>
            <a:chExt cx="360775" cy="483150"/>
          </a:xfrm>
        </p:grpSpPr>
        <p:sp>
          <p:nvSpPr>
            <p:cNvPr id="1308" name="Google Shape;1308;p57"/>
            <p:cNvSpPr/>
            <p:nvPr/>
          </p:nvSpPr>
          <p:spPr>
            <a:xfrm>
              <a:off x="4163400" y="4797475"/>
              <a:ext cx="56650" cy="28350"/>
            </a:xfrm>
            <a:custGeom>
              <a:rect b="b" l="l" r="r" t="t"/>
              <a:pathLst>
                <a:path extrusionOk="0" h="1134" w="2266">
                  <a:moveTo>
                    <a:pt x="568" y="1"/>
                  </a:moveTo>
                  <a:cubicBezTo>
                    <a:pt x="254" y="1"/>
                    <a:pt x="1" y="255"/>
                    <a:pt x="1" y="569"/>
                  </a:cubicBezTo>
                  <a:cubicBezTo>
                    <a:pt x="1" y="880"/>
                    <a:pt x="254" y="1133"/>
                    <a:pt x="568" y="1133"/>
                  </a:cubicBezTo>
                  <a:lnTo>
                    <a:pt x="1701" y="1133"/>
                  </a:lnTo>
                  <a:cubicBezTo>
                    <a:pt x="2012" y="1133"/>
                    <a:pt x="2265" y="880"/>
                    <a:pt x="2265" y="569"/>
                  </a:cubicBezTo>
                  <a:cubicBezTo>
                    <a:pt x="2265" y="255"/>
                    <a:pt x="2012" y="1"/>
                    <a:pt x="17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09" name="Google Shape;1309;p57"/>
            <p:cNvSpPr/>
            <p:nvPr/>
          </p:nvSpPr>
          <p:spPr>
            <a:xfrm>
              <a:off x="3926225" y="4399275"/>
              <a:ext cx="360775" cy="483150"/>
            </a:xfrm>
            <a:custGeom>
              <a:rect b="b" l="l" r="r" t="t"/>
              <a:pathLst>
                <a:path extrusionOk="0" h="19326" w="14431">
                  <a:moveTo>
                    <a:pt x="10055" y="1134"/>
                  </a:moveTo>
                  <a:cubicBezTo>
                    <a:pt x="10547" y="1134"/>
                    <a:pt x="10985" y="1457"/>
                    <a:pt x="11133" y="1928"/>
                  </a:cubicBezTo>
                  <a:cubicBezTo>
                    <a:pt x="11281" y="2399"/>
                    <a:pt x="11106" y="2912"/>
                    <a:pt x="10698" y="3196"/>
                  </a:cubicBezTo>
                  <a:cubicBezTo>
                    <a:pt x="10692" y="3181"/>
                    <a:pt x="10683" y="3169"/>
                    <a:pt x="10677" y="3154"/>
                  </a:cubicBezTo>
                  <a:cubicBezTo>
                    <a:pt x="10665" y="3129"/>
                    <a:pt x="10650" y="3105"/>
                    <a:pt x="10635" y="3081"/>
                  </a:cubicBezTo>
                  <a:cubicBezTo>
                    <a:pt x="10270" y="2468"/>
                    <a:pt x="9750" y="1964"/>
                    <a:pt x="9125" y="1620"/>
                  </a:cubicBezTo>
                  <a:cubicBezTo>
                    <a:pt x="9337" y="1318"/>
                    <a:pt x="9684" y="1134"/>
                    <a:pt x="10055" y="1134"/>
                  </a:cubicBezTo>
                  <a:close/>
                  <a:moveTo>
                    <a:pt x="7223" y="2266"/>
                  </a:moveTo>
                  <a:cubicBezTo>
                    <a:pt x="8114" y="2266"/>
                    <a:pt x="8953" y="2686"/>
                    <a:pt x="9488" y="3398"/>
                  </a:cubicBezTo>
                  <a:cubicBezTo>
                    <a:pt x="8953" y="4111"/>
                    <a:pt x="8114" y="4527"/>
                    <a:pt x="7223" y="4531"/>
                  </a:cubicBezTo>
                  <a:lnTo>
                    <a:pt x="4448" y="4531"/>
                  </a:lnTo>
                  <a:cubicBezTo>
                    <a:pt x="4720" y="3214"/>
                    <a:pt x="5879" y="2269"/>
                    <a:pt x="7223" y="2266"/>
                  </a:cubicBezTo>
                  <a:close/>
                  <a:moveTo>
                    <a:pt x="9998" y="4527"/>
                  </a:moveTo>
                  <a:cubicBezTo>
                    <a:pt x="10034" y="4715"/>
                    <a:pt x="10055" y="4905"/>
                    <a:pt x="10055" y="5098"/>
                  </a:cubicBezTo>
                  <a:lnTo>
                    <a:pt x="10055" y="7363"/>
                  </a:lnTo>
                  <a:cubicBezTo>
                    <a:pt x="10055" y="8924"/>
                    <a:pt x="8787" y="10192"/>
                    <a:pt x="7223" y="10192"/>
                  </a:cubicBezTo>
                  <a:cubicBezTo>
                    <a:pt x="5659" y="10192"/>
                    <a:pt x="4394" y="8924"/>
                    <a:pt x="4394" y="7363"/>
                  </a:cubicBezTo>
                  <a:lnTo>
                    <a:pt x="4394" y="5663"/>
                  </a:lnTo>
                  <a:lnTo>
                    <a:pt x="7223" y="5663"/>
                  </a:lnTo>
                  <a:cubicBezTo>
                    <a:pt x="8262" y="5660"/>
                    <a:pt x="9255" y="5255"/>
                    <a:pt x="9998" y="4527"/>
                  </a:cubicBezTo>
                  <a:close/>
                  <a:moveTo>
                    <a:pt x="5526" y="10941"/>
                  </a:moveTo>
                  <a:cubicBezTo>
                    <a:pt x="6063" y="11196"/>
                    <a:pt x="6643" y="11324"/>
                    <a:pt x="7224" y="11324"/>
                  </a:cubicBezTo>
                  <a:cubicBezTo>
                    <a:pt x="7777" y="11324"/>
                    <a:pt x="8331" y="11208"/>
                    <a:pt x="8847" y="10977"/>
                  </a:cubicBezTo>
                  <a:lnTo>
                    <a:pt x="8847" y="11967"/>
                  </a:lnTo>
                  <a:cubicBezTo>
                    <a:pt x="8847" y="12227"/>
                    <a:pt x="9026" y="12454"/>
                    <a:pt x="9279" y="12517"/>
                  </a:cubicBezTo>
                  <a:lnTo>
                    <a:pt x="9466" y="12562"/>
                  </a:lnTo>
                  <a:cubicBezTo>
                    <a:pt x="8899" y="13298"/>
                    <a:pt x="8061" y="13665"/>
                    <a:pt x="7223" y="13665"/>
                  </a:cubicBezTo>
                  <a:cubicBezTo>
                    <a:pt x="6379" y="13665"/>
                    <a:pt x="5536" y="13293"/>
                    <a:pt x="4970" y="12547"/>
                  </a:cubicBezTo>
                  <a:lnTo>
                    <a:pt x="5097" y="12514"/>
                  </a:lnTo>
                  <a:cubicBezTo>
                    <a:pt x="5348" y="12454"/>
                    <a:pt x="5526" y="12227"/>
                    <a:pt x="5526" y="11964"/>
                  </a:cubicBezTo>
                  <a:lnTo>
                    <a:pt x="5526" y="10941"/>
                  </a:lnTo>
                  <a:close/>
                  <a:moveTo>
                    <a:pt x="3805" y="12837"/>
                  </a:moveTo>
                  <a:cubicBezTo>
                    <a:pt x="4515" y="14051"/>
                    <a:pt x="5813" y="14794"/>
                    <a:pt x="7217" y="14797"/>
                  </a:cubicBezTo>
                  <a:cubicBezTo>
                    <a:pt x="7220" y="14797"/>
                    <a:pt x="7223" y="14797"/>
                    <a:pt x="7225" y="14797"/>
                  </a:cubicBezTo>
                  <a:cubicBezTo>
                    <a:pt x="8626" y="14797"/>
                    <a:pt x="9924" y="14054"/>
                    <a:pt x="10635" y="12849"/>
                  </a:cubicBezTo>
                  <a:lnTo>
                    <a:pt x="11767" y="13124"/>
                  </a:lnTo>
                  <a:cubicBezTo>
                    <a:pt x="12649" y="13344"/>
                    <a:pt x="13201" y="14217"/>
                    <a:pt x="13020" y="15105"/>
                  </a:cubicBezTo>
                  <a:lnTo>
                    <a:pt x="12404" y="18194"/>
                  </a:lnTo>
                  <a:lnTo>
                    <a:pt x="2027" y="18194"/>
                  </a:lnTo>
                  <a:lnTo>
                    <a:pt x="1408" y="15105"/>
                  </a:lnTo>
                  <a:cubicBezTo>
                    <a:pt x="1229" y="14214"/>
                    <a:pt x="1782" y="13341"/>
                    <a:pt x="2661" y="13124"/>
                  </a:cubicBezTo>
                  <a:lnTo>
                    <a:pt x="3805" y="12837"/>
                  </a:lnTo>
                  <a:close/>
                  <a:moveTo>
                    <a:pt x="10061" y="0"/>
                  </a:moveTo>
                  <a:cubicBezTo>
                    <a:pt x="9256" y="0"/>
                    <a:pt x="8461" y="426"/>
                    <a:pt x="8047" y="1221"/>
                  </a:cubicBezTo>
                  <a:cubicBezTo>
                    <a:pt x="7767" y="1162"/>
                    <a:pt x="7489" y="1134"/>
                    <a:pt x="7216" y="1134"/>
                  </a:cubicBezTo>
                  <a:cubicBezTo>
                    <a:pt x="5084" y="1134"/>
                    <a:pt x="3261" y="2863"/>
                    <a:pt x="3261" y="5098"/>
                  </a:cubicBezTo>
                  <a:lnTo>
                    <a:pt x="3261" y="7363"/>
                  </a:lnTo>
                  <a:cubicBezTo>
                    <a:pt x="3258" y="8398"/>
                    <a:pt x="3666" y="9392"/>
                    <a:pt x="4394" y="10132"/>
                  </a:cubicBezTo>
                  <a:lnTo>
                    <a:pt x="4394" y="11524"/>
                  </a:lnTo>
                  <a:lnTo>
                    <a:pt x="2386" y="12025"/>
                  </a:lnTo>
                  <a:cubicBezTo>
                    <a:pt x="921" y="12390"/>
                    <a:pt x="0" y="13846"/>
                    <a:pt x="299" y="15328"/>
                  </a:cubicBezTo>
                  <a:lnTo>
                    <a:pt x="1006" y="18870"/>
                  </a:lnTo>
                  <a:cubicBezTo>
                    <a:pt x="1060" y="19136"/>
                    <a:pt x="1293" y="19326"/>
                    <a:pt x="1562" y="19326"/>
                  </a:cubicBezTo>
                  <a:lnTo>
                    <a:pt x="12866" y="19326"/>
                  </a:lnTo>
                  <a:cubicBezTo>
                    <a:pt x="13138" y="19326"/>
                    <a:pt x="13371" y="19136"/>
                    <a:pt x="13422" y="18870"/>
                  </a:cubicBezTo>
                  <a:lnTo>
                    <a:pt x="14131" y="15328"/>
                  </a:lnTo>
                  <a:cubicBezTo>
                    <a:pt x="14430" y="13842"/>
                    <a:pt x="13506" y="12387"/>
                    <a:pt x="12039" y="12025"/>
                  </a:cubicBezTo>
                  <a:lnTo>
                    <a:pt x="10569" y="11665"/>
                  </a:lnTo>
                  <a:lnTo>
                    <a:pt x="10565" y="11665"/>
                  </a:lnTo>
                  <a:cubicBezTo>
                    <a:pt x="10505" y="11638"/>
                    <a:pt x="10445" y="11626"/>
                    <a:pt x="10378" y="11620"/>
                  </a:cubicBezTo>
                  <a:lnTo>
                    <a:pt x="9980" y="11524"/>
                  </a:lnTo>
                  <a:lnTo>
                    <a:pt x="9980" y="10207"/>
                  </a:lnTo>
                  <a:cubicBezTo>
                    <a:pt x="10750" y="9461"/>
                    <a:pt x="11188" y="8435"/>
                    <a:pt x="11188" y="7363"/>
                  </a:cubicBezTo>
                  <a:lnTo>
                    <a:pt x="11188" y="5098"/>
                  </a:lnTo>
                  <a:cubicBezTo>
                    <a:pt x="11188" y="4820"/>
                    <a:pt x="11157" y="4546"/>
                    <a:pt x="11100" y="4274"/>
                  </a:cubicBezTo>
                  <a:cubicBezTo>
                    <a:pt x="12459" y="3567"/>
                    <a:pt x="12739" y="1747"/>
                    <a:pt x="11659" y="663"/>
                  </a:cubicBezTo>
                  <a:cubicBezTo>
                    <a:pt x="11209" y="214"/>
                    <a:pt x="10632" y="0"/>
                    <a:pt x="1006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310" name="Google Shape;1310;p57"/>
          <p:cNvSpPr/>
          <p:nvPr/>
        </p:nvSpPr>
        <p:spPr>
          <a:xfrm>
            <a:off x="7630119" y="3544578"/>
            <a:ext cx="179387" cy="340116"/>
          </a:xfrm>
          <a:custGeom>
            <a:rect b="b" l="l" r="r" t="t"/>
            <a:pathLst>
              <a:path extrusionOk="0" h="19322" w="10191">
                <a:moveTo>
                  <a:pt x="5102" y="1126"/>
                </a:moveTo>
                <a:cubicBezTo>
                  <a:pt x="5353" y="1126"/>
                  <a:pt x="5610" y="1220"/>
                  <a:pt x="5819" y="1429"/>
                </a:cubicBezTo>
                <a:cubicBezTo>
                  <a:pt x="6115" y="1724"/>
                  <a:pt x="6202" y="2165"/>
                  <a:pt x="6042" y="2549"/>
                </a:cubicBezTo>
                <a:cubicBezTo>
                  <a:pt x="5882" y="2932"/>
                  <a:pt x="5508" y="3180"/>
                  <a:pt x="5094" y="3180"/>
                </a:cubicBezTo>
                <a:cubicBezTo>
                  <a:pt x="4526" y="3180"/>
                  <a:pt x="4070" y="2721"/>
                  <a:pt x="4067" y="2156"/>
                </a:cubicBezTo>
                <a:cubicBezTo>
                  <a:pt x="4067" y="1537"/>
                  <a:pt x="4574" y="1126"/>
                  <a:pt x="5102" y="1126"/>
                </a:cubicBezTo>
                <a:close/>
                <a:moveTo>
                  <a:pt x="7513" y="5432"/>
                </a:moveTo>
                <a:cubicBezTo>
                  <a:pt x="8364" y="5432"/>
                  <a:pt x="9059" y="6214"/>
                  <a:pt x="9059" y="7175"/>
                </a:cubicBezTo>
                <a:lnTo>
                  <a:pt x="9059" y="10433"/>
                </a:lnTo>
                <a:cubicBezTo>
                  <a:pt x="9059" y="10747"/>
                  <a:pt x="8805" y="11000"/>
                  <a:pt x="8491" y="11000"/>
                </a:cubicBezTo>
                <a:cubicBezTo>
                  <a:pt x="8177" y="11000"/>
                  <a:pt x="7926" y="10747"/>
                  <a:pt x="7926" y="10433"/>
                </a:cubicBezTo>
                <a:lnTo>
                  <a:pt x="7926" y="7395"/>
                </a:lnTo>
                <a:cubicBezTo>
                  <a:pt x="7926" y="7081"/>
                  <a:pt x="7673" y="6830"/>
                  <a:pt x="7359" y="6830"/>
                </a:cubicBezTo>
                <a:cubicBezTo>
                  <a:pt x="7045" y="6830"/>
                  <a:pt x="6794" y="7081"/>
                  <a:pt x="6794" y="7395"/>
                </a:cubicBezTo>
                <a:lnTo>
                  <a:pt x="6794" y="17625"/>
                </a:lnTo>
                <a:cubicBezTo>
                  <a:pt x="6794" y="17936"/>
                  <a:pt x="6540" y="18190"/>
                  <a:pt x="6226" y="18190"/>
                </a:cubicBezTo>
                <a:cubicBezTo>
                  <a:pt x="5912" y="18190"/>
                  <a:pt x="5662" y="17936"/>
                  <a:pt x="5662" y="17625"/>
                </a:cubicBezTo>
                <a:lnTo>
                  <a:pt x="5662" y="11867"/>
                </a:lnTo>
                <a:cubicBezTo>
                  <a:pt x="5662" y="11556"/>
                  <a:pt x="5408" y="11302"/>
                  <a:pt x="5094" y="11302"/>
                </a:cubicBezTo>
                <a:cubicBezTo>
                  <a:pt x="4780" y="11302"/>
                  <a:pt x="4529" y="11556"/>
                  <a:pt x="4529" y="11867"/>
                </a:cubicBezTo>
                <a:lnTo>
                  <a:pt x="4529" y="17625"/>
                </a:lnTo>
                <a:cubicBezTo>
                  <a:pt x="4529" y="17936"/>
                  <a:pt x="4276" y="18190"/>
                  <a:pt x="3962" y="18190"/>
                </a:cubicBezTo>
                <a:cubicBezTo>
                  <a:pt x="3648" y="18190"/>
                  <a:pt x="3397" y="17936"/>
                  <a:pt x="3397" y="17625"/>
                </a:cubicBezTo>
                <a:lnTo>
                  <a:pt x="3397" y="7395"/>
                </a:lnTo>
                <a:cubicBezTo>
                  <a:pt x="3397" y="7081"/>
                  <a:pt x="3143" y="6830"/>
                  <a:pt x="2829" y="6830"/>
                </a:cubicBezTo>
                <a:cubicBezTo>
                  <a:pt x="2515" y="6830"/>
                  <a:pt x="2265" y="7081"/>
                  <a:pt x="2265" y="7395"/>
                </a:cubicBezTo>
                <a:lnTo>
                  <a:pt x="2265" y="10433"/>
                </a:lnTo>
                <a:cubicBezTo>
                  <a:pt x="2265" y="10747"/>
                  <a:pt x="2011" y="11000"/>
                  <a:pt x="1697" y="11000"/>
                </a:cubicBezTo>
                <a:cubicBezTo>
                  <a:pt x="1383" y="11000"/>
                  <a:pt x="1133" y="10747"/>
                  <a:pt x="1133" y="10433"/>
                </a:cubicBezTo>
                <a:lnTo>
                  <a:pt x="1133" y="7175"/>
                </a:lnTo>
                <a:cubicBezTo>
                  <a:pt x="1133" y="6214"/>
                  <a:pt x="1824" y="5432"/>
                  <a:pt x="2675" y="5432"/>
                </a:cubicBezTo>
                <a:close/>
                <a:moveTo>
                  <a:pt x="5094" y="0"/>
                </a:moveTo>
                <a:cubicBezTo>
                  <a:pt x="3950" y="0"/>
                  <a:pt x="3002" y="894"/>
                  <a:pt x="2938" y="2038"/>
                </a:cubicBezTo>
                <a:cubicBezTo>
                  <a:pt x="2878" y="3180"/>
                  <a:pt x="3720" y="4173"/>
                  <a:pt x="4859" y="4300"/>
                </a:cubicBezTo>
                <a:lnTo>
                  <a:pt x="2675" y="4300"/>
                </a:lnTo>
                <a:cubicBezTo>
                  <a:pt x="1199" y="4300"/>
                  <a:pt x="0" y="5589"/>
                  <a:pt x="0" y="7175"/>
                </a:cubicBezTo>
                <a:lnTo>
                  <a:pt x="0" y="10433"/>
                </a:lnTo>
                <a:cubicBezTo>
                  <a:pt x="0" y="11403"/>
                  <a:pt x="797" y="12134"/>
                  <a:pt x="1698" y="12134"/>
                </a:cubicBezTo>
                <a:cubicBezTo>
                  <a:pt x="1885" y="12134"/>
                  <a:pt x="2076" y="12103"/>
                  <a:pt x="2265" y="12036"/>
                </a:cubicBezTo>
                <a:lnTo>
                  <a:pt x="2265" y="17625"/>
                </a:lnTo>
                <a:cubicBezTo>
                  <a:pt x="2265" y="18561"/>
                  <a:pt x="3023" y="19322"/>
                  <a:pt x="3962" y="19322"/>
                </a:cubicBezTo>
                <a:cubicBezTo>
                  <a:pt x="4378" y="19322"/>
                  <a:pt x="4783" y="19168"/>
                  <a:pt x="5094" y="18887"/>
                </a:cubicBezTo>
                <a:cubicBezTo>
                  <a:pt x="5412" y="19172"/>
                  <a:pt x="5817" y="19321"/>
                  <a:pt x="6228" y="19321"/>
                </a:cubicBezTo>
                <a:cubicBezTo>
                  <a:pt x="6462" y="19321"/>
                  <a:pt x="6697" y="19272"/>
                  <a:pt x="6918" y="19174"/>
                </a:cubicBezTo>
                <a:cubicBezTo>
                  <a:pt x="7531" y="18899"/>
                  <a:pt x="7923" y="18292"/>
                  <a:pt x="7926" y="17625"/>
                </a:cubicBezTo>
                <a:lnTo>
                  <a:pt x="7926" y="12036"/>
                </a:lnTo>
                <a:cubicBezTo>
                  <a:pt x="8115" y="12103"/>
                  <a:pt x="8305" y="12134"/>
                  <a:pt x="8492" y="12134"/>
                </a:cubicBezTo>
                <a:cubicBezTo>
                  <a:pt x="9392" y="12134"/>
                  <a:pt x="10188" y="11403"/>
                  <a:pt x="10191" y="10433"/>
                </a:cubicBezTo>
                <a:lnTo>
                  <a:pt x="10191" y="7175"/>
                </a:lnTo>
                <a:cubicBezTo>
                  <a:pt x="10191" y="5589"/>
                  <a:pt x="8989" y="4300"/>
                  <a:pt x="7513" y="4300"/>
                </a:cubicBezTo>
                <a:lnTo>
                  <a:pt x="5330" y="4300"/>
                </a:lnTo>
                <a:cubicBezTo>
                  <a:pt x="6468" y="4173"/>
                  <a:pt x="7310" y="3180"/>
                  <a:pt x="7250" y="2038"/>
                </a:cubicBezTo>
                <a:cubicBezTo>
                  <a:pt x="7187" y="894"/>
                  <a:pt x="6238" y="0"/>
                  <a:pt x="509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311" name="Google Shape;1311;p57"/>
          <p:cNvGrpSpPr/>
          <p:nvPr/>
        </p:nvGrpSpPr>
        <p:grpSpPr>
          <a:xfrm>
            <a:off x="7975224" y="3545151"/>
            <a:ext cx="340080" cy="340063"/>
            <a:chOff x="5053975" y="4399375"/>
            <a:chExt cx="483000" cy="482975"/>
          </a:xfrm>
        </p:grpSpPr>
        <p:sp>
          <p:nvSpPr>
            <p:cNvPr id="1312" name="Google Shape;1312;p57"/>
            <p:cNvSpPr/>
            <p:nvPr/>
          </p:nvSpPr>
          <p:spPr>
            <a:xfrm>
              <a:off x="5053975" y="4399375"/>
              <a:ext cx="483000" cy="482975"/>
            </a:xfrm>
            <a:custGeom>
              <a:rect b="b" l="l" r="r" t="t"/>
              <a:pathLst>
                <a:path extrusionOk="0" h="19319" w="19320">
                  <a:moveTo>
                    <a:pt x="9660" y="1130"/>
                  </a:moveTo>
                  <a:cubicBezTo>
                    <a:pt x="11822" y="1130"/>
                    <a:pt x="13981" y="1972"/>
                    <a:pt x="15666" y="3654"/>
                  </a:cubicBezTo>
                  <a:cubicBezTo>
                    <a:pt x="19033" y="7021"/>
                    <a:pt x="19033" y="12299"/>
                    <a:pt x="15666" y="15665"/>
                  </a:cubicBezTo>
                  <a:cubicBezTo>
                    <a:pt x="13983" y="17349"/>
                    <a:pt x="11821" y="18190"/>
                    <a:pt x="9660" y="18190"/>
                  </a:cubicBezTo>
                  <a:cubicBezTo>
                    <a:pt x="7499" y="18190"/>
                    <a:pt x="5338" y="17349"/>
                    <a:pt x="3655" y="15665"/>
                  </a:cubicBezTo>
                  <a:cubicBezTo>
                    <a:pt x="288" y="12299"/>
                    <a:pt x="288" y="7024"/>
                    <a:pt x="3655" y="3654"/>
                  </a:cubicBezTo>
                  <a:cubicBezTo>
                    <a:pt x="5339" y="1972"/>
                    <a:pt x="7498" y="1130"/>
                    <a:pt x="9660" y="1130"/>
                  </a:cubicBezTo>
                  <a:close/>
                  <a:moveTo>
                    <a:pt x="9660" y="0"/>
                  </a:moveTo>
                  <a:cubicBezTo>
                    <a:pt x="7112" y="0"/>
                    <a:pt x="4693" y="1015"/>
                    <a:pt x="2854" y="2854"/>
                  </a:cubicBezTo>
                  <a:cubicBezTo>
                    <a:pt x="1016" y="4693"/>
                    <a:pt x="1" y="7111"/>
                    <a:pt x="1" y="9660"/>
                  </a:cubicBezTo>
                  <a:cubicBezTo>
                    <a:pt x="1" y="12208"/>
                    <a:pt x="1016" y="14627"/>
                    <a:pt x="2854" y="16465"/>
                  </a:cubicBezTo>
                  <a:cubicBezTo>
                    <a:pt x="4693" y="18304"/>
                    <a:pt x="7112" y="19319"/>
                    <a:pt x="9660" y="19319"/>
                  </a:cubicBezTo>
                  <a:cubicBezTo>
                    <a:pt x="12209" y="19319"/>
                    <a:pt x="14627" y="18304"/>
                    <a:pt x="16466" y="16465"/>
                  </a:cubicBezTo>
                  <a:cubicBezTo>
                    <a:pt x="18305" y="14627"/>
                    <a:pt x="19319" y="12208"/>
                    <a:pt x="19319" y="9660"/>
                  </a:cubicBezTo>
                  <a:cubicBezTo>
                    <a:pt x="19319" y="7111"/>
                    <a:pt x="18305" y="4693"/>
                    <a:pt x="16466" y="2854"/>
                  </a:cubicBezTo>
                  <a:cubicBezTo>
                    <a:pt x="14627" y="1015"/>
                    <a:pt x="12209" y="0"/>
                    <a:pt x="96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13" name="Google Shape;1313;p57"/>
            <p:cNvSpPr/>
            <p:nvPr/>
          </p:nvSpPr>
          <p:spPr>
            <a:xfrm>
              <a:off x="5100725" y="4528375"/>
              <a:ext cx="309350" cy="296450"/>
            </a:xfrm>
            <a:custGeom>
              <a:rect b="b" l="l" r="r" t="t"/>
              <a:pathLst>
                <a:path extrusionOk="0" h="11858" w="12374">
                  <a:moveTo>
                    <a:pt x="2352" y="1462"/>
                  </a:moveTo>
                  <a:lnTo>
                    <a:pt x="10828" y="9938"/>
                  </a:lnTo>
                  <a:cubicBezTo>
                    <a:pt x="9875" y="10469"/>
                    <a:pt x="8830" y="10728"/>
                    <a:pt x="7793" y="10728"/>
                  </a:cubicBezTo>
                  <a:cubicBezTo>
                    <a:pt x="6180" y="10728"/>
                    <a:pt x="4586" y="10102"/>
                    <a:pt x="3388" y="8902"/>
                  </a:cubicBezTo>
                  <a:cubicBezTo>
                    <a:pt x="1416" y="6933"/>
                    <a:pt x="993" y="3896"/>
                    <a:pt x="2352" y="1462"/>
                  </a:cubicBezTo>
                  <a:close/>
                  <a:moveTo>
                    <a:pt x="2253" y="0"/>
                  </a:moveTo>
                  <a:cubicBezTo>
                    <a:pt x="2078" y="0"/>
                    <a:pt x="1904" y="81"/>
                    <a:pt x="1794" y="236"/>
                  </a:cubicBezTo>
                  <a:cubicBezTo>
                    <a:pt x="257" y="2395"/>
                    <a:pt x="0" y="5215"/>
                    <a:pt x="1120" y="7616"/>
                  </a:cubicBezTo>
                  <a:cubicBezTo>
                    <a:pt x="2243" y="10016"/>
                    <a:pt x="4568" y="11628"/>
                    <a:pt x="7210" y="11837"/>
                  </a:cubicBezTo>
                  <a:lnTo>
                    <a:pt x="7210" y="11834"/>
                  </a:lnTo>
                  <a:cubicBezTo>
                    <a:pt x="7404" y="11849"/>
                    <a:pt x="7597" y="11858"/>
                    <a:pt x="7787" y="11858"/>
                  </a:cubicBezTo>
                  <a:cubicBezTo>
                    <a:pt x="9318" y="11858"/>
                    <a:pt x="10807" y="11384"/>
                    <a:pt x="12057" y="10502"/>
                  </a:cubicBezTo>
                  <a:cubicBezTo>
                    <a:pt x="12340" y="10297"/>
                    <a:pt x="12374" y="9886"/>
                    <a:pt x="12126" y="9639"/>
                  </a:cubicBezTo>
                  <a:lnTo>
                    <a:pt x="2654" y="167"/>
                  </a:lnTo>
                  <a:cubicBezTo>
                    <a:pt x="2542" y="55"/>
                    <a:pt x="2397" y="0"/>
                    <a:pt x="225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14" name="Google Shape;1314;p57"/>
            <p:cNvSpPr/>
            <p:nvPr/>
          </p:nvSpPr>
          <p:spPr>
            <a:xfrm>
              <a:off x="5180875" y="4456850"/>
              <a:ext cx="316625" cy="296575"/>
            </a:xfrm>
            <a:custGeom>
              <a:rect b="b" l="l" r="r" t="t"/>
              <a:pathLst>
                <a:path extrusionOk="0" h="11863" w="12665">
                  <a:moveTo>
                    <a:pt x="4584" y="1128"/>
                  </a:moveTo>
                  <a:cubicBezTo>
                    <a:pt x="6196" y="1128"/>
                    <a:pt x="7791" y="1755"/>
                    <a:pt x="8987" y="2958"/>
                  </a:cubicBezTo>
                  <a:cubicBezTo>
                    <a:pt x="10964" y="4924"/>
                    <a:pt x="11387" y="7967"/>
                    <a:pt x="10022" y="10398"/>
                  </a:cubicBezTo>
                  <a:lnTo>
                    <a:pt x="1547" y="1923"/>
                  </a:lnTo>
                  <a:cubicBezTo>
                    <a:pt x="2499" y="1388"/>
                    <a:pt x="3545" y="1128"/>
                    <a:pt x="4584" y="1128"/>
                  </a:cubicBezTo>
                  <a:close/>
                  <a:moveTo>
                    <a:pt x="4578" y="1"/>
                  </a:moveTo>
                  <a:cubicBezTo>
                    <a:pt x="3095" y="1"/>
                    <a:pt x="1604" y="448"/>
                    <a:pt x="321" y="1361"/>
                  </a:cubicBezTo>
                  <a:cubicBezTo>
                    <a:pt x="34" y="1563"/>
                    <a:pt x="1" y="1977"/>
                    <a:pt x="248" y="2224"/>
                  </a:cubicBezTo>
                  <a:lnTo>
                    <a:pt x="9723" y="11697"/>
                  </a:lnTo>
                  <a:cubicBezTo>
                    <a:pt x="9829" y="11802"/>
                    <a:pt x="9971" y="11863"/>
                    <a:pt x="10122" y="11863"/>
                  </a:cubicBezTo>
                  <a:lnTo>
                    <a:pt x="10170" y="11863"/>
                  </a:lnTo>
                  <a:cubicBezTo>
                    <a:pt x="10336" y="11847"/>
                    <a:pt x="10487" y="11763"/>
                    <a:pt x="10584" y="11624"/>
                  </a:cubicBezTo>
                  <a:cubicBezTo>
                    <a:pt x="12664" y="8698"/>
                    <a:pt x="12326" y="4697"/>
                    <a:pt x="9787" y="2158"/>
                  </a:cubicBezTo>
                  <a:cubicBezTo>
                    <a:pt x="8361" y="733"/>
                    <a:pt x="6476" y="1"/>
                    <a:pt x="45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15" name="Google Shape;1315;p57"/>
          <p:cNvGrpSpPr/>
          <p:nvPr/>
        </p:nvGrpSpPr>
        <p:grpSpPr>
          <a:xfrm>
            <a:off x="6715417" y="3960912"/>
            <a:ext cx="340168" cy="340168"/>
            <a:chOff x="5648375" y="4399300"/>
            <a:chExt cx="483125" cy="483125"/>
          </a:xfrm>
        </p:grpSpPr>
        <p:sp>
          <p:nvSpPr>
            <p:cNvPr id="1316" name="Google Shape;1316;p57"/>
            <p:cNvSpPr/>
            <p:nvPr/>
          </p:nvSpPr>
          <p:spPr>
            <a:xfrm>
              <a:off x="5648375" y="4399300"/>
              <a:ext cx="483125" cy="483125"/>
            </a:xfrm>
            <a:custGeom>
              <a:rect b="b" l="l" r="r" t="t"/>
              <a:pathLst>
                <a:path extrusionOk="0" h="19325" w="19325">
                  <a:moveTo>
                    <a:pt x="9662" y="1133"/>
                  </a:moveTo>
                  <a:cubicBezTo>
                    <a:pt x="11906" y="1133"/>
                    <a:pt x="14041" y="2029"/>
                    <a:pt x="15668" y="3657"/>
                  </a:cubicBezTo>
                  <a:cubicBezTo>
                    <a:pt x="17295" y="5287"/>
                    <a:pt x="18192" y="7419"/>
                    <a:pt x="18192" y="9663"/>
                  </a:cubicBezTo>
                  <a:cubicBezTo>
                    <a:pt x="18192" y="11906"/>
                    <a:pt x="17295" y="14041"/>
                    <a:pt x="15668" y="15668"/>
                  </a:cubicBezTo>
                  <a:cubicBezTo>
                    <a:pt x="14041" y="17296"/>
                    <a:pt x="11906" y="18193"/>
                    <a:pt x="9662" y="18193"/>
                  </a:cubicBezTo>
                  <a:cubicBezTo>
                    <a:pt x="7419" y="18193"/>
                    <a:pt x="5284" y="17296"/>
                    <a:pt x="3657" y="15668"/>
                  </a:cubicBezTo>
                  <a:cubicBezTo>
                    <a:pt x="290" y="12302"/>
                    <a:pt x="290" y="7024"/>
                    <a:pt x="3657" y="3657"/>
                  </a:cubicBezTo>
                  <a:cubicBezTo>
                    <a:pt x="5287" y="2029"/>
                    <a:pt x="7419" y="1133"/>
                    <a:pt x="9662" y="1133"/>
                  </a:cubicBezTo>
                  <a:close/>
                  <a:moveTo>
                    <a:pt x="9662" y="0"/>
                  </a:moveTo>
                  <a:cubicBezTo>
                    <a:pt x="7117" y="0"/>
                    <a:pt x="4698" y="1015"/>
                    <a:pt x="2856" y="2857"/>
                  </a:cubicBezTo>
                  <a:cubicBezTo>
                    <a:pt x="1015" y="4699"/>
                    <a:pt x="0" y="7117"/>
                    <a:pt x="0" y="9663"/>
                  </a:cubicBezTo>
                  <a:cubicBezTo>
                    <a:pt x="0" y="12208"/>
                    <a:pt x="1015" y="14627"/>
                    <a:pt x="2856" y="16468"/>
                  </a:cubicBezTo>
                  <a:cubicBezTo>
                    <a:pt x="4698" y="18310"/>
                    <a:pt x="7117" y="19325"/>
                    <a:pt x="9662" y="19325"/>
                  </a:cubicBezTo>
                  <a:cubicBezTo>
                    <a:pt x="12208" y="19325"/>
                    <a:pt x="14626" y="18310"/>
                    <a:pt x="16468" y="16468"/>
                  </a:cubicBezTo>
                  <a:cubicBezTo>
                    <a:pt x="18310" y="14627"/>
                    <a:pt x="19325" y="12208"/>
                    <a:pt x="19325" y="9663"/>
                  </a:cubicBezTo>
                  <a:cubicBezTo>
                    <a:pt x="19325" y="7117"/>
                    <a:pt x="18310" y="4699"/>
                    <a:pt x="16468" y="2857"/>
                  </a:cubicBezTo>
                  <a:cubicBezTo>
                    <a:pt x="14626" y="1015"/>
                    <a:pt x="12211" y="0"/>
                    <a:pt x="966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17" name="Google Shape;1317;p57"/>
            <p:cNvSpPr/>
            <p:nvPr/>
          </p:nvSpPr>
          <p:spPr>
            <a:xfrm>
              <a:off x="5734275" y="4598425"/>
              <a:ext cx="311400" cy="84950"/>
            </a:xfrm>
            <a:custGeom>
              <a:rect b="b" l="l" r="r" t="t"/>
              <a:pathLst>
                <a:path extrusionOk="0" h="3398" w="12456">
                  <a:moveTo>
                    <a:pt x="11323" y="1133"/>
                  </a:moveTo>
                  <a:lnTo>
                    <a:pt x="11323" y="2265"/>
                  </a:lnTo>
                  <a:lnTo>
                    <a:pt x="1133" y="2265"/>
                  </a:lnTo>
                  <a:lnTo>
                    <a:pt x="1133" y="1133"/>
                  </a:lnTo>
                  <a:close/>
                  <a:moveTo>
                    <a:pt x="565" y="1"/>
                  </a:moveTo>
                  <a:cubicBezTo>
                    <a:pt x="251" y="1"/>
                    <a:pt x="0" y="251"/>
                    <a:pt x="0" y="565"/>
                  </a:cubicBezTo>
                  <a:lnTo>
                    <a:pt x="0" y="2830"/>
                  </a:lnTo>
                  <a:cubicBezTo>
                    <a:pt x="0" y="3144"/>
                    <a:pt x="251" y="3398"/>
                    <a:pt x="565" y="3398"/>
                  </a:cubicBezTo>
                  <a:lnTo>
                    <a:pt x="11888" y="3398"/>
                  </a:lnTo>
                  <a:cubicBezTo>
                    <a:pt x="12202" y="3398"/>
                    <a:pt x="12455" y="3144"/>
                    <a:pt x="12455" y="2830"/>
                  </a:cubicBezTo>
                  <a:lnTo>
                    <a:pt x="12455" y="565"/>
                  </a:lnTo>
                  <a:cubicBezTo>
                    <a:pt x="12455" y="251"/>
                    <a:pt x="12202" y="1"/>
                    <a:pt x="118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18" name="Google Shape;1318;p57"/>
          <p:cNvGrpSpPr/>
          <p:nvPr/>
        </p:nvGrpSpPr>
        <p:grpSpPr>
          <a:xfrm>
            <a:off x="4946140" y="3979624"/>
            <a:ext cx="330007" cy="302744"/>
            <a:chOff x="6239575" y="4416275"/>
            <a:chExt cx="489625" cy="449175"/>
          </a:xfrm>
        </p:grpSpPr>
        <p:sp>
          <p:nvSpPr>
            <p:cNvPr id="1319" name="Google Shape;1319;p57"/>
            <p:cNvSpPr/>
            <p:nvPr/>
          </p:nvSpPr>
          <p:spPr>
            <a:xfrm>
              <a:off x="6239575" y="4416275"/>
              <a:ext cx="489625" cy="449175"/>
            </a:xfrm>
            <a:custGeom>
              <a:rect b="b" l="l" r="r" t="t"/>
              <a:pathLst>
                <a:path extrusionOk="0" h="17967" w="19585">
                  <a:moveTo>
                    <a:pt x="9792" y="1132"/>
                  </a:moveTo>
                  <a:cubicBezTo>
                    <a:pt x="10374" y="1132"/>
                    <a:pt x="10955" y="1424"/>
                    <a:pt x="11278" y="2009"/>
                  </a:cubicBezTo>
                  <a:lnTo>
                    <a:pt x="18111" y="14313"/>
                  </a:lnTo>
                  <a:cubicBezTo>
                    <a:pt x="18404" y="14838"/>
                    <a:pt x="18395" y="15481"/>
                    <a:pt x="18087" y="15998"/>
                  </a:cubicBezTo>
                  <a:cubicBezTo>
                    <a:pt x="17786" y="16518"/>
                    <a:pt x="17232" y="16834"/>
                    <a:pt x="16634" y="16834"/>
                  </a:cubicBezTo>
                  <a:cubicBezTo>
                    <a:pt x="16631" y="16834"/>
                    <a:pt x="16628" y="16834"/>
                    <a:pt x="16625" y="16834"/>
                  </a:cubicBezTo>
                  <a:lnTo>
                    <a:pt x="2962" y="16834"/>
                  </a:lnTo>
                  <a:cubicBezTo>
                    <a:pt x="1667" y="16834"/>
                    <a:pt x="849" y="15445"/>
                    <a:pt x="1474" y="14313"/>
                  </a:cubicBezTo>
                  <a:lnTo>
                    <a:pt x="8307" y="2009"/>
                  </a:lnTo>
                  <a:cubicBezTo>
                    <a:pt x="8630" y="1424"/>
                    <a:pt x="9211" y="1132"/>
                    <a:pt x="9792" y="1132"/>
                  </a:cubicBezTo>
                  <a:close/>
                  <a:moveTo>
                    <a:pt x="9792" y="1"/>
                  </a:moveTo>
                  <a:cubicBezTo>
                    <a:pt x="8763" y="1"/>
                    <a:pt x="7815" y="559"/>
                    <a:pt x="7317" y="1462"/>
                  </a:cubicBezTo>
                  <a:lnTo>
                    <a:pt x="483" y="13766"/>
                  </a:lnTo>
                  <a:cubicBezTo>
                    <a:pt x="0" y="14642"/>
                    <a:pt x="15" y="15711"/>
                    <a:pt x="523" y="16574"/>
                  </a:cubicBezTo>
                  <a:cubicBezTo>
                    <a:pt x="1033" y="17435"/>
                    <a:pt x="1960" y="17966"/>
                    <a:pt x="2962" y="17966"/>
                  </a:cubicBezTo>
                  <a:lnTo>
                    <a:pt x="16625" y="17966"/>
                  </a:lnTo>
                  <a:cubicBezTo>
                    <a:pt x="17625" y="17966"/>
                    <a:pt x="18555" y="17435"/>
                    <a:pt x="19062" y="16574"/>
                  </a:cubicBezTo>
                  <a:cubicBezTo>
                    <a:pt x="19572" y="15711"/>
                    <a:pt x="19585" y="14642"/>
                    <a:pt x="19101" y="13766"/>
                  </a:cubicBezTo>
                  <a:lnTo>
                    <a:pt x="12271" y="1462"/>
                  </a:lnTo>
                  <a:cubicBezTo>
                    <a:pt x="11770" y="559"/>
                    <a:pt x="10822" y="1"/>
                    <a:pt x="97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0" name="Google Shape;1320;p57"/>
            <p:cNvSpPr/>
            <p:nvPr/>
          </p:nvSpPr>
          <p:spPr>
            <a:xfrm>
              <a:off x="6438550" y="4723875"/>
              <a:ext cx="88350" cy="84950"/>
            </a:xfrm>
            <a:custGeom>
              <a:rect b="b" l="l" r="r" t="t"/>
              <a:pathLst>
                <a:path extrusionOk="0" h="3398" w="3534">
                  <a:moveTo>
                    <a:pt x="1830" y="1132"/>
                  </a:moveTo>
                  <a:cubicBezTo>
                    <a:pt x="2122" y="1132"/>
                    <a:pt x="2401" y="1358"/>
                    <a:pt x="2401" y="1701"/>
                  </a:cubicBezTo>
                  <a:cubicBezTo>
                    <a:pt x="2401" y="2012"/>
                    <a:pt x="2147" y="2266"/>
                    <a:pt x="1833" y="2266"/>
                  </a:cubicBezTo>
                  <a:cubicBezTo>
                    <a:pt x="1329" y="2266"/>
                    <a:pt x="1076" y="1656"/>
                    <a:pt x="1432" y="1299"/>
                  </a:cubicBezTo>
                  <a:cubicBezTo>
                    <a:pt x="1548" y="1184"/>
                    <a:pt x="1691" y="1132"/>
                    <a:pt x="1830" y="1132"/>
                  </a:cubicBezTo>
                  <a:close/>
                  <a:moveTo>
                    <a:pt x="1833" y="1"/>
                  </a:moveTo>
                  <a:cubicBezTo>
                    <a:pt x="1145" y="1"/>
                    <a:pt x="526" y="415"/>
                    <a:pt x="263" y="1049"/>
                  </a:cubicBezTo>
                  <a:cubicBezTo>
                    <a:pt x="1" y="1683"/>
                    <a:pt x="146" y="2414"/>
                    <a:pt x="632" y="2900"/>
                  </a:cubicBezTo>
                  <a:cubicBezTo>
                    <a:pt x="957" y="3225"/>
                    <a:pt x="1391" y="3397"/>
                    <a:pt x="1833" y="3397"/>
                  </a:cubicBezTo>
                  <a:cubicBezTo>
                    <a:pt x="2052" y="3397"/>
                    <a:pt x="2273" y="3355"/>
                    <a:pt x="2483" y="3268"/>
                  </a:cubicBezTo>
                  <a:cubicBezTo>
                    <a:pt x="3117" y="3005"/>
                    <a:pt x="3533" y="2386"/>
                    <a:pt x="3533" y="1701"/>
                  </a:cubicBezTo>
                  <a:cubicBezTo>
                    <a:pt x="3530" y="762"/>
                    <a:pt x="2772" y="1"/>
                    <a:pt x="18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1" name="Google Shape;1321;p57"/>
            <p:cNvSpPr/>
            <p:nvPr/>
          </p:nvSpPr>
          <p:spPr>
            <a:xfrm>
              <a:off x="6441950" y="4497425"/>
              <a:ext cx="84950" cy="198250"/>
            </a:xfrm>
            <a:custGeom>
              <a:rect b="b" l="l" r="r" t="t"/>
              <a:pathLst>
                <a:path extrusionOk="0" h="7930" w="3398">
                  <a:moveTo>
                    <a:pt x="1697" y="1133"/>
                  </a:moveTo>
                  <a:cubicBezTo>
                    <a:pt x="2011" y="1133"/>
                    <a:pt x="2265" y="1387"/>
                    <a:pt x="2265" y="1701"/>
                  </a:cubicBezTo>
                  <a:lnTo>
                    <a:pt x="2265" y="6230"/>
                  </a:lnTo>
                  <a:cubicBezTo>
                    <a:pt x="2265" y="6544"/>
                    <a:pt x="2011" y="6797"/>
                    <a:pt x="1697" y="6797"/>
                  </a:cubicBezTo>
                  <a:cubicBezTo>
                    <a:pt x="1383" y="6797"/>
                    <a:pt x="1133" y="6544"/>
                    <a:pt x="1133" y="6230"/>
                  </a:cubicBezTo>
                  <a:lnTo>
                    <a:pt x="1133" y="1701"/>
                  </a:lnTo>
                  <a:cubicBezTo>
                    <a:pt x="1133" y="1387"/>
                    <a:pt x="1383" y="1133"/>
                    <a:pt x="1697" y="1133"/>
                  </a:cubicBezTo>
                  <a:close/>
                  <a:moveTo>
                    <a:pt x="1697" y="1"/>
                  </a:moveTo>
                  <a:cubicBezTo>
                    <a:pt x="758" y="1"/>
                    <a:pt x="1" y="762"/>
                    <a:pt x="1" y="1701"/>
                  </a:cubicBezTo>
                  <a:lnTo>
                    <a:pt x="1" y="6233"/>
                  </a:lnTo>
                  <a:cubicBezTo>
                    <a:pt x="1" y="7169"/>
                    <a:pt x="758" y="7930"/>
                    <a:pt x="1697" y="7930"/>
                  </a:cubicBezTo>
                  <a:cubicBezTo>
                    <a:pt x="2636" y="7930"/>
                    <a:pt x="3397" y="7169"/>
                    <a:pt x="3397" y="6233"/>
                  </a:cubicBezTo>
                  <a:lnTo>
                    <a:pt x="3397" y="1701"/>
                  </a:lnTo>
                  <a:cubicBezTo>
                    <a:pt x="3397" y="762"/>
                    <a:pt x="2636" y="1"/>
                    <a:pt x="169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22" name="Google Shape;1322;p57"/>
          <p:cNvGrpSpPr/>
          <p:nvPr/>
        </p:nvGrpSpPr>
        <p:grpSpPr>
          <a:xfrm>
            <a:off x="2049419" y="3976879"/>
            <a:ext cx="308234" cy="308234"/>
            <a:chOff x="892750" y="4993750"/>
            <a:chExt cx="483125" cy="483125"/>
          </a:xfrm>
        </p:grpSpPr>
        <p:sp>
          <p:nvSpPr>
            <p:cNvPr id="1323" name="Google Shape;1323;p57"/>
            <p:cNvSpPr/>
            <p:nvPr/>
          </p:nvSpPr>
          <p:spPr>
            <a:xfrm>
              <a:off x="892750" y="4993750"/>
              <a:ext cx="483125" cy="483125"/>
            </a:xfrm>
            <a:custGeom>
              <a:rect b="b" l="l" r="r" t="t"/>
              <a:pathLst>
                <a:path extrusionOk="0" h="19325" w="19325">
                  <a:moveTo>
                    <a:pt x="9662" y="1133"/>
                  </a:moveTo>
                  <a:cubicBezTo>
                    <a:pt x="11824" y="1133"/>
                    <a:pt x="13983" y="1975"/>
                    <a:pt x="15668" y="3657"/>
                  </a:cubicBezTo>
                  <a:cubicBezTo>
                    <a:pt x="19035" y="7027"/>
                    <a:pt x="19035" y="12302"/>
                    <a:pt x="15668" y="15668"/>
                  </a:cubicBezTo>
                  <a:cubicBezTo>
                    <a:pt x="13985" y="17352"/>
                    <a:pt x="11823" y="18193"/>
                    <a:pt x="9662" y="18193"/>
                  </a:cubicBezTo>
                  <a:cubicBezTo>
                    <a:pt x="7501" y="18193"/>
                    <a:pt x="5340" y="17352"/>
                    <a:pt x="3657" y="15668"/>
                  </a:cubicBezTo>
                  <a:cubicBezTo>
                    <a:pt x="290" y="12302"/>
                    <a:pt x="290" y="7024"/>
                    <a:pt x="3657" y="3657"/>
                  </a:cubicBezTo>
                  <a:cubicBezTo>
                    <a:pt x="5341" y="1975"/>
                    <a:pt x="7500" y="1133"/>
                    <a:pt x="9662" y="1133"/>
                  </a:cubicBezTo>
                  <a:close/>
                  <a:moveTo>
                    <a:pt x="9662" y="1"/>
                  </a:moveTo>
                  <a:cubicBezTo>
                    <a:pt x="7117" y="1"/>
                    <a:pt x="4698" y="1015"/>
                    <a:pt x="2856" y="2857"/>
                  </a:cubicBezTo>
                  <a:cubicBezTo>
                    <a:pt x="1015" y="4699"/>
                    <a:pt x="0" y="7117"/>
                    <a:pt x="0" y="9663"/>
                  </a:cubicBezTo>
                  <a:cubicBezTo>
                    <a:pt x="0" y="12208"/>
                    <a:pt x="1015" y="14627"/>
                    <a:pt x="2856" y="16469"/>
                  </a:cubicBezTo>
                  <a:cubicBezTo>
                    <a:pt x="4698" y="18310"/>
                    <a:pt x="7117" y="19325"/>
                    <a:pt x="9662" y="19325"/>
                  </a:cubicBezTo>
                  <a:cubicBezTo>
                    <a:pt x="12208" y="19325"/>
                    <a:pt x="14626" y="18310"/>
                    <a:pt x="16468" y="16469"/>
                  </a:cubicBezTo>
                  <a:cubicBezTo>
                    <a:pt x="18310" y="14627"/>
                    <a:pt x="19324" y="12208"/>
                    <a:pt x="19324" y="9663"/>
                  </a:cubicBezTo>
                  <a:cubicBezTo>
                    <a:pt x="19324" y="7117"/>
                    <a:pt x="18310" y="4699"/>
                    <a:pt x="16468" y="2857"/>
                  </a:cubicBezTo>
                  <a:cubicBezTo>
                    <a:pt x="14626" y="1015"/>
                    <a:pt x="12208" y="1"/>
                    <a:pt x="96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4" name="Google Shape;1324;p57"/>
            <p:cNvSpPr/>
            <p:nvPr/>
          </p:nvSpPr>
          <p:spPr>
            <a:xfrm>
              <a:off x="1021000" y="5052250"/>
              <a:ext cx="230775" cy="253450"/>
            </a:xfrm>
            <a:custGeom>
              <a:rect b="b" l="l" r="r" t="t"/>
              <a:pathLst>
                <a:path extrusionOk="0" h="10138" w="9231">
                  <a:moveTo>
                    <a:pt x="4532" y="1133"/>
                  </a:moveTo>
                  <a:cubicBezTo>
                    <a:pt x="5450" y="1133"/>
                    <a:pt x="6326" y="1483"/>
                    <a:pt x="6936" y="2090"/>
                  </a:cubicBezTo>
                  <a:cubicBezTo>
                    <a:pt x="8261" y="3419"/>
                    <a:pt x="8261" y="5568"/>
                    <a:pt x="6936" y="6894"/>
                  </a:cubicBezTo>
                  <a:lnTo>
                    <a:pt x="6933" y="6894"/>
                  </a:lnTo>
                  <a:cubicBezTo>
                    <a:pt x="6688" y="7142"/>
                    <a:pt x="6404" y="7347"/>
                    <a:pt x="6096" y="7510"/>
                  </a:cubicBezTo>
                  <a:cubicBezTo>
                    <a:pt x="5595" y="7767"/>
                    <a:pt x="5275" y="8135"/>
                    <a:pt x="5154" y="8600"/>
                  </a:cubicBezTo>
                  <a:cubicBezTo>
                    <a:pt x="5079" y="8842"/>
                    <a:pt x="4856" y="9000"/>
                    <a:pt x="4614" y="9000"/>
                  </a:cubicBezTo>
                  <a:cubicBezTo>
                    <a:pt x="4566" y="9000"/>
                    <a:pt x="4517" y="8993"/>
                    <a:pt x="4469" y="8980"/>
                  </a:cubicBezTo>
                  <a:cubicBezTo>
                    <a:pt x="4176" y="8905"/>
                    <a:pt x="3995" y="8612"/>
                    <a:pt x="4058" y="8316"/>
                  </a:cubicBezTo>
                  <a:cubicBezTo>
                    <a:pt x="4254" y="7534"/>
                    <a:pt x="4765" y="6924"/>
                    <a:pt x="5574" y="6504"/>
                  </a:cubicBezTo>
                  <a:cubicBezTo>
                    <a:pt x="6936" y="5801"/>
                    <a:pt x="7220" y="3974"/>
                    <a:pt x="6136" y="2890"/>
                  </a:cubicBezTo>
                  <a:cubicBezTo>
                    <a:pt x="5690" y="2458"/>
                    <a:pt x="5113" y="2243"/>
                    <a:pt x="4535" y="2243"/>
                  </a:cubicBezTo>
                  <a:cubicBezTo>
                    <a:pt x="3958" y="2243"/>
                    <a:pt x="3380" y="2458"/>
                    <a:pt x="2935" y="2890"/>
                  </a:cubicBezTo>
                  <a:cubicBezTo>
                    <a:pt x="2506" y="3313"/>
                    <a:pt x="2268" y="3890"/>
                    <a:pt x="2268" y="4494"/>
                  </a:cubicBezTo>
                  <a:cubicBezTo>
                    <a:pt x="2268" y="4805"/>
                    <a:pt x="2014" y="5058"/>
                    <a:pt x="1703" y="5058"/>
                  </a:cubicBezTo>
                  <a:cubicBezTo>
                    <a:pt x="1389" y="5058"/>
                    <a:pt x="1135" y="4805"/>
                    <a:pt x="1135" y="4494"/>
                  </a:cubicBezTo>
                  <a:cubicBezTo>
                    <a:pt x="1132" y="3591"/>
                    <a:pt x="1492" y="2724"/>
                    <a:pt x="2132" y="2090"/>
                  </a:cubicBezTo>
                  <a:cubicBezTo>
                    <a:pt x="2739" y="1483"/>
                    <a:pt x="3614" y="1133"/>
                    <a:pt x="4532" y="1133"/>
                  </a:cubicBezTo>
                  <a:close/>
                  <a:moveTo>
                    <a:pt x="4532" y="1"/>
                  </a:moveTo>
                  <a:cubicBezTo>
                    <a:pt x="3315" y="1"/>
                    <a:pt x="2150" y="469"/>
                    <a:pt x="1332" y="1290"/>
                  </a:cubicBezTo>
                  <a:cubicBezTo>
                    <a:pt x="477" y="2135"/>
                    <a:pt x="0" y="3289"/>
                    <a:pt x="3" y="4494"/>
                  </a:cubicBezTo>
                  <a:cubicBezTo>
                    <a:pt x="3" y="5430"/>
                    <a:pt x="764" y="6190"/>
                    <a:pt x="1703" y="6190"/>
                  </a:cubicBezTo>
                  <a:cubicBezTo>
                    <a:pt x="2639" y="6190"/>
                    <a:pt x="3400" y="5430"/>
                    <a:pt x="3400" y="4494"/>
                  </a:cubicBezTo>
                  <a:cubicBezTo>
                    <a:pt x="3400" y="3830"/>
                    <a:pt x="3944" y="3358"/>
                    <a:pt x="4535" y="3358"/>
                  </a:cubicBezTo>
                  <a:cubicBezTo>
                    <a:pt x="4731" y="3358"/>
                    <a:pt x="4933" y="3410"/>
                    <a:pt x="5121" y="3524"/>
                  </a:cubicBezTo>
                  <a:cubicBezTo>
                    <a:pt x="5876" y="3986"/>
                    <a:pt x="5837" y="5094"/>
                    <a:pt x="5052" y="5499"/>
                  </a:cubicBezTo>
                  <a:cubicBezTo>
                    <a:pt x="3959" y="6064"/>
                    <a:pt x="3234" y="6945"/>
                    <a:pt x="2959" y="8041"/>
                  </a:cubicBezTo>
                  <a:cubicBezTo>
                    <a:pt x="2742" y="8941"/>
                    <a:pt x="3288" y="9850"/>
                    <a:pt x="4185" y="10083"/>
                  </a:cubicBezTo>
                  <a:cubicBezTo>
                    <a:pt x="4327" y="10119"/>
                    <a:pt x="4470" y="10137"/>
                    <a:pt x="4611" y="10137"/>
                  </a:cubicBezTo>
                  <a:cubicBezTo>
                    <a:pt x="5356" y="10137"/>
                    <a:pt x="6039" y="9642"/>
                    <a:pt x="6247" y="8893"/>
                  </a:cubicBezTo>
                  <a:cubicBezTo>
                    <a:pt x="6262" y="8832"/>
                    <a:pt x="6305" y="8675"/>
                    <a:pt x="6616" y="8515"/>
                  </a:cubicBezTo>
                  <a:cubicBezTo>
                    <a:pt x="7899" y="7851"/>
                    <a:pt x="8787" y="6613"/>
                    <a:pt x="9007" y="5188"/>
                  </a:cubicBezTo>
                  <a:cubicBezTo>
                    <a:pt x="9230" y="3760"/>
                    <a:pt x="8756" y="2313"/>
                    <a:pt x="7736" y="1290"/>
                  </a:cubicBezTo>
                  <a:cubicBezTo>
                    <a:pt x="6918" y="472"/>
                    <a:pt x="5749" y="1"/>
                    <a:pt x="453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5" name="Google Shape;1325;p57"/>
            <p:cNvSpPr/>
            <p:nvPr/>
          </p:nvSpPr>
          <p:spPr>
            <a:xfrm>
              <a:off x="1088475" y="5334425"/>
              <a:ext cx="88350" cy="84925"/>
            </a:xfrm>
            <a:custGeom>
              <a:rect b="b" l="l" r="r" t="t"/>
              <a:pathLst>
                <a:path extrusionOk="0" h="3397" w="3534">
                  <a:moveTo>
                    <a:pt x="1829" y="1129"/>
                  </a:moveTo>
                  <a:cubicBezTo>
                    <a:pt x="2121" y="1129"/>
                    <a:pt x="2401" y="1356"/>
                    <a:pt x="2401" y="1697"/>
                  </a:cubicBezTo>
                  <a:cubicBezTo>
                    <a:pt x="2401" y="2011"/>
                    <a:pt x="2147" y="2265"/>
                    <a:pt x="1833" y="2265"/>
                  </a:cubicBezTo>
                  <a:cubicBezTo>
                    <a:pt x="1329" y="2265"/>
                    <a:pt x="1075" y="1655"/>
                    <a:pt x="1432" y="1296"/>
                  </a:cubicBezTo>
                  <a:cubicBezTo>
                    <a:pt x="1548" y="1181"/>
                    <a:pt x="1690" y="1129"/>
                    <a:pt x="1829" y="1129"/>
                  </a:cubicBezTo>
                  <a:close/>
                  <a:moveTo>
                    <a:pt x="1833" y="0"/>
                  </a:moveTo>
                  <a:cubicBezTo>
                    <a:pt x="1145" y="0"/>
                    <a:pt x="526" y="414"/>
                    <a:pt x="263" y="1048"/>
                  </a:cubicBezTo>
                  <a:cubicBezTo>
                    <a:pt x="0" y="1682"/>
                    <a:pt x="145" y="2413"/>
                    <a:pt x="631" y="2899"/>
                  </a:cubicBezTo>
                  <a:cubicBezTo>
                    <a:pt x="957" y="3224"/>
                    <a:pt x="1391" y="3397"/>
                    <a:pt x="1833" y="3397"/>
                  </a:cubicBezTo>
                  <a:cubicBezTo>
                    <a:pt x="2052" y="3397"/>
                    <a:pt x="2272" y="3354"/>
                    <a:pt x="2482" y="3267"/>
                  </a:cubicBezTo>
                  <a:cubicBezTo>
                    <a:pt x="3116" y="3005"/>
                    <a:pt x="3533" y="2386"/>
                    <a:pt x="3533" y="1697"/>
                  </a:cubicBezTo>
                  <a:cubicBezTo>
                    <a:pt x="3530" y="758"/>
                    <a:pt x="2772" y="0"/>
                    <a:pt x="18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26" name="Google Shape;1326;p57"/>
          <p:cNvGrpSpPr/>
          <p:nvPr/>
        </p:nvGrpSpPr>
        <p:grpSpPr>
          <a:xfrm>
            <a:off x="853427" y="3984006"/>
            <a:ext cx="293982" cy="293982"/>
            <a:chOff x="2676100" y="4993750"/>
            <a:chExt cx="483125" cy="483125"/>
          </a:xfrm>
        </p:grpSpPr>
        <p:sp>
          <p:nvSpPr>
            <p:cNvPr id="1327" name="Google Shape;1327;p57"/>
            <p:cNvSpPr/>
            <p:nvPr/>
          </p:nvSpPr>
          <p:spPr>
            <a:xfrm>
              <a:off x="2676100" y="4993750"/>
              <a:ext cx="483125" cy="483125"/>
            </a:xfrm>
            <a:custGeom>
              <a:rect b="b" l="l" r="r" t="t"/>
              <a:pathLst>
                <a:path extrusionOk="0" h="19325" w="19325">
                  <a:moveTo>
                    <a:pt x="17628" y="1133"/>
                  </a:moveTo>
                  <a:cubicBezTo>
                    <a:pt x="17939" y="1133"/>
                    <a:pt x="18193" y="1386"/>
                    <a:pt x="18193" y="1700"/>
                  </a:cubicBezTo>
                  <a:lnTo>
                    <a:pt x="18193" y="17628"/>
                  </a:lnTo>
                  <a:cubicBezTo>
                    <a:pt x="18193" y="17939"/>
                    <a:pt x="17939" y="18193"/>
                    <a:pt x="17628" y="18193"/>
                  </a:cubicBezTo>
                  <a:lnTo>
                    <a:pt x="1700" y="18193"/>
                  </a:lnTo>
                  <a:cubicBezTo>
                    <a:pt x="1386" y="18193"/>
                    <a:pt x="1133" y="17939"/>
                    <a:pt x="1133" y="17628"/>
                  </a:cubicBezTo>
                  <a:lnTo>
                    <a:pt x="1133" y="1700"/>
                  </a:lnTo>
                  <a:cubicBezTo>
                    <a:pt x="1133" y="1386"/>
                    <a:pt x="1386" y="1133"/>
                    <a:pt x="1700" y="1133"/>
                  </a:cubicBezTo>
                  <a:close/>
                  <a:moveTo>
                    <a:pt x="1700" y="1"/>
                  </a:moveTo>
                  <a:cubicBezTo>
                    <a:pt x="761" y="1"/>
                    <a:pt x="0" y="761"/>
                    <a:pt x="0" y="1700"/>
                  </a:cubicBezTo>
                  <a:lnTo>
                    <a:pt x="0" y="17628"/>
                  </a:lnTo>
                  <a:cubicBezTo>
                    <a:pt x="0" y="18564"/>
                    <a:pt x="761" y="19325"/>
                    <a:pt x="1700" y="19325"/>
                  </a:cubicBezTo>
                  <a:lnTo>
                    <a:pt x="17628" y="19325"/>
                  </a:lnTo>
                  <a:cubicBezTo>
                    <a:pt x="18564" y="19325"/>
                    <a:pt x="19325" y="18564"/>
                    <a:pt x="19325" y="17628"/>
                  </a:cubicBezTo>
                  <a:lnTo>
                    <a:pt x="19325" y="1700"/>
                  </a:lnTo>
                  <a:cubicBezTo>
                    <a:pt x="19325" y="761"/>
                    <a:pt x="18564" y="1"/>
                    <a:pt x="176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8" name="Google Shape;1328;p57"/>
            <p:cNvSpPr/>
            <p:nvPr/>
          </p:nvSpPr>
          <p:spPr>
            <a:xfrm>
              <a:off x="2776125" y="5051350"/>
              <a:ext cx="141550" cy="367950"/>
            </a:xfrm>
            <a:custGeom>
              <a:rect b="b" l="l" r="r" t="t"/>
              <a:pathLst>
                <a:path extrusionOk="0" h="14718" w="5662">
                  <a:moveTo>
                    <a:pt x="4529" y="4530"/>
                  </a:moveTo>
                  <a:lnTo>
                    <a:pt x="4529" y="5094"/>
                  </a:lnTo>
                  <a:cubicBezTo>
                    <a:pt x="4529" y="5408"/>
                    <a:pt x="4276" y="5662"/>
                    <a:pt x="3965" y="5662"/>
                  </a:cubicBezTo>
                  <a:cubicBezTo>
                    <a:pt x="3651" y="5662"/>
                    <a:pt x="3397" y="5912"/>
                    <a:pt x="3397" y="6226"/>
                  </a:cubicBezTo>
                  <a:lnTo>
                    <a:pt x="3397" y="13020"/>
                  </a:lnTo>
                  <a:cubicBezTo>
                    <a:pt x="3397" y="13334"/>
                    <a:pt x="3143" y="13585"/>
                    <a:pt x="2832" y="13585"/>
                  </a:cubicBezTo>
                  <a:cubicBezTo>
                    <a:pt x="2518" y="13585"/>
                    <a:pt x="2265" y="13334"/>
                    <a:pt x="2265" y="13020"/>
                  </a:cubicBezTo>
                  <a:lnTo>
                    <a:pt x="2265" y="6226"/>
                  </a:lnTo>
                  <a:cubicBezTo>
                    <a:pt x="2265" y="5912"/>
                    <a:pt x="2011" y="5662"/>
                    <a:pt x="1700" y="5662"/>
                  </a:cubicBezTo>
                  <a:cubicBezTo>
                    <a:pt x="1386" y="5662"/>
                    <a:pt x="1132" y="5408"/>
                    <a:pt x="1132" y="5094"/>
                  </a:cubicBezTo>
                  <a:lnTo>
                    <a:pt x="1132" y="4530"/>
                  </a:lnTo>
                  <a:close/>
                  <a:moveTo>
                    <a:pt x="568" y="0"/>
                  </a:moveTo>
                  <a:cubicBezTo>
                    <a:pt x="254" y="0"/>
                    <a:pt x="0" y="251"/>
                    <a:pt x="0" y="565"/>
                  </a:cubicBezTo>
                  <a:lnTo>
                    <a:pt x="0" y="5094"/>
                  </a:lnTo>
                  <a:cubicBezTo>
                    <a:pt x="0" y="5813"/>
                    <a:pt x="453" y="6456"/>
                    <a:pt x="1132" y="6694"/>
                  </a:cubicBezTo>
                  <a:lnTo>
                    <a:pt x="1132" y="13020"/>
                  </a:lnTo>
                  <a:cubicBezTo>
                    <a:pt x="1132" y="13959"/>
                    <a:pt x="1893" y="14717"/>
                    <a:pt x="2832" y="14717"/>
                  </a:cubicBezTo>
                  <a:cubicBezTo>
                    <a:pt x="3768" y="14717"/>
                    <a:pt x="4529" y="13959"/>
                    <a:pt x="4529" y="13020"/>
                  </a:cubicBezTo>
                  <a:lnTo>
                    <a:pt x="4529" y="6694"/>
                  </a:lnTo>
                  <a:cubicBezTo>
                    <a:pt x="5209" y="6456"/>
                    <a:pt x="5662" y="5813"/>
                    <a:pt x="5662" y="5094"/>
                  </a:cubicBezTo>
                  <a:lnTo>
                    <a:pt x="5662" y="565"/>
                  </a:lnTo>
                  <a:cubicBezTo>
                    <a:pt x="5662" y="251"/>
                    <a:pt x="5408" y="0"/>
                    <a:pt x="5097" y="0"/>
                  </a:cubicBezTo>
                  <a:cubicBezTo>
                    <a:pt x="4783" y="0"/>
                    <a:pt x="4529" y="251"/>
                    <a:pt x="4529" y="565"/>
                  </a:cubicBezTo>
                  <a:lnTo>
                    <a:pt x="4529" y="3397"/>
                  </a:lnTo>
                  <a:lnTo>
                    <a:pt x="3397" y="3397"/>
                  </a:lnTo>
                  <a:lnTo>
                    <a:pt x="3397" y="565"/>
                  </a:lnTo>
                  <a:cubicBezTo>
                    <a:pt x="3397" y="251"/>
                    <a:pt x="3143" y="0"/>
                    <a:pt x="2832" y="0"/>
                  </a:cubicBezTo>
                  <a:cubicBezTo>
                    <a:pt x="2518" y="0"/>
                    <a:pt x="2265" y="251"/>
                    <a:pt x="2265" y="565"/>
                  </a:cubicBezTo>
                  <a:lnTo>
                    <a:pt x="2265" y="3397"/>
                  </a:lnTo>
                  <a:lnTo>
                    <a:pt x="1132" y="3397"/>
                  </a:lnTo>
                  <a:lnTo>
                    <a:pt x="1132" y="565"/>
                  </a:lnTo>
                  <a:cubicBezTo>
                    <a:pt x="1132" y="251"/>
                    <a:pt x="879" y="0"/>
                    <a:pt x="56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29" name="Google Shape;1329;p57"/>
            <p:cNvSpPr/>
            <p:nvPr/>
          </p:nvSpPr>
          <p:spPr>
            <a:xfrm>
              <a:off x="2945950" y="5051350"/>
              <a:ext cx="113275" cy="367950"/>
            </a:xfrm>
            <a:custGeom>
              <a:rect b="b" l="l" r="r" t="t"/>
              <a:pathLst>
                <a:path extrusionOk="0" h="14718" w="4531">
                  <a:moveTo>
                    <a:pt x="3398" y="1187"/>
                  </a:moveTo>
                  <a:lnTo>
                    <a:pt x="3398" y="13020"/>
                  </a:lnTo>
                  <a:cubicBezTo>
                    <a:pt x="3398" y="13334"/>
                    <a:pt x="3144" y="13585"/>
                    <a:pt x="2833" y="13585"/>
                  </a:cubicBezTo>
                  <a:cubicBezTo>
                    <a:pt x="2519" y="13585"/>
                    <a:pt x="2266" y="13334"/>
                    <a:pt x="2266" y="13020"/>
                  </a:cubicBezTo>
                  <a:lnTo>
                    <a:pt x="2266" y="8491"/>
                  </a:lnTo>
                  <a:cubicBezTo>
                    <a:pt x="2266" y="8177"/>
                    <a:pt x="2012" y="7926"/>
                    <a:pt x="1701" y="7926"/>
                  </a:cubicBezTo>
                  <a:lnTo>
                    <a:pt x="1133" y="7926"/>
                  </a:lnTo>
                  <a:lnTo>
                    <a:pt x="1133" y="3962"/>
                  </a:lnTo>
                  <a:cubicBezTo>
                    <a:pt x="1136" y="2618"/>
                    <a:pt x="2081" y="1459"/>
                    <a:pt x="3398" y="1187"/>
                  </a:cubicBezTo>
                  <a:close/>
                  <a:moveTo>
                    <a:pt x="3965" y="0"/>
                  </a:moveTo>
                  <a:cubicBezTo>
                    <a:pt x="1776" y="0"/>
                    <a:pt x="4" y="1773"/>
                    <a:pt x="1" y="3962"/>
                  </a:cubicBezTo>
                  <a:lnTo>
                    <a:pt x="1" y="8491"/>
                  </a:lnTo>
                  <a:cubicBezTo>
                    <a:pt x="1" y="8805"/>
                    <a:pt x="255" y="9059"/>
                    <a:pt x="569" y="9059"/>
                  </a:cubicBezTo>
                  <a:lnTo>
                    <a:pt x="1133" y="9059"/>
                  </a:lnTo>
                  <a:lnTo>
                    <a:pt x="1133" y="13020"/>
                  </a:lnTo>
                  <a:cubicBezTo>
                    <a:pt x="1133" y="13959"/>
                    <a:pt x="1894" y="14717"/>
                    <a:pt x="2833" y="14717"/>
                  </a:cubicBezTo>
                  <a:cubicBezTo>
                    <a:pt x="3769" y="14717"/>
                    <a:pt x="4530" y="13959"/>
                    <a:pt x="4530" y="13020"/>
                  </a:cubicBezTo>
                  <a:lnTo>
                    <a:pt x="4530" y="565"/>
                  </a:lnTo>
                  <a:cubicBezTo>
                    <a:pt x="4530" y="251"/>
                    <a:pt x="4276" y="0"/>
                    <a:pt x="39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30" name="Google Shape;1330;p57"/>
          <p:cNvGrpSpPr/>
          <p:nvPr/>
        </p:nvGrpSpPr>
        <p:grpSpPr>
          <a:xfrm>
            <a:off x="3287244" y="3976879"/>
            <a:ext cx="308234" cy="308234"/>
            <a:chOff x="3270550" y="4993750"/>
            <a:chExt cx="483125" cy="483125"/>
          </a:xfrm>
        </p:grpSpPr>
        <p:sp>
          <p:nvSpPr>
            <p:cNvPr id="1331" name="Google Shape;1331;p57"/>
            <p:cNvSpPr/>
            <p:nvPr/>
          </p:nvSpPr>
          <p:spPr>
            <a:xfrm>
              <a:off x="3270550" y="4993750"/>
              <a:ext cx="483125" cy="483125"/>
            </a:xfrm>
            <a:custGeom>
              <a:rect b="b" l="l" r="r" t="t"/>
              <a:pathLst>
                <a:path extrusionOk="0" h="19325" w="19325">
                  <a:moveTo>
                    <a:pt x="17628" y="1133"/>
                  </a:moveTo>
                  <a:cubicBezTo>
                    <a:pt x="17939" y="1133"/>
                    <a:pt x="18193" y="1386"/>
                    <a:pt x="18193" y="1700"/>
                  </a:cubicBezTo>
                  <a:lnTo>
                    <a:pt x="18193" y="17628"/>
                  </a:lnTo>
                  <a:cubicBezTo>
                    <a:pt x="18193" y="17939"/>
                    <a:pt x="17939" y="18193"/>
                    <a:pt x="17628" y="18193"/>
                  </a:cubicBezTo>
                  <a:lnTo>
                    <a:pt x="1700" y="18193"/>
                  </a:lnTo>
                  <a:cubicBezTo>
                    <a:pt x="1386" y="18193"/>
                    <a:pt x="1133" y="17939"/>
                    <a:pt x="1133" y="17628"/>
                  </a:cubicBezTo>
                  <a:lnTo>
                    <a:pt x="1133" y="1700"/>
                  </a:lnTo>
                  <a:cubicBezTo>
                    <a:pt x="1133" y="1386"/>
                    <a:pt x="1386" y="1133"/>
                    <a:pt x="1700" y="1133"/>
                  </a:cubicBezTo>
                  <a:close/>
                  <a:moveTo>
                    <a:pt x="1700" y="1"/>
                  </a:moveTo>
                  <a:cubicBezTo>
                    <a:pt x="761" y="1"/>
                    <a:pt x="1" y="761"/>
                    <a:pt x="1" y="1700"/>
                  </a:cubicBezTo>
                  <a:lnTo>
                    <a:pt x="1" y="17628"/>
                  </a:lnTo>
                  <a:cubicBezTo>
                    <a:pt x="1" y="18564"/>
                    <a:pt x="761" y="19325"/>
                    <a:pt x="1700" y="19325"/>
                  </a:cubicBezTo>
                  <a:lnTo>
                    <a:pt x="17628" y="19325"/>
                  </a:lnTo>
                  <a:cubicBezTo>
                    <a:pt x="18564" y="19325"/>
                    <a:pt x="19325" y="18564"/>
                    <a:pt x="19325" y="17628"/>
                  </a:cubicBezTo>
                  <a:lnTo>
                    <a:pt x="19325" y="1700"/>
                  </a:lnTo>
                  <a:cubicBezTo>
                    <a:pt x="19325" y="761"/>
                    <a:pt x="18564" y="1"/>
                    <a:pt x="176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2" name="Google Shape;1332;p57"/>
            <p:cNvSpPr/>
            <p:nvPr/>
          </p:nvSpPr>
          <p:spPr>
            <a:xfrm>
              <a:off x="3469675" y="5079600"/>
              <a:ext cx="88275" cy="85000"/>
            </a:xfrm>
            <a:custGeom>
              <a:rect b="b" l="l" r="r" t="t"/>
              <a:pathLst>
                <a:path extrusionOk="0" h="3400" w="3531">
                  <a:moveTo>
                    <a:pt x="1698" y="1135"/>
                  </a:moveTo>
                  <a:cubicBezTo>
                    <a:pt x="2202" y="1135"/>
                    <a:pt x="2456" y="1742"/>
                    <a:pt x="2099" y="2101"/>
                  </a:cubicBezTo>
                  <a:cubicBezTo>
                    <a:pt x="1983" y="2216"/>
                    <a:pt x="1842" y="2268"/>
                    <a:pt x="1703" y="2268"/>
                  </a:cubicBezTo>
                  <a:cubicBezTo>
                    <a:pt x="1411" y="2268"/>
                    <a:pt x="1133" y="2041"/>
                    <a:pt x="1133" y="1700"/>
                  </a:cubicBezTo>
                  <a:cubicBezTo>
                    <a:pt x="1133" y="1386"/>
                    <a:pt x="1384" y="1135"/>
                    <a:pt x="1698" y="1135"/>
                  </a:cubicBezTo>
                  <a:close/>
                  <a:moveTo>
                    <a:pt x="1698" y="0"/>
                  </a:moveTo>
                  <a:cubicBezTo>
                    <a:pt x="1479" y="0"/>
                    <a:pt x="1259" y="42"/>
                    <a:pt x="1049" y="129"/>
                  </a:cubicBezTo>
                  <a:cubicBezTo>
                    <a:pt x="415" y="392"/>
                    <a:pt x="1" y="1011"/>
                    <a:pt x="1" y="1700"/>
                  </a:cubicBezTo>
                  <a:cubicBezTo>
                    <a:pt x="1" y="2639"/>
                    <a:pt x="759" y="3397"/>
                    <a:pt x="1698" y="3400"/>
                  </a:cubicBezTo>
                  <a:cubicBezTo>
                    <a:pt x="2386" y="3400"/>
                    <a:pt x="3005" y="2983"/>
                    <a:pt x="3268" y="2349"/>
                  </a:cubicBezTo>
                  <a:cubicBezTo>
                    <a:pt x="3531" y="1715"/>
                    <a:pt x="3386" y="984"/>
                    <a:pt x="2900" y="498"/>
                  </a:cubicBezTo>
                  <a:cubicBezTo>
                    <a:pt x="2574" y="173"/>
                    <a:pt x="2140" y="0"/>
                    <a:pt x="169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3" name="Google Shape;1333;p57"/>
            <p:cNvSpPr/>
            <p:nvPr/>
          </p:nvSpPr>
          <p:spPr>
            <a:xfrm>
              <a:off x="3441375" y="5192875"/>
              <a:ext cx="141475" cy="198175"/>
            </a:xfrm>
            <a:custGeom>
              <a:rect b="b" l="l" r="r" t="t"/>
              <a:pathLst>
                <a:path extrusionOk="0" h="7927" w="5659">
                  <a:moveTo>
                    <a:pt x="3397" y="1133"/>
                  </a:moveTo>
                  <a:lnTo>
                    <a:pt x="3397" y="6795"/>
                  </a:lnTo>
                  <a:lnTo>
                    <a:pt x="2265" y="6795"/>
                  </a:lnTo>
                  <a:lnTo>
                    <a:pt x="2265" y="1133"/>
                  </a:lnTo>
                  <a:close/>
                  <a:moveTo>
                    <a:pt x="565" y="1"/>
                  </a:moveTo>
                  <a:cubicBezTo>
                    <a:pt x="251" y="1"/>
                    <a:pt x="1" y="251"/>
                    <a:pt x="1" y="565"/>
                  </a:cubicBezTo>
                  <a:cubicBezTo>
                    <a:pt x="1" y="879"/>
                    <a:pt x="251" y="1133"/>
                    <a:pt x="565" y="1133"/>
                  </a:cubicBezTo>
                  <a:lnTo>
                    <a:pt x="1133" y="1133"/>
                  </a:lnTo>
                  <a:lnTo>
                    <a:pt x="1133" y="6795"/>
                  </a:lnTo>
                  <a:lnTo>
                    <a:pt x="565" y="6795"/>
                  </a:lnTo>
                  <a:cubicBezTo>
                    <a:pt x="251" y="6795"/>
                    <a:pt x="1" y="7045"/>
                    <a:pt x="1" y="7359"/>
                  </a:cubicBezTo>
                  <a:cubicBezTo>
                    <a:pt x="1" y="7673"/>
                    <a:pt x="251" y="7927"/>
                    <a:pt x="565" y="7927"/>
                  </a:cubicBezTo>
                  <a:lnTo>
                    <a:pt x="5094" y="7927"/>
                  </a:lnTo>
                  <a:cubicBezTo>
                    <a:pt x="5408" y="7927"/>
                    <a:pt x="5659" y="7673"/>
                    <a:pt x="5659" y="7359"/>
                  </a:cubicBezTo>
                  <a:cubicBezTo>
                    <a:pt x="5659" y="7045"/>
                    <a:pt x="5408" y="6795"/>
                    <a:pt x="5094" y="6795"/>
                  </a:cubicBezTo>
                  <a:lnTo>
                    <a:pt x="4530" y="6795"/>
                  </a:lnTo>
                  <a:lnTo>
                    <a:pt x="4530" y="565"/>
                  </a:lnTo>
                  <a:cubicBezTo>
                    <a:pt x="4530" y="251"/>
                    <a:pt x="4276" y="1"/>
                    <a:pt x="39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34" name="Google Shape;1334;p57"/>
          <p:cNvGrpSpPr/>
          <p:nvPr/>
        </p:nvGrpSpPr>
        <p:grpSpPr>
          <a:xfrm>
            <a:off x="1271279" y="3983960"/>
            <a:ext cx="293997" cy="294073"/>
            <a:chOff x="4459450" y="4993700"/>
            <a:chExt cx="483150" cy="483275"/>
          </a:xfrm>
        </p:grpSpPr>
        <p:sp>
          <p:nvSpPr>
            <p:cNvPr id="1335" name="Google Shape;1335;p57"/>
            <p:cNvSpPr/>
            <p:nvPr/>
          </p:nvSpPr>
          <p:spPr>
            <a:xfrm>
              <a:off x="4459450" y="4993700"/>
              <a:ext cx="483150" cy="483275"/>
            </a:xfrm>
            <a:custGeom>
              <a:rect b="b" l="l" r="r" t="t"/>
              <a:pathLst>
                <a:path extrusionOk="0" h="19331" w="19326">
                  <a:moveTo>
                    <a:pt x="9470" y="1131"/>
                  </a:moveTo>
                  <a:cubicBezTo>
                    <a:pt x="9519" y="1131"/>
                    <a:pt x="9569" y="1143"/>
                    <a:pt x="9615" y="1165"/>
                  </a:cubicBezTo>
                  <a:lnTo>
                    <a:pt x="17505" y="5208"/>
                  </a:lnTo>
                  <a:lnTo>
                    <a:pt x="14283" y="6820"/>
                  </a:lnTo>
                  <a:lnTo>
                    <a:pt x="6429" y="2720"/>
                  </a:lnTo>
                  <a:lnTo>
                    <a:pt x="9325" y="1168"/>
                  </a:lnTo>
                  <a:cubicBezTo>
                    <a:pt x="9369" y="1143"/>
                    <a:pt x="9419" y="1131"/>
                    <a:pt x="9470" y="1131"/>
                  </a:cubicBezTo>
                  <a:close/>
                  <a:moveTo>
                    <a:pt x="5221" y="3366"/>
                  </a:moveTo>
                  <a:lnTo>
                    <a:pt x="13033" y="7445"/>
                  </a:lnTo>
                  <a:lnTo>
                    <a:pt x="9467" y="9230"/>
                  </a:lnTo>
                  <a:lnTo>
                    <a:pt x="1779" y="5208"/>
                  </a:lnTo>
                  <a:lnTo>
                    <a:pt x="5221" y="3366"/>
                  </a:lnTo>
                  <a:close/>
                  <a:moveTo>
                    <a:pt x="1133" y="6150"/>
                  </a:moveTo>
                  <a:lnTo>
                    <a:pt x="8896" y="10208"/>
                  </a:lnTo>
                  <a:lnTo>
                    <a:pt x="8896" y="17935"/>
                  </a:lnTo>
                  <a:lnTo>
                    <a:pt x="1299" y="13916"/>
                  </a:lnTo>
                  <a:cubicBezTo>
                    <a:pt x="1197" y="13862"/>
                    <a:pt x="1133" y="13753"/>
                    <a:pt x="1133" y="13638"/>
                  </a:cubicBezTo>
                  <a:lnTo>
                    <a:pt x="1133" y="6150"/>
                  </a:lnTo>
                  <a:close/>
                  <a:moveTo>
                    <a:pt x="18193" y="6132"/>
                  </a:moveTo>
                  <a:lnTo>
                    <a:pt x="18193" y="13629"/>
                  </a:lnTo>
                  <a:cubicBezTo>
                    <a:pt x="18193" y="13744"/>
                    <a:pt x="18127" y="13853"/>
                    <a:pt x="18021" y="13907"/>
                  </a:cubicBezTo>
                  <a:lnTo>
                    <a:pt x="10028" y="17953"/>
                  </a:lnTo>
                  <a:lnTo>
                    <a:pt x="10028" y="10217"/>
                  </a:lnTo>
                  <a:lnTo>
                    <a:pt x="13730" y="8363"/>
                  </a:lnTo>
                  <a:lnTo>
                    <a:pt x="13730" y="10281"/>
                  </a:lnTo>
                  <a:cubicBezTo>
                    <a:pt x="13730" y="10592"/>
                    <a:pt x="13984" y="10845"/>
                    <a:pt x="14298" y="10845"/>
                  </a:cubicBezTo>
                  <a:cubicBezTo>
                    <a:pt x="14609" y="10845"/>
                    <a:pt x="14863" y="10592"/>
                    <a:pt x="14863" y="10281"/>
                  </a:cubicBezTo>
                  <a:lnTo>
                    <a:pt x="14863" y="7796"/>
                  </a:lnTo>
                  <a:lnTo>
                    <a:pt x="18193" y="6132"/>
                  </a:lnTo>
                  <a:close/>
                  <a:moveTo>
                    <a:pt x="9472" y="0"/>
                  </a:moveTo>
                  <a:cubicBezTo>
                    <a:pt x="9237" y="0"/>
                    <a:pt x="9002" y="58"/>
                    <a:pt x="8787" y="172"/>
                  </a:cubicBezTo>
                  <a:lnTo>
                    <a:pt x="765" y="4468"/>
                  </a:lnTo>
                  <a:cubicBezTo>
                    <a:pt x="294" y="4719"/>
                    <a:pt x="1" y="5208"/>
                    <a:pt x="1" y="5739"/>
                  </a:cubicBezTo>
                  <a:lnTo>
                    <a:pt x="1" y="13638"/>
                  </a:lnTo>
                  <a:cubicBezTo>
                    <a:pt x="1" y="14173"/>
                    <a:pt x="297" y="14665"/>
                    <a:pt x="771" y="14913"/>
                  </a:cubicBezTo>
                  <a:lnTo>
                    <a:pt x="8796" y="19164"/>
                  </a:lnTo>
                  <a:cubicBezTo>
                    <a:pt x="9008" y="19275"/>
                    <a:pt x="9240" y="19331"/>
                    <a:pt x="9473" y="19331"/>
                  </a:cubicBezTo>
                  <a:cubicBezTo>
                    <a:pt x="9696" y="19331"/>
                    <a:pt x="9920" y="19279"/>
                    <a:pt x="10125" y="19176"/>
                  </a:cubicBezTo>
                  <a:lnTo>
                    <a:pt x="18534" y="14916"/>
                  </a:lnTo>
                  <a:cubicBezTo>
                    <a:pt x="19020" y="14671"/>
                    <a:pt x="19325" y="14173"/>
                    <a:pt x="19325" y="13629"/>
                  </a:cubicBezTo>
                  <a:lnTo>
                    <a:pt x="19325" y="5752"/>
                  </a:lnTo>
                  <a:cubicBezTo>
                    <a:pt x="19325" y="5208"/>
                    <a:pt x="19023" y="4713"/>
                    <a:pt x="18537" y="4465"/>
                  </a:cubicBezTo>
                  <a:lnTo>
                    <a:pt x="10128" y="160"/>
                  </a:lnTo>
                  <a:cubicBezTo>
                    <a:pt x="9922" y="53"/>
                    <a:pt x="9697" y="0"/>
                    <a:pt x="947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6" name="Google Shape;1336;p57"/>
            <p:cNvSpPr/>
            <p:nvPr/>
          </p:nvSpPr>
          <p:spPr>
            <a:xfrm>
              <a:off x="4530800" y="5235675"/>
              <a:ext cx="99650" cy="118650"/>
            </a:xfrm>
            <a:custGeom>
              <a:rect b="b" l="l" r="r" t="t"/>
              <a:pathLst>
                <a:path extrusionOk="0" h="4746" w="3986">
                  <a:moveTo>
                    <a:pt x="859" y="1"/>
                  </a:moveTo>
                  <a:cubicBezTo>
                    <a:pt x="757" y="1"/>
                    <a:pt x="654" y="28"/>
                    <a:pt x="562" y="85"/>
                  </a:cubicBezTo>
                  <a:cubicBezTo>
                    <a:pt x="296" y="251"/>
                    <a:pt x="215" y="596"/>
                    <a:pt x="378" y="861"/>
                  </a:cubicBezTo>
                  <a:lnTo>
                    <a:pt x="1136" y="2081"/>
                  </a:lnTo>
                  <a:lnTo>
                    <a:pt x="432" y="2374"/>
                  </a:lnTo>
                  <a:cubicBezTo>
                    <a:pt x="139" y="2492"/>
                    <a:pt x="0" y="2827"/>
                    <a:pt x="121" y="3117"/>
                  </a:cubicBezTo>
                  <a:cubicBezTo>
                    <a:pt x="211" y="3335"/>
                    <a:pt x="422" y="3466"/>
                    <a:pt x="644" y="3466"/>
                  </a:cubicBezTo>
                  <a:cubicBezTo>
                    <a:pt x="719" y="3466"/>
                    <a:pt x="796" y="3451"/>
                    <a:pt x="870" y="3419"/>
                  </a:cubicBezTo>
                  <a:lnTo>
                    <a:pt x="1742" y="3054"/>
                  </a:lnTo>
                  <a:lnTo>
                    <a:pt x="2627" y="4476"/>
                  </a:lnTo>
                  <a:cubicBezTo>
                    <a:pt x="2733" y="4650"/>
                    <a:pt x="2919" y="4746"/>
                    <a:pt x="3110" y="4746"/>
                  </a:cubicBezTo>
                  <a:cubicBezTo>
                    <a:pt x="3212" y="4746"/>
                    <a:pt x="3316" y="4718"/>
                    <a:pt x="3409" y="4660"/>
                  </a:cubicBezTo>
                  <a:cubicBezTo>
                    <a:pt x="3675" y="4494"/>
                    <a:pt x="3756" y="4144"/>
                    <a:pt x="3587" y="3878"/>
                  </a:cubicBezTo>
                  <a:lnTo>
                    <a:pt x="2802" y="2613"/>
                  </a:lnTo>
                  <a:lnTo>
                    <a:pt x="3560" y="2296"/>
                  </a:lnTo>
                  <a:cubicBezTo>
                    <a:pt x="3850" y="2175"/>
                    <a:pt x="3986" y="1843"/>
                    <a:pt x="3865" y="1556"/>
                  </a:cubicBezTo>
                  <a:cubicBezTo>
                    <a:pt x="3774" y="1338"/>
                    <a:pt x="3564" y="1207"/>
                    <a:pt x="3343" y="1207"/>
                  </a:cubicBezTo>
                  <a:cubicBezTo>
                    <a:pt x="3270" y="1207"/>
                    <a:pt x="3196" y="1221"/>
                    <a:pt x="3125" y="1251"/>
                  </a:cubicBezTo>
                  <a:lnTo>
                    <a:pt x="2195" y="1637"/>
                  </a:lnTo>
                  <a:lnTo>
                    <a:pt x="1338" y="264"/>
                  </a:lnTo>
                  <a:cubicBezTo>
                    <a:pt x="1230" y="93"/>
                    <a:pt x="1047" y="1"/>
                    <a:pt x="85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37" name="Google Shape;1337;p57"/>
          <p:cNvGrpSpPr/>
          <p:nvPr/>
        </p:nvGrpSpPr>
        <p:grpSpPr>
          <a:xfrm>
            <a:off x="2462028" y="3976879"/>
            <a:ext cx="308234" cy="308234"/>
            <a:chOff x="1487200" y="4993750"/>
            <a:chExt cx="483125" cy="483125"/>
          </a:xfrm>
        </p:grpSpPr>
        <p:sp>
          <p:nvSpPr>
            <p:cNvPr id="1338" name="Google Shape;1338;p57"/>
            <p:cNvSpPr/>
            <p:nvPr/>
          </p:nvSpPr>
          <p:spPr>
            <a:xfrm>
              <a:off x="1487200" y="4993750"/>
              <a:ext cx="483125" cy="483125"/>
            </a:xfrm>
            <a:custGeom>
              <a:rect b="b" l="l" r="r" t="t"/>
              <a:pathLst>
                <a:path extrusionOk="0" h="19325" w="19325">
                  <a:moveTo>
                    <a:pt x="9662" y="1133"/>
                  </a:moveTo>
                  <a:cubicBezTo>
                    <a:pt x="11824" y="1133"/>
                    <a:pt x="13983" y="1975"/>
                    <a:pt x="15668" y="3657"/>
                  </a:cubicBezTo>
                  <a:cubicBezTo>
                    <a:pt x="19035" y="7027"/>
                    <a:pt x="19035" y="12302"/>
                    <a:pt x="15668" y="15668"/>
                  </a:cubicBezTo>
                  <a:cubicBezTo>
                    <a:pt x="13983" y="17352"/>
                    <a:pt x="11822" y="18193"/>
                    <a:pt x="9661" y="18193"/>
                  </a:cubicBezTo>
                  <a:cubicBezTo>
                    <a:pt x="7500" y="18193"/>
                    <a:pt x="5340" y="17352"/>
                    <a:pt x="3657" y="15668"/>
                  </a:cubicBezTo>
                  <a:cubicBezTo>
                    <a:pt x="290" y="12302"/>
                    <a:pt x="290" y="7024"/>
                    <a:pt x="3657" y="3657"/>
                  </a:cubicBezTo>
                  <a:cubicBezTo>
                    <a:pt x="5342" y="1975"/>
                    <a:pt x="7500" y="1133"/>
                    <a:pt x="9662" y="1133"/>
                  </a:cubicBezTo>
                  <a:close/>
                  <a:moveTo>
                    <a:pt x="9662" y="1"/>
                  </a:moveTo>
                  <a:cubicBezTo>
                    <a:pt x="7117" y="1"/>
                    <a:pt x="4698" y="1015"/>
                    <a:pt x="2857" y="2857"/>
                  </a:cubicBezTo>
                  <a:cubicBezTo>
                    <a:pt x="1015" y="4699"/>
                    <a:pt x="0" y="7117"/>
                    <a:pt x="0" y="9663"/>
                  </a:cubicBezTo>
                  <a:cubicBezTo>
                    <a:pt x="0" y="12208"/>
                    <a:pt x="1015" y="14627"/>
                    <a:pt x="2857" y="16469"/>
                  </a:cubicBezTo>
                  <a:cubicBezTo>
                    <a:pt x="4698" y="18310"/>
                    <a:pt x="7117" y="19325"/>
                    <a:pt x="9662" y="19325"/>
                  </a:cubicBezTo>
                  <a:cubicBezTo>
                    <a:pt x="12208" y="19325"/>
                    <a:pt x="14626" y="18310"/>
                    <a:pt x="16468" y="16469"/>
                  </a:cubicBezTo>
                  <a:cubicBezTo>
                    <a:pt x="18310" y="14627"/>
                    <a:pt x="19325" y="12208"/>
                    <a:pt x="19325" y="9663"/>
                  </a:cubicBezTo>
                  <a:cubicBezTo>
                    <a:pt x="19325" y="7117"/>
                    <a:pt x="18310" y="4699"/>
                    <a:pt x="16468" y="2857"/>
                  </a:cubicBezTo>
                  <a:cubicBezTo>
                    <a:pt x="14626" y="1015"/>
                    <a:pt x="12208" y="1"/>
                    <a:pt x="966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39" name="Google Shape;1339;p57"/>
            <p:cNvSpPr/>
            <p:nvPr/>
          </p:nvSpPr>
          <p:spPr>
            <a:xfrm>
              <a:off x="1602600" y="5143950"/>
              <a:ext cx="250350" cy="182725"/>
            </a:xfrm>
            <a:custGeom>
              <a:rect b="b" l="l" r="r" t="t"/>
              <a:pathLst>
                <a:path extrusionOk="0" h="7309" w="10014">
                  <a:moveTo>
                    <a:pt x="8149" y="1134"/>
                  </a:moveTo>
                  <a:cubicBezTo>
                    <a:pt x="8294" y="1134"/>
                    <a:pt x="8439" y="1189"/>
                    <a:pt x="8549" y="1300"/>
                  </a:cubicBezTo>
                  <a:cubicBezTo>
                    <a:pt x="8769" y="1520"/>
                    <a:pt x="8769" y="1879"/>
                    <a:pt x="8549" y="2100"/>
                  </a:cubicBezTo>
                  <a:lnTo>
                    <a:pt x="4639" y="6007"/>
                  </a:lnTo>
                  <a:cubicBezTo>
                    <a:pt x="4527" y="6120"/>
                    <a:pt x="4377" y="6177"/>
                    <a:pt x="4227" y="6177"/>
                  </a:cubicBezTo>
                  <a:cubicBezTo>
                    <a:pt x="4081" y="6177"/>
                    <a:pt x="3937" y="6123"/>
                    <a:pt x="3830" y="6016"/>
                  </a:cubicBezTo>
                  <a:lnTo>
                    <a:pt x="1547" y="3748"/>
                  </a:lnTo>
                  <a:cubicBezTo>
                    <a:pt x="1296" y="3534"/>
                    <a:pt x="1281" y="3151"/>
                    <a:pt x="1514" y="2918"/>
                  </a:cubicBezTo>
                  <a:cubicBezTo>
                    <a:pt x="1626" y="2806"/>
                    <a:pt x="1771" y="2750"/>
                    <a:pt x="1916" y="2750"/>
                  </a:cubicBezTo>
                  <a:cubicBezTo>
                    <a:pt x="2074" y="2750"/>
                    <a:pt x="2232" y="2817"/>
                    <a:pt x="2344" y="2948"/>
                  </a:cubicBezTo>
                  <a:lnTo>
                    <a:pt x="3784" y="4388"/>
                  </a:lnTo>
                  <a:cubicBezTo>
                    <a:pt x="3793" y="4401"/>
                    <a:pt x="3805" y="4410"/>
                    <a:pt x="3817" y="4419"/>
                  </a:cubicBezTo>
                  <a:cubicBezTo>
                    <a:pt x="3817" y="4422"/>
                    <a:pt x="3820" y="4422"/>
                    <a:pt x="3823" y="4425"/>
                  </a:cubicBezTo>
                  <a:cubicBezTo>
                    <a:pt x="3934" y="4535"/>
                    <a:pt x="4078" y="4590"/>
                    <a:pt x="4222" y="4590"/>
                  </a:cubicBezTo>
                  <a:cubicBezTo>
                    <a:pt x="4367" y="4590"/>
                    <a:pt x="4512" y="4535"/>
                    <a:pt x="4624" y="4425"/>
                  </a:cubicBezTo>
                  <a:lnTo>
                    <a:pt x="7749" y="1300"/>
                  </a:lnTo>
                  <a:cubicBezTo>
                    <a:pt x="7859" y="1189"/>
                    <a:pt x="8004" y="1134"/>
                    <a:pt x="8149" y="1134"/>
                  </a:cubicBezTo>
                  <a:close/>
                  <a:moveTo>
                    <a:pt x="8146" y="1"/>
                  </a:moveTo>
                  <a:cubicBezTo>
                    <a:pt x="7712" y="1"/>
                    <a:pt x="7279" y="166"/>
                    <a:pt x="6949" y="496"/>
                  </a:cubicBezTo>
                  <a:lnTo>
                    <a:pt x="6946" y="496"/>
                  </a:lnTo>
                  <a:lnTo>
                    <a:pt x="4219" y="3223"/>
                  </a:lnTo>
                  <a:lnTo>
                    <a:pt x="3144" y="2148"/>
                  </a:lnTo>
                  <a:cubicBezTo>
                    <a:pt x="2808" y="1779"/>
                    <a:pt x="2348" y="1594"/>
                    <a:pt x="1887" y="1594"/>
                  </a:cubicBezTo>
                  <a:cubicBezTo>
                    <a:pt x="1453" y="1594"/>
                    <a:pt x="1019" y="1758"/>
                    <a:pt x="686" y="2091"/>
                  </a:cubicBezTo>
                  <a:cubicBezTo>
                    <a:pt x="1" y="2776"/>
                    <a:pt x="28" y="3896"/>
                    <a:pt x="747" y="4549"/>
                  </a:cubicBezTo>
                  <a:lnTo>
                    <a:pt x="3029" y="6819"/>
                  </a:lnTo>
                  <a:cubicBezTo>
                    <a:pt x="3344" y="7131"/>
                    <a:pt x="3768" y="7308"/>
                    <a:pt x="4214" y="7308"/>
                  </a:cubicBezTo>
                  <a:cubicBezTo>
                    <a:pt x="4218" y="7308"/>
                    <a:pt x="4221" y="7308"/>
                    <a:pt x="4225" y="7308"/>
                  </a:cubicBezTo>
                  <a:cubicBezTo>
                    <a:pt x="4678" y="7308"/>
                    <a:pt x="5116" y="7127"/>
                    <a:pt x="5439" y="6807"/>
                  </a:cubicBezTo>
                  <a:lnTo>
                    <a:pt x="9349" y="2900"/>
                  </a:lnTo>
                  <a:cubicBezTo>
                    <a:pt x="10013" y="2236"/>
                    <a:pt x="10013" y="1161"/>
                    <a:pt x="9349" y="499"/>
                  </a:cubicBezTo>
                  <a:cubicBezTo>
                    <a:pt x="9017" y="167"/>
                    <a:pt x="8581" y="1"/>
                    <a:pt x="8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40" name="Google Shape;1340;p57"/>
          <p:cNvGrpSpPr/>
          <p:nvPr/>
        </p:nvGrpSpPr>
        <p:grpSpPr>
          <a:xfrm>
            <a:off x="2874638" y="3976879"/>
            <a:ext cx="308234" cy="308234"/>
            <a:chOff x="2081650" y="4993750"/>
            <a:chExt cx="483125" cy="483125"/>
          </a:xfrm>
        </p:grpSpPr>
        <p:sp>
          <p:nvSpPr>
            <p:cNvPr id="1341" name="Google Shape;1341;p57"/>
            <p:cNvSpPr/>
            <p:nvPr/>
          </p:nvSpPr>
          <p:spPr>
            <a:xfrm>
              <a:off x="2081650" y="4993750"/>
              <a:ext cx="483125" cy="483125"/>
            </a:xfrm>
            <a:custGeom>
              <a:rect b="b" l="l" r="r" t="t"/>
              <a:pathLst>
                <a:path extrusionOk="0" h="19325" w="19325">
                  <a:moveTo>
                    <a:pt x="9663" y="1133"/>
                  </a:moveTo>
                  <a:cubicBezTo>
                    <a:pt x="11824" y="1133"/>
                    <a:pt x="13983" y="1975"/>
                    <a:pt x="15668" y="3657"/>
                  </a:cubicBezTo>
                  <a:cubicBezTo>
                    <a:pt x="19035" y="7027"/>
                    <a:pt x="19035" y="12302"/>
                    <a:pt x="15668" y="15668"/>
                  </a:cubicBezTo>
                  <a:cubicBezTo>
                    <a:pt x="13983" y="17350"/>
                    <a:pt x="11824" y="18193"/>
                    <a:pt x="9663" y="18193"/>
                  </a:cubicBezTo>
                  <a:cubicBezTo>
                    <a:pt x="7501" y="18193"/>
                    <a:pt x="5342" y="17350"/>
                    <a:pt x="3657" y="15668"/>
                  </a:cubicBezTo>
                  <a:cubicBezTo>
                    <a:pt x="290" y="12302"/>
                    <a:pt x="290" y="7024"/>
                    <a:pt x="3657" y="3657"/>
                  </a:cubicBezTo>
                  <a:cubicBezTo>
                    <a:pt x="5342" y="1975"/>
                    <a:pt x="7501" y="1133"/>
                    <a:pt x="9663" y="1133"/>
                  </a:cubicBezTo>
                  <a:close/>
                  <a:moveTo>
                    <a:pt x="9663" y="1"/>
                  </a:moveTo>
                  <a:cubicBezTo>
                    <a:pt x="7117" y="1"/>
                    <a:pt x="4699" y="1015"/>
                    <a:pt x="2857" y="2857"/>
                  </a:cubicBezTo>
                  <a:cubicBezTo>
                    <a:pt x="1015" y="4699"/>
                    <a:pt x="0" y="7117"/>
                    <a:pt x="0" y="9663"/>
                  </a:cubicBezTo>
                  <a:cubicBezTo>
                    <a:pt x="0" y="12208"/>
                    <a:pt x="1015" y="14627"/>
                    <a:pt x="2857" y="16469"/>
                  </a:cubicBezTo>
                  <a:cubicBezTo>
                    <a:pt x="4699" y="18310"/>
                    <a:pt x="7117" y="19325"/>
                    <a:pt x="9663" y="19325"/>
                  </a:cubicBezTo>
                  <a:cubicBezTo>
                    <a:pt x="12208" y="19325"/>
                    <a:pt x="14626" y="18310"/>
                    <a:pt x="16468" y="16469"/>
                  </a:cubicBezTo>
                  <a:cubicBezTo>
                    <a:pt x="18310" y="14627"/>
                    <a:pt x="19325" y="12208"/>
                    <a:pt x="19325" y="9663"/>
                  </a:cubicBezTo>
                  <a:cubicBezTo>
                    <a:pt x="19325" y="7117"/>
                    <a:pt x="18310" y="4699"/>
                    <a:pt x="16468" y="2857"/>
                  </a:cubicBezTo>
                  <a:cubicBezTo>
                    <a:pt x="14626" y="1015"/>
                    <a:pt x="12208" y="1"/>
                    <a:pt x="96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2" name="Google Shape;1342;p57"/>
            <p:cNvSpPr/>
            <p:nvPr/>
          </p:nvSpPr>
          <p:spPr>
            <a:xfrm>
              <a:off x="2209375" y="5125625"/>
              <a:ext cx="227600" cy="219350"/>
            </a:xfrm>
            <a:custGeom>
              <a:rect b="b" l="l" r="r" t="t"/>
              <a:pathLst>
                <a:path extrusionOk="0" h="8774" w="9104">
                  <a:moveTo>
                    <a:pt x="7232" y="1143"/>
                  </a:moveTo>
                  <a:cubicBezTo>
                    <a:pt x="7377" y="1143"/>
                    <a:pt x="7522" y="1198"/>
                    <a:pt x="7633" y="1308"/>
                  </a:cubicBezTo>
                  <a:cubicBezTo>
                    <a:pt x="7851" y="1528"/>
                    <a:pt x="7854" y="1882"/>
                    <a:pt x="7639" y="2102"/>
                  </a:cubicBezTo>
                  <a:lnTo>
                    <a:pt x="5755" y="3986"/>
                  </a:lnTo>
                  <a:cubicBezTo>
                    <a:pt x="5532" y="4210"/>
                    <a:pt x="5532" y="4566"/>
                    <a:pt x="5755" y="4789"/>
                  </a:cubicBezTo>
                  <a:lnTo>
                    <a:pt x="7639" y="6673"/>
                  </a:lnTo>
                  <a:cubicBezTo>
                    <a:pt x="7854" y="6894"/>
                    <a:pt x="7851" y="7247"/>
                    <a:pt x="7633" y="7468"/>
                  </a:cubicBezTo>
                  <a:cubicBezTo>
                    <a:pt x="7522" y="7577"/>
                    <a:pt x="7377" y="7633"/>
                    <a:pt x="7232" y="7633"/>
                  </a:cubicBezTo>
                  <a:cubicBezTo>
                    <a:pt x="7090" y="7633"/>
                    <a:pt x="6948" y="7580"/>
                    <a:pt x="6839" y="7474"/>
                  </a:cubicBezTo>
                  <a:lnTo>
                    <a:pt x="6830" y="7468"/>
                  </a:lnTo>
                  <a:lnTo>
                    <a:pt x="4946" y="5650"/>
                  </a:lnTo>
                  <a:cubicBezTo>
                    <a:pt x="4836" y="5544"/>
                    <a:pt x="4695" y="5491"/>
                    <a:pt x="4554" y="5491"/>
                  </a:cubicBezTo>
                  <a:cubicBezTo>
                    <a:pt x="4412" y="5491"/>
                    <a:pt x="4271" y="5544"/>
                    <a:pt x="4161" y="5650"/>
                  </a:cubicBezTo>
                  <a:lnTo>
                    <a:pt x="2277" y="7468"/>
                  </a:lnTo>
                  <a:lnTo>
                    <a:pt x="2268" y="7474"/>
                  </a:lnTo>
                  <a:cubicBezTo>
                    <a:pt x="2159" y="7580"/>
                    <a:pt x="2017" y="7633"/>
                    <a:pt x="1875" y="7633"/>
                  </a:cubicBezTo>
                  <a:cubicBezTo>
                    <a:pt x="1730" y="7633"/>
                    <a:pt x="1585" y="7577"/>
                    <a:pt x="1474" y="7468"/>
                  </a:cubicBezTo>
                  <a:cubicBezTo>
                    <a:pt x="1256" y="7247"/>
                    <a:pt x="1253" y="6894"/>
                    <a:pt x="1468" y="6673"/>
                  </a:cubicBezTo>
                  <a:lnTo>
                    <a:pt x="3352" y="4789"/>
                  </a:lnTo>
                  <a:cubicBezTo>
                    <a:pt x="3575" y="4566"/>
                    <a:pt x="3575" y="4210"/>
                    <a:pt x="3352" y="3986"/>
                  </a:cubicBezTo>
                  <a:lnTo>
                    <a:pt x="1468" y="2102"/>
                  </a:lnTo>
                  <a:cubicBezTo>
                    <a:pt x="1253" y="1882"/>
                    <a:pt x="1256" y="1528"/>
                    <a:pt x="1474" y="1308"/>
                  </a:cubicBezTo>
                  <a:cubicBezTo>
                    <a:pt x="1585" y="1198"/>
                    <a:pt x="1730" y="1143"/>
                    <a:pt x="1875" y="1143"/>
                  </a:cubicBezTo>
                  <a:cubicBezTo>
                    <a:pt x="2017" y="1143"/>
                    <a:pt x="2159" y="1196"/>
                    <a:pt x="2268" y="1302"/>
                  </a:cubicBezTo>
                  <a:lnTo>
                    <a:pt x="2277" y="1308"/>
                  </a:lnTo>
                  <a:lnTo>
                    <a:pt x="4161" y="3126"/>
                  </a:lnTo>
                  <a:cubicBezTo>
                    <a:pt x="4271" y="3231"/>
                    <a:pt x="4412" y="3284"/>
                    <a:pt x="4554" y="3284"/>
                  </a:cubicBezTo>
                  <a:cubicBezTo>
                    <a:pt x="4695" y="3284"/>
                    <a:pt x="4836" y="3231"/>
                    <a:pt x="4946" y="3126"/>
                  </a:cubicBezTo>
                  <a:lnTo>
                    <a:pt x="6830" y="1308"/>
                  </a:lnTo>
                  <a:lnTo>
                    <a:pt x="6839" y="1302"/>
                  </a:lnTo>
                  <a:cubicBezTo>
                    <a:pt x="6948" y="1196"/>
                    <a:pt x="7090" y="1143"/>
                    <a:pt x="7232" y="1143"/>
                  </a:cubicBezTo>
                  <a:close/>
                  <a:moveTo>
                    <a:pt x="1865" y="0"/>
                  </a:moveTo>
                  <a:cubicBezTo>
                    <a:pt x="1430" y="0"/>
                    <a:pt x="995" y="166"/>
                    <a:pt x="664" y="499"/>
                  </a:cubicBezTo>
                  <a:cubicBezTo>
                    <a:pt x="0" y="1163"/>
                    <a:pt x="3" y="2241"/>
                    <a:pt x="667" y="2902"/>
                  </a:cubicBezTo>
                  <a:lnTo>
                    <a:pt x="2153" y="4388"/>
                  </a:lnTo>
                  <a:lnTo>
                    <a:pt x="667" y="5873"/>
                  </a:lnTo>
                  <a:cubicBezTo>
                    <a:pt x="0" y="6535"/>
                    <a:pt x="0" y="7610"/>
                    <a:pt x="661" y="8274"/>
                  </a:cubicBezTo>
                  <a:cubicBezTo>
                    <a:pt x="995" y="8607"/>
                    <a:pt x="1431" y="8774"/>
                    <a:pt x="1868" y="8774"/>
                  </a:cubicBezTo>
                  <a:cubicBezTo>
                    <a:pt x="2301" y="8774"/>
                    <a:pt x="2734" y="8609"/>
                    <a:pt x="3065" y="8280"/>
                  </a:cubicBezTo>
                  <a:lnTo>
                    <a:pt x="4554" y="6846"/>
                  </a:lnTo>
                  <a:lnTo>
                    <a:pt x="6042" y="8280"/>
                  </a:lnTo>
                  <a:cubicBezTo>
                    <a:pt x="6373" y="8609"/>
                    <a:pt x="6806" y="8774"/>
                    <a:pt x="7239" y="8774"/>
                  </a:cubicBezTo>
                  <a:cubicBezTo>
                    <a:pt x="7675" y="8774"/>
                    <a:pt x="8111" y="8607"/>
                    <a:pt x="8443" y="8274"/>
                  </a:cubicBezTo>
                  <a:cubicBezTo>
                    <a:pt x="9104" y="7610"/>
                    <a:pt x="9104" y="6535"/>
                    <a:pt x="8440" y="5873"/>
                  </a:cubicBezTo>
                  <a:lnTo>
                    <a:pt x="6957" y="4388"/>
                  </a:lnTo>
                  <a:lnTo>
                    <a:pt x="8440" y="2902"/>
                  </a:lnTo>
                  <a:cubicBezTo>
                    <a:pt x="8760" y="2585"/>
                    <a:pt x="8938" y="2153"/>
                    <a:pt x="8938" y="1703"/>
                  </a:cubicBezTo>
                  <a:cubicBezTo>
                    <a:pt x="8938" y="1018"/>
                    <a:pt x="8524" y="399"/>
                    <a:pt x="7893" y="133"/>
                  </a:cubicBezTo>
                  <a:cubicBezTo>
                    <a:pt x="7682" y="46"/>
                    <a:pt x="7460" y="3"/>
                    <a:pt x="7239" y="3"/>
                  </a:cubicBezTo>
                  <a:cubicBezTo>
                    <a:pt x="6799" y="3"/>
                    <a:pt x="6366" y="174"/>
                    <a:pt x="6042" y="496"/>
                  </a:cubicBezTo>
                  <a:lnTo>
                    <a:pt x="4554" y="1930"/>
                  </a:lnTo>
                  <a:lnTo>
                    <a:pt x="3065" y="496"/>
                  </a:lnTo>
                  <a:cubicBezTo>
                    <a:pt x="2733" y="165"/>
                    <a:pt x="2299" y="0"/>
                    <a:pt x="18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43" name="Google Shape;1343;p57"/>
          <p:cNvGrpSpPr/>
          <p:nvPr/>
        </p:nvGrpSpPr>
        <p:grpSpPr>
          <a:xfrm>
            <a:off x="1651280" y="3983960"/>
            <a:ext cx="293997" cy="294073"/>
            <a:chOff x="5053900" y="4993700"/>
            <a:chExt cx="483150" cy="483275"/>
          </a:xfrm>
        </p:grpSpPr>
        <p:sp>
          <p:nvSpPr>
            <p:cNvPr id="1344" name="Google Shape;1344;p57"/>
            <p:cNvSpPr/>
            <p:nvPr/>
          </p:nvSpPr>
          <p:spPr>
            <a:xfrm>
              <a:off x="5053900" y="4993700"/>
              <a:ext cx="483150" cy="483275"/>
            </a:xfrm>
            <a:custGeom>
              <a:rect b="b" l="l" r="r" t="t"/>
              <a:pathLst>
                <a:path extrusionOk="0" h="19331" w="19326">
                  <a:moveTo>
                    <a:pt x="9470" y="1131"/>
                  </a:moveTo>
                  <a:cubicBezTo>
                    <a:pt x="9519" y="1131"/>
                    <a:pt x="9569" y="1143"/>
                    <a:pt x="9615" y="1165"/>
                  </a:cubicBezTo>
                  <a:lnTo>
                    <a:pt x="17505" y="5208"/>
                  </a:lnTo>
                  <a:lnTo>
                    <a:pt x="14283" y="6820"/>
                  </a:lnTo>
                  <a:lnTo>
                    <a:pt x="6429" y="2720"/>
                  </a:lnTo>
                  <a:lnTo>
                    <a:pt x="9325" y="1168"/>
                  </a:lnTo>
                  <a:cubicBezTo>
                    <a:pt x="9369" y="1143"/>
                    <a:pt x="9419" y="1131"/>
                    <a:pt x="9470" y="1131"/>
                  </a:cubicBezTo>
                  <a:close/>
                  <a:moveTo>
                    <a:pt x="5222" y="3366"/>
                  </a:moveTo>
                  <a:lnTo>
                    <a:pt x="13033" y="7445"/>
                  </a:lnTo>
                  <a:lnTo>
                    <a:pt x="9467" y="9230"/>
                  </a:lnTo>
                  <a:lnTo>
                    <a:pt x="1779" y="5208"/>
                  </a:lnTo>
                  <a:lnTo>
                    <a:pt x="5222" y="3366"/>
                  </a:lnTo>
                  <a:close/>
                  <a:moveTo>
                    <a:pt x="1133" y="6150"/>
                  </a:moveTo>
                  <a:lnTo>
                    <a:pt x="8896" y="10208"/>
                  </a:lnTo>
                  <a:lnTo>
                    <a:pt x="8896" y="17935"/>
                  </a:lnTo>
                  <a:lnTo>
                    <a:pt x="1299" y="13916"/>
                  </a:lnTo>
                  <a:cubicBezTo>
                    <a:pt x="1197" y="13862"/>
                    <a:pt x="1133" y="13753"/>
                    <a:pt x="1133" y="13638"/>
                  </a:cubicBezTo>
                  <a:lnTo>
                    <a:pt x="1133" y="6150"/>
                  </a:lnTo>
                  <a:close/>
                  <a:moveTo>
                    <a:pt x="18193" y="6132"/>
                  </a:moveTo>
                  <a:lnTo>
                    <a:pt x="18193" y="13629"/>
                  </a:lnTo>
                  <a:cubicBezTo>
                    <a:pt x="18193" y="13744"/>
                    <a:pt x="18127" y="13853"/>
                    <a:pt x="18021" y="13907"/>
                  </a:cubicBezTo>
                  <a:lnTo>
                    <a:pt x="10029" y="17953"/>
                  </a:lnTo>
                  <a:lnTo>
                    <a:pt x="10029" y="10217"/>
                  </a:lnTo>
                  <a:lnTo>
                    <a:pt x="13730" y="8363"/>
                  </a:lnTo>
                  <a:lnTo>
                    <a:pt x="13730" y="10281"/>
                  </a:lnTo>
                  <a:cubicBezTo>
                    <a:pt x="13730" y="10592"/>
                    <a:pt x="13984" y="10845"/>
                    <a:pt x="14298" y="10845"/>
                  </a:cubicBezTo>
                  <a:cubicBezTo>
                    <a:pt x="14609" y="10845"/>
                    <a:pt x="14863" y="10592"/>
                    <a:pt x="14863" y="10281"/>
                  </a:cubicBezTo>
                  <a:lnTo>
                    <a:pt x="14863" y="7796"/>
                  </a:lnTo>
                  <a:lnTo>
                    <a:pt x="18193" y="6132"/>
                  </a:lnTo>
                  <a:close/>
                  <a:moveTo>
                    <a:pt x="9472" y="0"/>
                  </a:moveTo>
                  <a:cubicBezTo>
                    <a:pt x="9237" y="0"/>
                    <a:pt x="9002" y="58"/>
                    <a:pt x="8788" y="172"/>
                  </a:cubicBezTo>
                  <a:lnTo>
                    <a:pt x="765" y="4468"/>
                  </a:lnTo>
                  <a:cubicBezTo>
                    <a:pt x="294" y="4719"/>
                    <a:pt x="1" y="5208"/>
                    <a:pt x="1" y="5739"/>
                  </a:cubicBezTo>
                  <a:lnTo>
                    <a:pt x="1" y="13638"/>
                  </a:lnTo>
                  <a:cubicBezTo>
                    <a:pt x="1" y="14173"/>
                    <a:pt x="297" y="14665"/>
                    <a:pt x="771" y="14913"/>
                  </a:cubicBezTo>
                  <a:lnTo>
                    <a:pt x="8797" y="19164"/>
                  </a:lnTo>
                  <a:cubicBezTo>
                    <a:pt x="9008" y="19275"/>
                    <a:pt x="9240" y="19331"/>
                    <a:pt x="9473" y="19331"/>
                  </a:cubicBezTo>
                  <a:cubicBezTo>
                    <a:pt x="9696" y="19331"/>
                    <a:pt x="9920" y="19279"/>
                    <a:pt x="10125" y="19176"/>
                  </a:cubicBezTo>
                  <a:lnTo>
                    <a:pt x="18534" y="14916"/>
                  </a:lnTo>
                  <a:cubicBezTo>
                    <a:pt x="19020" y="14671"/>
                    <a:pt x="19325" y="14173"/>
                    <a:pt x="19325" y="13629"/>
                  </a:cubicBezTo>
                  <a:lnTo>
                    <a:pt x="19325" y="5752"/>
                  </a:lnTo>
                  <a:cubicBezTo>
                    <a:pt x="19325" y="5208"/>
                    <a:pt x="19023" y="4713"/>
                    <a:pt x="18537" y="4465"/>
                  </a:cubicBezTo>
                  <a:lnTo>
                    <a:pt x="10128" y="160"/>
                  </a:lnTo>
                  <a:cubicBezTo>
                    <a:pt x="9923" y="53"/>
                    <a:pt x="9698" y="0"/>
                    <a:pt x="947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345" name="Google Shape;1345;p57"/>
            <p:cNvSpPr/>
            <p:nvPr/>
          </p:nvSpPr>
          <p:spPr>
            <a:xfrm>
              <a:off x="5123725" y="5264025"/>
              <a:ext cx="105200" cy="61775"/>
            </a:xfrm>
            <a:custGeom>
              <a:rect b="b" l="l" r="r" t="t"/>
              <a:pathLst>
                <a:path extrusionOk="0" h="2471" w="4208">
                  <a:moveTo>
                    <a:pt x="3561" y="1"/>
                  </a:moveTo>
                  <a:cubicBezTo>
                    <a:pt x="3462" y="1"/>
                    <a:pt x="3362" y="26"/>
                    <a:pt x="3271" y="81"/>
                  </a:cubicBezTo>
                  <a:lnTo>
                    <a:pt x="1523" y="1122"/>
                  </a:lnTo>
                  <a:lnTo>
                    <a:pt x="1139" y="449"/>
                  </a:lnTo>
                  <a:cubicBezTo>
                    <a:pt x="1035" y="266"/>
                    <a:pt x="844" y="162"/>
                    <a:pt x="647" y="162"/>
                  </a:cubicBezTo>
                  <a:cubicBezTo>
                    <a:pt x="551" y="162"/>
                    <a:pt x="455" y="187"/>
                    <a:pt x="366" y="238"/>
                  </a:cubicBezTo>
                  <a:cubicBezTo>
                    <a:pt x="95" y="392"/>
                    <a:pt x="1" y="736"/>
                    <a:pt x="155" y="1008"/>
                  </a:cubicBezTo>
                  <a:lnTo>
                    <a:pt x="825" y="2185"/>
                  </a:lnTo>
                  <a:lnTo>
                    <a:pt x="831" y="2191"/>
                  </a:lnTo>
                  <a:cubicBezTo>
                    <a:pt x="831" y="2194"/>
                    <a:pt x="831" y="2194"/>
                    <a:pt x="831" y="2194"/>
                  </a:cubicBezTo>
                  <a:cubicBezTo>
                    <a:pt x="834" y="2200"/>
                    <a:pt x="837" y="2203"/>
                    <a:pt x="840" y="2206"/>
                  </a:cubicBezTo>
                  <a:lnTo>
                    <a:pt x="849" y="2224"/>
                  </a:lnTo>
                  <a:lnTo>
                    <a:pt x="861" y="2240"/>
                  </a:lnTo>
                  <a:lnTo>
                    <a:pt x="874" y="2255"/>
                  </a:lnTo>
                  <a:lnTo>
                    <a:pt x="883" y="2270"/>
                  </a:lnTo>
                  <a:lnTo>
                    <a:pt x="898" y="2282"/>
                  </a:lnTo>
                  <a:lnTo>
                    <a:pt x="910" y="2297"/>
                  </a:lnTo>
                  <a:lnTo>
                    <a:pt x="922" y="2312"/>
                  </a:lnTo>
                  <a:lnTo>
                    <a:pt x="937" y="2324"/>
                  </a:lnTo>
                  <a:lnTo>
                    <a:pt x="949" y="2336"/>
                  </a:lnTo>
                  <a:lnTo>
                    <a:pt x="964" y="2348"/>
                  </a:lnTo>
                  <a:cubicBezTo>
                    <a:pt x="970" y="2351"/>
                    <a:pt x="973" y="2354"/>
                    <a:pt x="979" y="2357"/>
                  </a:cubicBezTo>
                  <a:lnTo>
                    <a:pt x="994" y="2369"/>
                  </a:lnTo>
                  <a:lnTo>
                    <a:pt x="1009" y="2378"/>
                  </a:lnTo>
                  <a:lnTo>
                    <a:pt x="1028" y="2391"/>
                  </a:lnTo>
                  <a:lnTo>
                    <a:pt x="1040" y="2400"/>
                  </a:lnTo>
                  <a:lnTo>
                    <a:pt x="1058" y="2409"/>
                  </a:lnTo>
                  <a:lnTo>
                    <a:pt x="1073" y="2415"/>
                  </a:lnTo>
                  <a:cubicBezTo>
                    <a:pt x="1079" y="2418"/>
                    <a:pt x="1085" y="2421"/>
                    <a:pt x="1091" y="2424"/>
                  </a:cubicBezTo>
                  <a:lnTo>
                    <a:pt x="1106" y="2430"/>
                  </a:lnTo>
                  <a:lnTo>
                    <a:pt x="1124" y="2436"/>
                  </a:lnTo>
                  <a:lnTo>
                    <a:pt x="1139" y="2442"/>
                  </a:lnTo>
                  <a:lnTo>
                    <a:pt x="1160" y="2448"/>
                  </a:lnTo>
                  <a:lnTo>
                    <a:pt x="1176" y="2454"/>
                  </a:lnTo>
                  <a:lnTo>
                    <a:pt x="1197" y="2457"/>
                  </a:lnTo>
                  <a:lnTo>
                    <a:pt x="1212" y="2460"/>
                  </a:lnTo>
                  <a:lnTo>
                    <a:pt x="1233" y="2463"/>
                  </a:lnTo>
                  <a:lnTo>
                    <a:pt x="1245" y="2466"/>
                  </a:lnTo>
                  <a:cubicBezTo>
                    <a:pt x="1254" y="2466"/>
                    <a:pt x="1263" y="2466"/>
                    <a:pt x="1269" y="2469"/>
                  </a:cubicBezTo>
                  <a:cubicBezTo>
                    <a:pt x="1272" y="2470"/>
                    <a:pt x="1274" y="2470"/>
                    <a:pt x="1276" y="2470"/>
                  </a:cubicBezTo>
                  <a:cubicBezTo>
                    <a:pt x="1279" y="2470"/>
                    <a:pt x="1279" y="2469"/>
                    <a:pt x="1281" y="2469"/>
                  </a:cubicBezTo>
                  <a:lnTo>
                    <a:pt x="1369" y="2469"/>
                  </a:lnTo>
                  <a:lnTo>
                    <a:pt x="1393" y="2466"/>
                  </a:lnTo>
                  <a:lnTo>
                    <a:pt x="1408" y="2463"/>
                  </a:lnTo>
                  <a:cubicBezTo>
                    <a:pt x="1414" y="2463"/>
                    <a:pt x="1420" y="2463"/>
                    <a:pt x="1426" y="2460"/>
                  </a:cubicBezTo>
                  <a:lnTo>
                    <a:pt x="1444" y="2457"/>
                  </a:lnTo>
                  <a:lnTo>
                    <a:pt x="1462" y="2451"/>
                  </a:lnTo>
                  <a:lnTo>
                    <a:pt x="1480" y="2448"/>
                  </a:lnTo>
                  <a:lnTo>
                    <a:pt x="1499" y="2442"/>
                  </a:lnTo>
                  <a:lnTo>
                    <a:pt x="1517" y="2436"/>
                  </a:lnTo>
                  <a:cubicBezTo>
                    <a:pt x="1523" y="2433"/>
                    <a:pt x="1529" y="2430"/>
                    <a:pt x="1535" y="2427"/>
                  </a:cubicBezTo>
                  <a:lnTo>
                    <a:pt x="1553" y="2421"/>
                  </a:lnTo>
                  <a:lnTo>
                    <a:pt x="1568" y="2412"/>
                  </a:lnTo>
                  <a:lnTo>
                    <a:pt x="1586" y="2403"/>
                  </a:lnTo>
                  <a:cubicBezTo>
                    <a:pt x="1589" y="2403"/>
                    <a:pt x="1595" y="2400"/>
                    <a:pt x="1598" y="2397"/>
                  </a:cubicBezTo>
                  <a:cubicBezTo>
                    <a:pt x="1600" y="2395"/>
                    <a:pt x="1600" y="2395"/>
                    <a:pt x="1601" y="2395"/>
                  </a:cubicBezTo>
                  <a:cubicBezTo>
                    <a:pt x="1601" y="2395"/>
                    <a:pt x="1601" y="2395"/>
                    <a:pt x="1601" y="2394"/>
                  </a:cubicBezTo>
                  <a:lnTo>
                    <a:pt x="1607" y="2391"/>
                  </a:lnTo>
                  <a:lnTo>
                    <a:pt x="3851" y="1053"/>
                  </a:lnTo>
                  <a:cubicBezTo>
                    <a:pt x="4119" y="893"/>
                    <a:pt x="4207" y="546"/>
                    <a:pt x="4047" y="277"/>
                  </a:cubicBezTo>
                  <a:cubicBezTo>
                    <a:pt x="3941" y="99"/>
                    <a:pt x="3753" y="1"/>
                    <a:pt x="35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346" name="Google Shape;1346;p57"/>
          <p:cNvGrpSpPr/>
          <p:nvPr/>
        </p:nvGrpSpPr>
        <p:grpSpPr>
          <a:xfrm>
            <a:off x="7159962" y="3960299"/>
            <a:ext cx="195401" cy="341395"/>
            <a:chOff x="1426400" y="1814750"/>
            <a:chExt cx="407850" cy="712575"/>
          </a:xfrm>
        </p:grpSpPr>
        <p:sp>
          <p:nvSpPr>
            <p:cNvPr id="1347" name="Google Shape;1347;p57"/>
            <p:cNvSpPr/>
            <p:nvPr/>
          </p:nvSpPr>
          <p:spPr>
            <a:xfrm>
              <a:off x="1426400" y="1814750"/>
              <a:ext cx="407850" cy="407925"/>
            </a:xfrm>
            <a:custGeom>
              <a:rect b="b" l="l" r="r" t="t"/>
              <a:pathLst>
                <a:path extrusionOk="0" fill="none" h="16317" w="16314">
                  <a:moveTo>
                    <a:pt x="16313" y="8193"/>
                  </a:moveTo>
                  <a:cubicBezTo>
                    <a:pt x="16313" y="12682"/>
                    <a:pt x="12678" y="16317"/>
                    <a:pt x="8190" y="16317"/>
                  </a:cubicBezTo>
                  <a:cubicBezTo>
                    <a:pt x="3701" y="16317"/>
                    <a:pt x="1" y="12682"/>
                    <a:pt x="1" y="8193"/>
                  </a:cubicBezTo>
                  <a:cubicBezTo>
                    <a:pt x="1" y="3705"/>
                    <a:pt x="3705" y="0"/>
                    <a:pt x="8190" y="0"/>
                  </a:cubicBezTo>
                  <a:cubicBezTo>
                    <a:pt x="12674" y="0"/>
                    <a:pt x="16313" y="3705"/>
                    <a:pt x="16313" y="8193"/>
                  </a:cubicBezTo>
                  <a:close/>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57"/>
            <p:cNvSpPr/>
            <p:nvPr/>
          </p:nvSpPr>
          <p:spPr>
            <a:xfrm>
              <a:off x="1631125" y="2222650"/>
              <a:ext cx="25" cy="304675"/>
            </a:xfrm>
            <a:custGeom>
              <a:rect b="b" l="l" r="r" t="t"/>
              <a:pathLst>
                <a:path extrusionOk="0" fill="none" h="12187" w="1">
                  <a:moveTo>
                    <a:pt x="1" y="1"/>
                  </a:moveTo>
                  <a:lnTo>
                    <a:pt x="1" y="12187"/>
                  </a:lnTo>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57"/>
            <p:cNvSpPr/>
            <p:nvPr/>
          </p:nvSpPr>
          <p:spPr>
            <a:xfrm>
              <a:off x="1529575" y="2425750"/>
              <a:ext cx="203125" cy="25"/>
            </a:xfrm>
            <a:custGeom>
              <a:rect b="b" l="l" r="r" t="t"/>
              <a:pathLst>
                <a:path extrusionOk="0" fill="none" h="1" w="8125">
                  <a:moveTo>
                    <a:pt x="1" y="1"/>
                  </a:moveTo>
                  <a:lnTo>
                    <a:pt x="8125" y="1"/>
                  </a:lnTo>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0" name="Google Shape;1350;p57"/>
          <p:cNvGrpSpPr/>
          <p:nvPr/>
        </p:nvGrpSpPr>
        <p:grpSpPr>
          <a:xfrm>
            <a:off x="7494377" y="3991261"/>
            <a:ext cx="279423" cy="279471"/>
            <a:chOff x="1910075" y="2021700"/>
            <a:chExt cx="583225" cy="583325"/>
          </a:xfrm>
        </p:grpSpPr>
        <p:sp>
          <p:nvSpPr>
            <p:cNvPr id="1351" name="Google Shape;1351;p57"/>
            <p:cNvSpPr/>
            <p:nvPr/>
          </p:nvSpPr>
          <p:spPr>
            <a:xfrm>
              <a:off x="1910075" y="2157875"/>
              <a:ext cx="448375" cy="447150"/>
            </a:xfrm>
            <a:custGeom>
              <a:rect b="b" l="l" r="r" t="t"/>
              <a:pathLst>
                <a:path extrusionOk="0" fill="none" h="17886" w="17935">
                  <a:moveTo>
                    <a:pt x="14762" y="14709"/>
                  </a:moveTo>
                  <a:cubicBezTo>
                    <a:pt x="11589" y="17885"/>
                    <a:pt x="6349" y="17885"/>
                    <a:pt x="3177" y="14709"/>
                  </a:cubicBezTo>
                  <a:cubicBezTo>
                    <a:pt x="1" y="11536"/>
                    <a:pt x="54" y="6349"/>
                    <a:pt x="3222" y="3173"/>
                  </a:cubicBezTo>
                  <a:cubicBezTo>
                    <a:pt x="6394" y="0"/>
                    <a:pt x="11537" y="0"/>
                    <a:pt x="14713" y="3173"/>
                  </a:cubicBezTo>
                  <a:cubicBezTo>
                    <a:pt x="17889" y="6341"/>
                    <a:pt x="17934" y="11536"/>
                    <a:pt x="14762" y="14709"/>
                  </a:cubicBezTo>
                  <a:close/>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57"/>
            <p:cNvSpPr/>
            <p:nvPr/>
          </p:nvSpPr>
          <p:spPr>
            <a:xfrm>
              <a:off x="2277975" y="2026475"/>
              <a:ext cx="210650" cy="210625"/>
            </a:xfrm>
            <a:custGeom>
              <a:rect b="b" l="l" r="r" t="t"/>
              <a:pathLst>
                <a:path extrusionOk="0" fill="none" h="8425" w="8426">
                  <a:moveTo>
                    <a:pt x="8425" y="0"/>
                  </a:moveTo>
                  <a:lnTo>
                    <a:pt x="1" y="8425"/>
                  </a:lnTo>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57"/>
            <p:cNvSpPr/>
            <p:nvPr/>
          </p:nvSpPr>
          <p:spPr>
            <a:xfrm>
              <a:off x="2349675" y="2021700"/>
              <a:ext cx="143625" cy="143500"/>
            </a:xfrm>
            <a:custGeom>
              <a:rect b="b" l="l" r="r" t="t"/>
              <a:pathLst>
                <a:path extrusionOk="0" fill="none" h="5740" w="5745">
                  <a:moveTo>
                    <a:pt x="1" y="0"/>
                  </a:moveTo>
                  <a:lnTo>
                    <a:pt x="5744" y="0"/>
                  </a:lnTo>
                  <a:lnTo>
                    <a:pt x="5744" y="5740"/>
                  </a:lnTo>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4" name="Google Shape;1354;p57"/>
          <p:cNvGrpSpPr/>
          <p:nvPr/>
        </p:nvGrpSpPr>
        <p:grpSpPr>
          <a:xfrm>
            <a:off x="7912814" y="4026678"/>
            <a:ext cx="392874" cy="208636"/>
            <a:chOff x="2749275" y="2099575"/>
            <a:chExt cx="820025" cy="435475"/>
          </a:xfrm>
        </p:grpSpPr>
        <p:sp>
          <p:nvSpPr>
            <p:cNvPr id="1355" name="Google Shape;1355;p57"/>
            <p:cNvSpPr/>
            <p:nvPr/>
          </p:nvSpPr>
          <p:spPr>
            <a:xfrm>
              <a:off x="3163375" y="2317300"/>
              <a:ext cx="389050" cy="25"/>
            </a:xfrm>
            <a:custGeom>
              <a:rect b="b" l="l" r="r" t="t"/>
              <a:pathLst>
                <a:path extrusionOk="0" fill="none" h="1" w="15562">
                  <a:moveTo>
                    <a:pt x="15562" y="1"/>
                  </a:moveTo>
                  <a:lnTo>
                    <a:pt x="1" y="1"/>
                  </a:lnTo>
                </a:path>
              </a:pathLst>
            </a:custGeom>
            <a:solidFill>
              <a:schemeClr val="dk2"/>
            </a:solidFill>
            <a:ln cap="sq" cmpd="sng" w="19050">
              <a:solidFill>
                <a:schemeClr val="dk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57"/>
            <p:cNvSpPr/>
            <p:nvPr/>
          </p:nvSpPr>
          <p:spPr>
            <a:xfrm>
              <a:off x="3299975" y="2175125"/>
              <a:ext cx="25" cy="284375"/>
            </a:xfrm>
            <a:custGeom>
              <a:rect b="b" l="l" r="r" t="t"/>
              <a:pathLst>
                <a:path extrusionOk="0" fill="none" h="11375" w="1">
                  <a:moveTo>
                    <a:pt x="0" y="1"/>
                  </a:moveTo>
                  <a:lnTo>
                    <a:pt x="0" y="11374"/>
                  </a:lnTo>
                </a:path>
              </a:pathLst>
            </a:custGeom>
            <a:solidFill>
              <a:schemeClr val="dk2"/>
            </a:solidFill>
            <a:ln cap="rnd" cmpd="sng" w="19050">
              <a:solidFill>
                <a:schemeClr val="dk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57"/>
            <p:cNvSpPr/>
            <p:nvPr/>
          </p:nvSpPr>
          <p:spPr>
            <a:xfrm>
              <a:off x="3438275" y="2186300"/>
              <a:ext cx="131025" cy="261925"/>
            </a:xfrm>
            <a:custGeom>
              <a:rect b="b" l="l" r="r" t="t"/>
              <a:pathLst>
                <a:path extrusionOk="0" fill="none" h="10477" w="5241">
                  <a:moveTo>
                    <a:pt x="0" y="10476"/>
                  </a:moveTo>
                  <a:lnTo>
                    <a:pt x="5240" y="5241"/>
                  </a:lnTo>
                  <a:lnTo>
                    <a:pt x="0" y="1"/>
                  </a:lnTo>
                </a:path>
              </a:pathLst>
            </a:custGeom>
            <a:solidFill>
              <a:schemeClr val="dk2"/>
            </a:solidFill>
            <a:ln cap="rnd"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57"/>
            <p:cNvSpPr/>
            <p:nvPr/>
          </p:nvSpPr>
          <p:spPr>
            <a:xfrm>
              <a:off x="2749275" y="2099575"/>
              <a:ext cx="435450" cy="435475"/>
            </a:xfrm>
            <a:custGeom>
              <a:rect b="b" l="l" r="r" t="t"/>
              <a:pathLst>
                <a:path extrusionOk="0" fill="none" h="17419" w="17418">
                  <a:moveTo>
                    <a:pt x="14319" y="14319"/>
                  </a:moveTo>
                  <a:cubicBezTo>
                    <a:pt x="17418" y="11224"/>
                    <a:pt x="17418" y="6195"/>
                    <a:pt x="14319" y="3100"/>
                  </a:cubicBezTo>
                  <a:cubicBezTo>
                    <a:pt x="11223" y="1"/>
                    <a:pt x="6195" y="1"/>
                    <a:pt x="3100" y="3100"/>
                  </a:cubicBezTo>
                  <a:cubicBezTo>
                    <a:pt x="0" y="6195"/>
                    <a:pt x="0" y="11224"/>
                    <a:pt x="3100" y="14319"/>
                  </a:cubicBezTo>
                  <a:cubicBezTo>
                    <a:pt x="6195" y="17418"/>
                    <a:pt x="11223" y="17418"/>
                    <a:pt x="14319" y="14319"/>
                  </a:cubicBezTo>
                  <a:close/>
                </a:path>
              </a:pathLst>
            </a:custGeom>
            <a:solidFill>
              <a:schemeClr val="dk2"/>
            </a:solidFill>
            <a:ln cap="sq" cmpd="sng" w="19050">
              <a:solidFill>
                <a:schemeClr val="dk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362" name="Shape 1362"/>
        <p:cNvGrpSpPr/>
        <p:nvPr/>
      </p:nvGrpSpPr>
      <p:grpSpPr>
        <a:xfrm>
          <a:off x="0" y="0"/>
          <a:ext cx="0" cy="0"/>
          <a:chOff x="0" y="0"/>
          <a:chExt cx="0" cy="0"/>
        </a:xfrm>
      </p:grpSpPr>
      <p:sp>
        <p:nvSpPr>
          <p:cNvPr id="1363" name="Google Shape;1363;p58"/>
          <p:cNvSpPr txBox="1"/>
          <p:nvPr>
            <p:ph type="title"/>
          </p:nvPr>
        </p:nvSpPr>
        <p:spPr>
          <a:xfrm>
            <a:off x="716700" y="256100"/>
            <a:ext cx="7710600" cy="737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t>Video 1</a:t>
            </a:r>
            <a:r>
              <a:rPr lang="en" sz="2200"/>
              <a:t> Do Companies Actually Want Critical Thinkers? In https://www.youtube.com/watch?v=NrghdRNb2Dw</a:t>
            </a:r>
            <a:endParaRPr sz="2200"/>
          </a:p>
          <a:p>
            <a:pPr indent="0" lvl="0" marL="0" rtl="0" algn="ctr">
              <a:spcBef>
                <a:spcPts val="1200"/>
              </a:spcBef>
              <a:spcAft>
                <a:spcPts val="0"/>
              </a:spcAft>
              <a:buClr>
                <a:srgbClr val="000000"/>
              </a:buClr>
              <a:buSzPts val="1100"/>
              <a:buFont typeface="Arial"/>
              <a:buNone/>
            </a:pPr>
            <a:r>
              <a:t/>
            </a:r>
            <a:endParaRPr>
              <a:solidFill>
                <a:srgbClr val="FFFFFF"/>
              </a:solidFill>
            </a:endParaRPr>
          </a:p>
        </p:txBody>
      </p:sp>
      <p:sp>
        <p:nvSpPr>
          <p:cNvPr id="1364" name="Google Shape;1364;p58"/>
          <p:cNvSpPr/>
          <p:nvPr/>
        </p:nvSpPr>
        <p:spPr>
          <a:xfrm>
            <a:off x="832597" y="1630139"/>
            <a:ext cx="433284" cy="422781"/>
          </a:xfrm>
          <a:custGeom>
            <a:rect b="b" l="l" r="r" t="t"/>
            <a:pathLst>
              <a:path extrusionOk="0" h="11713" w="12004">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5" name="Google Shape;1365;p58"/>
          <p:cNvGrpSpPr/>
          <p:nvPr/>
        </p:nvGrpSpPr>
        <p:grpSpPr>
          <a:xfrm>
            <a:off x="835580" y="2140412"/>
            <a:ext cx="426462" cy="420796"/>
            <a:chOff x="-6713450" y="2397900"/>
            <a:chExt cx="295375" cy="291450"/>
          </a:xfrm>
        </p:grpSpPr>
        <p:sp>
          <p:nvSpPr>
            <p:cNvPr id="1366" name="Google Shape;1366;p58"/>
            <p:cNvSpPr/>
            <p:nvPr/>
          </p:nvSpPr>
          <p:spPr>
            <a:xfrm>
              <a:off x="-6628400" y="2465650"/>
              <a:ext cx="69350" cy="17350"/>
            </a:xfrm>
            <a:custGeom>
              <a:rect b="b" l="l" r="r" t="t"/>
              <a:pathLst>
                <a:path extrusionOk="0" h="694" w="2774">
                  <a:moveTo>
                    <a:pt x="379" y="0"/>
                  </a:moveTo>
                  <a:cubicBezTo>
                    <a:pt x="158" y="0"/>
                    <a:pt x="1" y="158"/>
                    <a:pt x="1" y="347"/>
                  </a:cubicBezTo>
                  <a:cubicBezTo>
                    <a:pt x="1" y="536"/>
                    <a:pt x="158" y="693"/>
                    <a:pt x="379" y="693"/>
                  </a:cubicBezTo>
                  <a:lnTo>
                    <a:pt x="2427" y="693"/>
                  </a:lnTo>
                  <a:cubicBezTo>
                    <a:pt x="2616" y="693"/>
                    <a:pt x="2773" y="536"/>
                    <a:pt x="2773" y="347"/>
                  </a:cubicBezTo>
                  <a:cubicBezTo>
                    <a:pt x="2773" y="158"/>
                    <a:pt x="2616" y="0"/>
                    <a:pt x="242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58"/>
            <p:cNvSpPr/>
            <p:nvPr/>
          </p:nvSpPr>
          <p:spPr>
            <a:xfrm>
              <a:off x="-6713450" y="2397900"/>
              <a:ext cx="295375" cy="291450"/>
            </a:xfrm>
            <a:custGeom>
              <a:rect b="b" l="l" r="r" t="t"/>
              <a:pathLst>
                <a:path extrusionOk="0" h="11658" w="11815">
                  <a:moveTo>
                    <a:pt x="2048" y="1167"/>
                  </a:moveTo>
                  <a:lnTo>
                    <a:pt x="2048" y="2017"/>
                  </a:lnTo>
                  <a:lnTo>
                    <a:pt x="1166" y="2017"/>
                  </a:lnTo>
                  <a:lnTo>
                    <a:pt x="2048" y="1167"/>
                  </a:lnTo>
                  <a:close/>
                  <a:moveTo>
                    <a:pt x="10330" y="2773"/>
                  </a:moveTo>
                  <a:cubicBezTo>
                    <a:pt x="10507" y="2773"/>
                    <a:pt x="10680" y="2836"/>
                    <a:pt x="10806" y="2962"/>
                  </a:cubicBezTo>
                  <a:cubicBezTo>
                    <a:pt x="11058" y="3246"/>
                    <a:pt x="11058" y="3687"/>
                    <a:pt x="10775" y="3908"/>
                  </a:cubicBezTo>
                  <a:lnTo>
                    <a:pt x="10176" y="4506"/>
                  </a:lnTo>
                  <a:lnTo>
                    <a:pt x="9231" y="3561"/>
                  </a:lnTo>
                  <a:lnTo>
                    <a:pt x="9830" y="2962"/>
                  </a:lnTo>
                  <a:cubicBezTo>
                    <a:pt x="9972" y="2836"/>
                    <a:pt x="10153" y="2773"/>
                    <a:pt x="10330" y="2773"/>
                  </a:cubicBezTo>
                  <a:close/>
                  <a:moveTo>
                    <a:pt x="8727" y="4034"/>
                  </a:moveTo>
                  <a:lnTo>
                    <a:pt x="9672" y="4979"/>
                  </a:lnTo>
                  <a:cubicBezTo>
                    <a:pt x="8538" y="6207"/>
                    <a:pt x="7026" y="7688"/>
                    <a:pt x="5892" y="8854"/>
                  </a:cubicBezTo>
                  <a:lnTo>
                    <a:pt x="4915" y="7846"/>
                  </a:lnTo>
                  <a:lnTo>
                    <a:pt x="8727" y="4034"/>
                  </a:lnTo>
                  <a:close/>
                  <a:moveTo>
                    <a:pt x="4600" y="8539"/>
                  </a:moveTo>
                  <a:lnTo>
                    <a:pt x="5230" y="9169"/>
                  </a:lnTo>
                  <a:lnTo>
                    <a:pt x="4285" y="9421"/>
                  </a:lnTo>
                  <a:cubicBezTo>
                    <a:pt x="4348" y="9232"/>
                    <a:pt x="4505" y="8728"/>
                    <a:pt x="4600" y="8539"/>
                  </a:cubicBezTo>
                  <a:close/>
                  <a:moveTo>
                    <a:pt x="7908" y="694"/>
                  </a:moveTo>
                  <a:cubicBezTo>
                    <a:pt x="8097" y="694"/>
                    <a:pt x="8255" y="852"/>
                    <a:pt x="8255" y="1041"/>
                  </a:cubicBezTo>
                  <a:lnTo>
                    <a:pt x="8255" y="3592"/>
                  </a:lnTo>
                  <a:lnTo>
                    <a:pt x="7467" y="4380"/>
                  </a:lnTo>
                  <a:cubicBezTo>
                    <a:pt x="7435" y="4286"/>
                    <a:pt x="7309" y="4160"/>
                    <a:pt x="7152" y="4160"/>
                  </a:cubicBezTo>
                  <a:lnTo>
                    <a:pt x="1733" y="4160"/>
                  </a:lnTo>
                  <a:cubicBezTo>
                    <a:pt x="1512" y="4160"/>
                    <a:pt x="1386" y="4317"/>
                    <a:pt x="1386" y="4506"/>
                  </a:cubicBezTo>
                  <a:cubicBezTo>
                    <a:pt x="1386" y="4695"/>
                    <a:pt x="1512" y="4853"/>
                    <a:pt x="1733" y="4853"/>
                  </a:cubicBezTo>
                  <a:lnTo>
                    <a:pt x="6994" y="4853"/>
                  </a:lnTo>
                  <a:lnTo>
                    <a:pt x="6333" y="5546"/>
                  </a:lnTo>
                  <a:lnTo>
                    <a:pt x="1733" y="5546"/>
                  </a:lnTo>
                  <a:cubicBezTo>
                    <a:pt x="1512" y="5546"/>
                    <a:pt x="1355" y="5703"/>
                    <a:pt x="1355" y="5892"/>
                  </a:cubicBezTo>
                  <a:cubicBezTo>
                    <a:pt x="1355" y="6081"/>
                    <a:pt x="1512" y="6239"/>
                    <a:pt x="1733" y="6239"/>
                  </a:cubicBezTo>
                  <a:lnTo>
                    <a:pt x="5608" y="6239"/>
                  </a:lnTo>
                  <a:lnTo>
                    <a:pt x="4947" y="6901"/>
                  </a:lnTo>
                  <a:lnTo>
                    <a:pt x="1733" y="6901"/>
                  </a:lnTo>
                  <a:cubicBezTo>
                    <a:pt x="1512" y="6901"/>
                    <a:pt x="1355" y="7058"/>
                    <a:pt x="1355" y="7279"/>
                  </a:cubicBezTo>
                  <a:cubicBezTo>
                    <a:pt x="1355" y="7468"/>
                    <a:pt x="1512" y="7625"/>
                    <a:pt x="1733" y="7625"/>
                  </a:cubicBezTo>
                  <a:lnTo>
                    <a:pt x="4285" y="7625"/>
                  </a:lnTo>
                  <a:cubicBezTo>
                    <a:pt x="4190" y="7688"/>
                    <a:pt x="4159" y="7751"/>
                    <a:pt x="4127" y="7814"/>
                  </a:cubicBezTo>
                  <a:lnTo>
                    <a:pt x="3970" y="8287"/>
                  </a:lnTo>
                  <a:lnTo>
                    <a:pt x="1733" y="8287"/>
                  </a:lnTo>
                  <a:cubicBezTo>
                    <a:pt x="1512" y="8287"/>
                    <a:pt x="1355" y="8444"/>
                    <a:pt x="1355" y="8633"/>
                  </a:cubicBezTo>
                  <a:cubicBezTo>
                    <a:pt x="1355" y="8854"/>
                    <a:pt x="1512" y="9011"/>
                    <a:pt x="1733" y="9011"/>
                  </a:cubicBezTo>
                  <a:lnTo>
                    <a:pt x="3718" y="9011"/>
                  </a:lnTo>
                  <a:lnTo>
                    <a:pt x="3466" y="9893"/>
                  </a:lnTo>
                  <a:cubicBezTo>
                    <a:pt x="3385" y="10136"/>
                    <a:pt x="3557" y="10355"/>
                    <a:pt x="3766" y="10355"/>
                  </a:cubicBezTo>
                  <a:cubicBezTo>
                    <a:pt x="3802" y="10355"/>
                    <a:pt x="3839" y="10348"/>
                    <a:pt x="3875" y="10335"/>
                  </a:cubicBezTo>
                  <a:lnTo>
                    <a:pt x="6018" y="9704"/>
                  </a:lnTo>
                  <a:cubicBezTo>
                    <a:pt x="6049" y="9704"/>
                    <a:pt x="6144" y="9673"/>
                    <a:pt x="6175" y="9641"/>
                  </a:cubicBezTo>
                  <a:lnTo>
                    <a:pt x="8286" y="7499"/>
                  </a:lnTo>
                  <a:lnTo>
                    <a:pt x="8286" y="10681"/>
                  </a:lnTo>
                  <a:cubicBezTo>
                    <a:pt x="8255" y="10839"/>
                    <a:pt x="8097" y="10996"/>
                    <a:pt x="7908" y="10996"/>
                  </a:cubicBezTo>
                  <a:lnTo>
                    <a:pt x="1040" y="10996"/>
                  </a:lnTo>
                  <a:cubicBezTo>
                    <a:pt x="851" y="10996"/>
                    <a:pt x="693" y="10839"/>
                    <a:pt x="693" y="10650"/>
                  </a:cubicBezTo>
                  <a:lnTo>
                    <a:pt x="693" y="2742"/>
                  </a:lnTo>
                  <a:lnTo>
                    <a:pt x="2395" y="2742"/>
                  </a:lnTo>
                  <a:cubicBezTo>
                    <a:pt x="2584" y="2742"/>
                    <a:pt x="2741" y="2584"/>
                    <a:pt x="2741" y="2395"/>
                  </a:cubicBezTo>
                  <a:lnTo>
                    <a:pt x="2741" y="694"/>
                  </a:lnTo>
                  <a:close/>
                  <a:moveTo>
                    <a:pt x="2363" y="1"/>
                  </a:moveTo>
                  <a:cubicBezTo>
                    <a:pt x="2237" y="1"/>
                    <a:pt x="2143" y="64"/>
                    <a:pt x="2111" y="127"/>
                  </a:cubicBezTo>
                  <a:lnTo>
                    <a:pt x="158" y="2112"/>
                  </a:lnTo>
                  <a:cubicBezTo>
                    <a:pt x="63" y="2175"/>
                    <a:pt x="0" y="2269"/>
                    <a:pt x="0" y="2364"/>
                  </a:cubicBezTo>
                  <a:lnTo>
                    <a:pt x="0" y="10650"/>
                  </a:lnTo>
                  <a:cubicBezTo>
                    <a:pt x="0" y="11217"/>
                    <a:pt x="473" y="11658"/>
                    <a:pt x="1008" y="11658"/>
                  </a:cubicBezTo>
                  <a:lnTo>
                    <a:pt x="7908" y="11658"/>
                  </a:lnTo>
                  <a:cubicBezTo>
                    <a:pt x="8444" y="11658"/>
                    <a:pt x="8916" y="11217"/>
                    <a:pt x="8916" y="10650"/>
                  </a:cubicBezTo>
                  <a:lnTo>
                    <a:pt x="8916" y="6774"/>
                  </a:lnTo>
                  <a:lnTo>
                    <a:pt x="11279" y="4412"/>
                  </a:lnTo>
                  <a:cubicBezTo>
                    <a:pt x="11815" y="3876"/>
                    <a:pt x="11815" y="3025"/>
                    <a:pt x="11279" y="2490"/>
                  </a:cubicBezTo>
                  <a:cubicBezTo>
                    <a:pt x="11011" y="2222"/>
                    <a:pt x="10657" y="2088"/>
                    <a:pt x="10306" y="2088"/>
                  </a:cubicBezTo>
                  <a:cubicBezTo>
                    <a:pt x="9956" y="2088"/>
                    <a:pt x="9609" y="2222"/>
                    <a:pt x="9357" y="2490"/>
                  </a:cubicBezTo>
                  <a:lnTo>
                    <a:pt x="8916" y="2931"/>
                  </a:lnTo>
                  <a:lnTo>
                    <a:pt x="8916" y="1041"/>
                  </a:lnTo>
                  <a:cubicBezTo>
                    <a:pt x="8916" y="474"/>
                    <a:pt x="8444" y="1"/>
                    <a:pt x="79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8" name="Google Shape;1368;p58"/>
          <p:cNvSpPr/>
          <p:nvPr/>
        </p:nvSpPr>
        <p:spPr>
          <a:xfrm>
            <a:off x="847921" y="2660229"/>
            <a:ext cx="426499" cy="421914"/>
          </a:xfrm>
          <a:custGeom>
            <a:rect b="b" l="l" r="r" t="t"/>
            <a:pathLst>
              <a:path extrusionOk="0" h="11689" w="11816">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9" name="Google Shape;1369;p58"/>
          <p:cNvGrpSpPr/>
          <p:nvPr/>
        </p:nvGrpSpPr>
        <p:grpSpPr>
          <a:xfrm>
            <a:off x="3540341" y="1631401"/>
            <a:ext cx="423069" cy="420507"/>
            <a:chOff x="-4932650" y="2046625"/>
            <a:chExt cx="293025" cy="291250"/>
          </a:xfrm>
        </p:grpSpPr>
        <p:sp>
          <p:nvSpPr>
            <p:cNvPr id="1370" name="Google Shape;1370;p58"/>
            <p:cNvSpPr/>
            <p:nvPr/>
          </p:nvSpPr>
          <p:spPr>
            <a:xfrm>
              <a:off x="-4932650" y="2046625"/>
              <a:ext cx="293025" cy="291250"/>
            </a:xfrm>
            <a:custGeom>
              <a:rect b="b" l="l" r="r" t="t"/>
              <a:pathLst>
                <a:path extrusionOk="0" h="11650" w="11721">
                  <a:moveTo>
                    <a:pt x="7625" y="694"/>
                  </a:moveTo>
                  <a:cubicBezTo>
                    <a:pt x="9515" y="694"/>
                    <a:pt x="11059" y="2206"/>
                    <a:pt x="11059" y="4096"/>
                  </a:cubicBezTo>
                  <a:cubicBezTo>
                    <a:pt x="11059" y="5987"/>
                    <a:pt x="9515" y="7530"/>
                    <a:pt x="7625" y="7530"/>
                  </a:cubicBezTo>
                  <a:cubicBezTo>
                    <a:pt x="5735" y="7530"/>
                    <a:pt x="4223" y="5987"/>
                    <a:pt x="4223" y="4096"/>
                  </a:cubicBezTo>
                  <a:cubicBezTo>
                    <a:pt x="4223" y="2206"/>
                    <a:pt x="5735" y="694"/>
                    <a:pt x="7625" y="694"/>
                  </a:cubicBezTo>
                  <a:close/>
                  <a:moveTo>
                    <a:pt x="3344" y="8066"/>
                  </a:moveTo>
                  <a:cubicBezTo>
                    <a:pt x="3435" y="8066"/>
                    <a:pt x="3529" y="8098"/>
                    <a:pt x="3593" y="8161"/>
                  </a:cubicBezTo>
                  <a:cubicBezTo>
                    <a:pt x="3719" y="8287"/>
                    <a:pt x="3719" y="8507"/>
                    <a:pt x="3593" y="8633"/>
                  </a:cubicBezTo>
                  <a:lnTo>
                    <a:pt x="1324" y="10870"/>
                  </a:lnTo>
                  <a:cubicBezTo>
                    <a:pt x="1277" y="10933"/>
                    <a:pt x="1190" y="10964"/>
                    <a:pt x="1100" y="10964"/>
                  </a:cubicBezTo>
                  <a:cubicBezTo>
                    <a:pt x="1009" y="10964"/>
                    <a:pt x="915" y="10933"/>
                    <a:pt x="852" y="10870"/>
                  </a:cubicBezTo>
                  <a:cubicBezTo>
                    <a:pt x="757" y="10744"/>
                    <a:pt x="757" y="10523"/>
                    <a:pt x="852" y="10397"/>
                  </a:cubicBezTo>
                  <a:lnTo>
                    <a:pt x="3120" y="8161"/>
                  </a:lnTo>
                  <a:cubicBezTo>
                    <a:pt x="3167" y="8098"/>
                    <a:pt x="3254" y="8066"/>
                    <a:pt x="3344" y="8066"/>
                  </a:cubicBezTo>
                  <a:close/>
                  <a:moveTo>
                    <a:pt x="7625" y="1"/>
                  </a:moveTo>
                  <a:cubicBezTo>
                    <a:pt x="5357" y="1"/>
                    <a:pt x="3529" y="1860"/>
                    <a:pt x="3529" y="4096"/>
                  </a:cubicBezTo>
                  <a:cubicBezTo>
                    <a:pt x="3529" y="5136"/>
                    <a:pt x="3908" y="6050"/>
                    <a:pt x="4538" y="6743"/>
                  </a:cubicBezTo>
                  <a:lnTo>
                    <a:pt x="3813" y="7467"/>
                  </a:lnTo>
                  <a:cubicBezTo>
                    <a:pt x="3673" y="7386"/>
                    <a:pt x="3520" y="7347"/>
                    <a:pt x="3367" y="7347"/>
                  </a:cubicBezTo>
                  <a:cubicBezTo>
                    <a:pt x="3106" y="7347"/>
                    <a:pt x="2846" y="7458"/>
                    <a:pt x="2647" y="7656"/>
                  </a:cubicBezTo>
                  <a:lnTo>
                    <a:pt x="379" y="9893"/>
                  </a:lnTo>
                  <a:cubicBezTo>
                    <a:pt x="1" y="10271"/>
                    <a:pt x="1" y="10964"/>
                    <a:pt x="379" y="11343"/>
                  </a:cubicBezTo>
                  <a:cubicBezTo>
                    <a:pt x="584" y="11547"/>
                    <a:pt x="852" y="11650"/>
                    <a:pt x="1119" y="11650"/>
                  </a:cubicBezTo>
                  <a:cubicBezTo>
                    <a:pt x="1387" y="11650"/>
                    <a:pt x="1655" y="11547"/>
                    <a:pt x="1860" y="11343"/>
                  </a:cubicBezTo>
                  <a:lnTo>
                    <a:pt x="4097" y="9106"/>
                  </a:lnTo>
                  <a:cubicBezTo>
                    <a:pt x="4412" y="8791"/>
                    <a:pt x="4506" y="8318"/>
                    <a:pt x="4286" y="7909"/>
                  </a:cubicBezTo>
                  <a:lnTo>
                    <a:pt x="5010" y="7215"/>
                  </a:lnTo>
                  <a:cubicBezTo>
                    <a:pt x="5703" y="7814"/>
                    <a:pt x="6648" y="8192"/>
                    <a:pt x="7625" y="8192"/>
                  </a:cubicBezTo>
                  <a:cubicBezTo>
                    <a:pt x="9925" y="8192"/>
                    <a:pt x="11721" y="6333"/>
                    <a:pt x="11721" y="4096"/>
                  </a:cubicBezTo>
                  <a:cubicBezTo>
                    <a:pt x="11721" y="1828"/>
                    <a:pt x="9893" y="1"/>
                    <a:pt x="762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58"/>
            <p:cNvSpPr/>
            <p:nvPr/>
          </p:nvSpPr>
          <p:spPr>
            <a:xfrm>
              <a:off x="-4802675" y="2115050"/>
              <a:ext cx="122100" cy="86075"/>
            </a:xfrm>
            <a:custGeom>
              <a:rect b="b" l="l" r="r" t="t"/>
              <a:pathLst>
                <a:path extrusionOk="0" h="3443" w="4884">
                  <a:moveTo>
                    <a:pt x="2428" y="1"/>
                  </a:moveTo>
                  <a:cubicBezTo>
                    <a:pt x="2301" y="1"/>
                    <a:pt x="2172" y="72"/>
                    <a:pt x="2111" y="225"/>
                  </a:cubicBezTo>
                  <a:lnTo>
                    <a:pt x="1418" y="2116"/>
                  </a:lnTo>
                  <a:lnTo>
                    <a:pt x="693" y="225"/>
                  </a:lnTo>
                  <a:cubicBezTo>
                    <a:pt x="645" y="105"/>
                    <a:pt x="524" y="4"/>
                    <a:pt x="400" y="4"/>
                  </a:cubicBezTo>
                  <a:cubicBezTo>
                    <a:pt x="361" y="4"/>
                    <a:pt x="321" y="14"/>
                    <a:pt x="284" y="36"/>
                  </a:cubicBezTo>
                  <a:cubicBezTo>
                    <a:pt x="126" y="99"/>
                    <a:pt x="0" y="288"/>
                    <a:pt x="63" y="446"/>
                  </a:cubicBezTo>
                  <a:lnTo>
                    <a:pt x="1103" y="3218"/>
                  </a:lnTo>
                  <a:cubicBezTo>
                    <a:pt x="1168" y="3364"/>
                    <a:pt x="1299" y="3443"/>
                    <a:pt x="1428" y="3443"/>
                  </a:cubicBezTo>
                  <a:cubicBezTo>
                    <a:pt x="1551" y="3443"/>
                    <a:pt x="1672" y="3372"/>
                    <a:pt x="1733" y="3218"/>
                  </a:cubicBezTo>
                  <a:lnTo>
                    <a:pt x="2426" y="1328"/>
                  </a:lnTo>
                  <a:lnTo>
                    <a:pt x="3151" y="3218"/>
                  </a:lnTo>
                  <a:cubicBezTo>
                    <a:pt x="3215" y="3364"/>
                    <a:pt x="3346" y="3443"/>
                    <a:pt x="3476" y="3443"/>
                  </a:cubicBezTo>
                  <a:cubicBezTo>
                    <a:pt x="3598" y="3443"/>
                    <a:pt x="3719" y="3372"/>
                    <a:pt x="3781" y="3218"/>
                  </a:cubicBezTo>
                  <a:lnTo>
                    <a:pt x="4789" y="446"/>
                  </a:lnTo>
                  <a:cubicBezTo>
                    <a:pt x="4884" y="257"/>
                    <a:pt x="4789" y="68"/>
                    <a:pt x="4600" y="36"/>
                  </a:cubicBezTo>
                  <a:cubicBezTo>
                    <a:pt x="4562" y="14"/>
                    <a:pt x="4521" y="4"/>
                    <a:pt x="4479" y="4"/>
                  </a:cubicBezTo>
                  <a:cubicBezTo>
                    <a:pt x="4346" y="4"/>
                    <a:pt x="4207" y="105"/>
                    <a:pt x="4159" y="225"/>
                  </a:cubicBezTo>
                  <a:lnTo>
                    <a:pt x="3466" y="2116"/>
                  </a:lnTo>
                  <a:lnTo>
                    <a:pt x="2741" y="225"/>
                  </a:lnTo>
                  <a:cubicBezTo>
                    <a:pt x="2693" y="80"/>
                    <a:pt x="2561" y="1"/>
                    <a:pt x="24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2" name="Google Shape;1372;p58"/>
          <p:cNvSpPr/>
          <p:nvPr/>
        </p:nvSpPr>
        <p:spPr>
          <a:xfrm>
            <a:off x="3541793" y="2140826"/>
            <a:ext cx="420796" cy="419677"/>
          </a:xfrm>
          <a:custGeom>
            <a:rect b="b" l="l" r="r" t="t"/>
            <a:pathLst>
              <a:path extrusionOk="0" h="11627" w="11658">
                <a:moveTo>
                  <a:pt x="6806" y="2017"/>
                </a:moveTo>
                <a:lnTo>
                  <a:pt x="6806" y="2773"/>
                </a:lnTo>
                <a:lnTo>
                  <a:pt x="4758" y="2773"/>
                </a:lnTo>
                <a:lnTo>
                  <a:pt x="4758" y="2017"/>
                </a:lnTo>
                <a:close/>
                <a:moveTo>
                  <a:pt x="7152" y="694"/>
                </a:moveTo>
                <a:cubicBezTo>
                  <a:pt x="7688" y="694"/>
                  <a:pt x="8192" y="1167"/>
                  <a:pt x="8192" y="1702"/>
                </a:cubicBezTo>
                <a:lnTo>
                  <a:pt x="8192" y="2773"/>
                </a:lnTo>
                <a:lnTo>
                  <a:pt x="7499" y="2773"/>
                </a:lnTo>
                <a:lnTo>
                  <a:pt x="7499" y="1702"/>
                </a:lnTo>
                <a:cubicBezTo>
                  <a:pt x="7499" y="1513"/>
                  <a:pt x="7341" y="1356"/>
                  <a:pt x="7152" y="1356"/>
                </a:cubicBezTo>
                <a:lnTo>
                  <a:pt x="4411" y="1356"/>
                </a:lnTo>
                <a:cubicBezTo>
                  <a:pt x="4191" y="1356"/>
                  <a:pt x="4033" y="1513"/>
                  <a:pt x="4033" y="1702"/>
                </a:cubicBezTo>
                <a:lnTo>
                  <a:pt x="4033" y="2773"/>
                </a:lnTo>
                <a:lnTo>
                  <a:pt x="3371" y="2773"/>
                </a:lnTo>
                <a:lnTo>
                  <a:pt x="3371" y="1702"/>
                </a:lnTo>
                <a:cubicBezTo>
                  <a:pt x="3371" y="1167"/>
                  <a:pt x="3844" y="694"/>
                  <a:pt x="4411" y="694"/>
                </a:cubicBezTo>
                <a:close/>
                <a:moveTo>
                  <a:pt x="10618" y="3498"/>
                </a:moveTo>
                <a:cubicBezTo>
                  <a:pt x="10807" y="3498"/>
                  <a:pt x="10964" y="3656"/>
                  <a:pt x="10964" y="3845"/>
                </a:cubicBezTo>
                <a:lnTo>
                  <a:pt x="10964" y="5010"/>
                </a:lnTo>
                <a:cubicBezTo>
                  <a:pt x="9546" y="6239"/>
                  <a:pt x="7688" y="6901"/>
                  <a:pt x="5766" y="6901"/>
                </a:cubicBezTo>
                <a:cubicBezTo>
                  <a:pt x="3876" y="6901"/>
                  <a:pt x="2080" y="6239"/>
                  <a:pt x="662" y="5010"/>
                </a:cubicBezTo>
                <a:lnTo>
                  <a:pt x="662" y="3971"/>
                </a:lnTo>
                <a:cubicBezTo>
                  <a:pt x="662" y="3687"/>
                  <a:pt x="851" y="3498"/>
                  <a:pt x="1135" y="3498"/>
                </a:cubicBezTo>
                <a:close/>
                <a:moveTo>
                  <a:pt x="6806" y="7531"/>
                </a:moveTo>
                <a:lnTo>
                  <a:pt x="6806" y="7940"/>
                </a:lnTo>
                <a:cubicBezTo>
                  <a:pt x="6806" y="8129"/>
                  <a:pt x="6648" y="8287"/>
                  <a:pt x="6459" y="8287"/>
                </a:cubicBezTo>
                <a:lnTo>
                  <a:pt x="5073" y="8287"/>
                </a:lnTo>
                <a:cubicBezTo>
                  <a:pt x="4884" y="8287"/>
                  <a:pt x="4726" y="8129"/>
                  <a:pt x="4726" y="7940"/>
                </a:cubicBezTo>
                <a:lnTo>
                  <a:pt x="4726" y="7531"/>
                </a:lnTo>
                <a:lnTo>
                  <a:pt x="4758" y="7531"/>
                </a:lnTo>
                <a:cubicBezTo>
                  <a:pt x="5104" y="7594"/>
                  <a:pt x="5419" y="7625"/>
                  <a:pt x="5766" y="7625"/>
                </a:cubicBezTo>
                <a:cubicBezTo>
                  <a:pt x="6112" y="7625"/>
                  <a:pt x="6427" y="7594"/>
                  <a:pt x="6806" y="7531"/>
                </a:cubicBezTo>
                <a:close/>
                <a:moveTo>
                  <a:pt x="10964" y="5892"/>
                </a:moveTo>
                <a:lnTo>
                  <a:pt x="10964" y="9988"/>
                </a:lnTo>
                <a:cubicBezTo>
                  <a:pt x="10964" y="10524"/>
                  <a:pt x="10492" y="10996"/>
                  <a:pt x="9956" y="10996"/>
                </a:cubicBezTo>
                <a:lnTo>
                  <a:pt x="1670" y="10996"/>
                </a:lnTo>
                <a:cubicBezTo>
                  <a:pt x="1135" y="10996"/>
                  <a:pt x="662" y="10524"/>
                  <a:pt x="662" y="9988"/>
                </a:cubicBezTo>
                <a:lnTo>
                  <a:pt x="662" y="5892"/>
                </a:lnTo>
                <a:cubicBezTo>
                  <a:pt x="1670" y="6649"/>
                  <a:pt x="2804" y="7184"/>
                  <a:pt x="4065" y="7436"/>
                </a:cubicBezTo>
                <a:lnTo>
                  <a:pt x="4065" y="7940"/>
                </a:lnTo>
                <a:cubicBezTo>
                  <a:pt x="4065" y="8476"/>
                  <a:pt x="4537" y="8948"/>
                  <a:pt x="5104" y="8948"/>
                </a:cubicBezTo>
                <a:lnTo>
                  <a:pt x="6490" y="8948"/>
                </a:lnTo>
                <a:cubicBezTo>
                  <a:pt x="7026" y="8948"/>
                  <a:pt x="7499" y="8476"/>
                  <a:pt x="7499" y="7940"/>
                </a:cubicBezTo>
                <a:lnTo>
                  <a:pt x="7499" y="7436"/>
                </a:lnTo>
                <a:cubicBezTo>
                  <a:pt x="7971" y="7342"/>
                  <a:pt x="8444" y="7184"/>
                  <a:pt x="8916" y="7027"/>
                </a:cubicBezTo>
                <a:cubicBezTo>
                  <a:pt x="9672" y="6743"/>
                  <a:pt x="10334" y="6365"/>
                  <a:pt x="10964" y="5892"/>
                </a:cubicBezTo>
                <a:close/>
                <a:moveTo>
                  <a:pt x="4411" y="1"/>
                </a:moveTo>
                <a:cubicBezTo>
                  <a:pt x="3466" y="1"/>
                  <a:pt x="2710" y="757"/>
                  <a:pt x="2710" y="1702"/>
                </a:cubicBezTo>
                <a:lnTo>
                  <a:pt x="2710" y="2773"/>
                </a:lnTo>
                <a:lnTo>
                  <a:pt x="1135" y="2773"/>
                </a:lnTo>
                <a:cubicBezTo>
                  <a:pt x="505" y="2773"/>
                  <a:pt x="0" y="3277"/>
                  <a:pt x="0" y="3908"/>
                </a:cubicBezTo>
                <a:lnTo>
                  <a:pt x="0" y="9957"/>
                </a:lnTo>
                <a:cubicBezTo>
                  <a:pt x="0" y="10902"/>
                  <a:pt x="725" y="11626"/>
                  <a:pt x="1670" y="11626"/>
                </a:cubicBezTo>
                <a:lnTo>
                  <a:pt x="9956" y="11626"/>
                </a:lnTo>
                <a:cubicBezTo>
                  <a:pt x="10901" y="11626"/>
                  <a:pt x="11657" y="10902"/>
                  <a:pt x="11657" y="9957"/>
                </a:cubicBezTo>
                <a:lnTo>
                  <a:pt x="11657" y="3813"/>
                </a:lnTo>
                <a:cubicBezTo>
                  <a:pt x="11626" y="3246"/>
                  <a:pt x="11153" y="2773"/>
                  <a:pt x="10618" y="2773"/>
                </a:cubicBezTo>
                <a:lnTo>
                  <a:pt x="8853" y="2773"/>
                </a:lnTo>
                <a:lnTo>
                  <a:pt x="8853" y="1702"/>
                </a:lnTo>
                <a:cubicBezTo>
                  <a:pt x="8853" y="757"/>
                  <a:pt x="8097" y="1"/>
                  <a:pt x="715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73" name="Google Shape;1373;p58"/>
          <p:cNvGrpSpPr/>
          <p:nvPr/>
        </p:nvGrpSpPr>
        <p:grpSpPr>
          <a:xfrm>
            <a:off x="3552272" y="2660957"/>
            <a:ext cx="423069" cy="420796"/>
            <a:chOff x="-4931075" y="2765725"/>
            <a:chExt cx="293025" cy="291450"/>
          </a:xfrm>
        </p:grpSpPr>
        <p:sp>
          <p:nvSpPr>
            <p:cNvPr id="1374" name="Google Shape;1374;p58"/>
            <p:cNvSpPr/>
            <p:nvPr/>
          </p:nvSpPr>
          <p:spPr>
            <a:xfrm>
              <a:off x="-4810550" y="2884650"/>
              <a:ext cx="51225" cy="51225"/>
            </a:xfrm>
            <a:custGeom>
              <a:rect b="b" l="l" r="r" t="t"/>
              <a:pathLst>
                <a:path extrusionOk="0" h="2049" w="2049">
                  <a:moveTo>
                    <a:pt x="1008" y="663"/>
                  </a:moveTo>
                  <a:cubicBezTo>
                    <a:pt x="1229" y="663"/>
                    <a:pt x="1386" y="820"/>
                    <a:pt x="1386" y="1041"/>
                  </a:cubicBezTo>
                  <a:cubicBezTo>
                    <a:pt x="1386" y="1230"/>
                    <a:pt x="1229" y="1387"/>
                    <a:pt x="1008" y="1387"/>
                  </a:cubicBezTo>
                  <a:cubicBezTo>
                    <a:pt x="819" y="1387"/>
                    <a:pt x="662" y="1230"/>
                    <a:pt x="662" y="1041"/>
                  </a:cubicBezTo>
                  <a:cubicBezTo>
                    <a:pt x="662" y="820"/>
                    <a:pt x="819" y="663"/>
                    <a:pt x="1008" y="663"/>
                  </a:cubicBezTo>
                  <a:close/>
                  <a:moveTo>
                    <a:pt x="1008" y="1"/>
                  </a:moveTo>
                  <a:cubicBezTo>
                    <a:pt x="473" y="1"/>
                    <a:pt x="0" y="473"/>
                    <a:pt x="0" y="1041"/>
                  </a:cubicBezTo>
                  <a:cubicBezTo>
                    <a:pt x="0" y="1576"/>
                    <a:pt x="473" y="2049"/>
                    <a:pt x="1040" y="2049"/>
                  </a:cubicBezTo>
                  <a:cubicBezTo>
                    <a:pt x="1575" y="2049"/>
                    <a:pt x="2048" y="1576"/>
                    <a:pt x="2048" y="1041"/>
                  </a:cubicBezTo>
                  <a:cubicBezTo>
                    <a:pt x="2048" y="473"/>
                    <a:pt x="1607" y="1"/>
                    <a:pt x="10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58"/>
            <p:cNvSpPr/>
            <p:nvPr/>
          </p:nvSpPr>
          <p:spPr>
            <a:xfrm>
              <a:off x="-4931075" y="2765725"/>
              <a:ext cx="293025" cy="291450"/>
            </a:xfrm>
            <a:custGeom>
              <a:rect b="b" l="l" r="r" t="t"/>
              <a:pathLst>
                <a:path extrusionOk="0" h="11658" w="11721">
                  <a:moveTo>
                    <a:pt x="3214" y="1387"/>
                  </a:moveTo>
                  <a:lnTo>
                    <a:pt x="4475" y="3844"/>
                  </a:lnTo>
                  <a:cubicBezTo>
                    <a:pt x="4223" y="4002"/>
                    <a:pt x="4034" y="4222"/>
                    <a:pt x="3876" y="4443"/>
                  </a:cubicBezTo>
                  <a:lnTo>
                    <a:pt x="1356" y="3214"/>
                  </a:lnTo>
                  <a:cubicBezTo>
                    <a:pt x="1828" y="2427"/>
                    <a:pt x="2458" y="1796"/>
                    <a:pt x="3214" y="1387"/>
                  </a:cubicBezTo>
                  <a:close/>
                  <a:moveTo>
                    <a:pt x="5829" y="4128"/>
                  </a:moveTo>
                  <a:cubicBezTo>
                    <a:pt x="6775" y="4128"/>
                    <a:pt x="7531" y="4884"/>
                    <a:pt x="7531" y="5829"/>
                  </a:cubicBezTo>
                  <a:cubicBezTo>
                    <a:pt x="7562" y="6743"/>
                    <a:pt x="6775" y="7530"/>
                    <a:pt x="5829" y="7530"/>
                  </a:cubicBezTo>
                  <a:cubicBezTo>
                    <a:pt x="4884" y="7530"/>
                    <a:pt x="4160" y="6774"/>
                    <a:pt x="4160" y="5829"/>
                  </a:cubicBezTo>
                  <a:cubicBezTo>
                    <a:pt x="4160" y="4884"/>
                    <a:pt x="4884" y="4128"/>
                    <a:pt x="5829" y="4128"/>
                  </a:cubicBezTo>
                  <a:close/>
                  <a:moveTo>
                    <a:pt x="5798" y="662"/>
                  </a:moveTo>
                  <a:cubicBezTo>
                    <a:pt x="8665" y="662"/>
                    <a:pt x="10996" y="2994"/>
                    <a:pt x="10996" y="5861"/>
                  </a:cubicBezTo>
                  <a:cubicBezTo>
                    <a:pt x="10996" y="6585"/>
                    <a:pt x="10839" y="7247"/>
                    <a:pt x="10618" y="7845"/>
                  </a:cubicBezTo>
                  <a:lnTo>
                    <a:pt x="8129" y="6585"/>
                  </a:lnTo>
                  <a:cubicBezTo>
                    <a:pt x="8192" y="6333"/>
                    <a:pt x="8255" y="6050"/>
                    <a:pt x="8255" y="5829"/>
                  </a:cubicBezTo>
                  <a:cubicBezTo>
                    <a:pt x="8255" y="4474"/>
                    <a:pt x="7184" y="3435"/>
                    <a:pt x="5829" y="3435"/>
                  </a:cubicBezTo>
                  <a:cubicBezTo>
                    <a:pt x="5577" y="3435"/>
                    <a:pt x="5325" y="3466"/>
                    <a:pt x="5105" y="3529"/>
                  </a:cubicBezTo>
                  <a:lnTo>
                    <a:pt x="3845" y="1072"/>
                  </a:lnTo>
                  <a:cubicBezTo>
                    <a:pt x="4412" y="820"/>
                    <a:pt x="5105" y="662"/>
                    <a:pt x="5798" y="662"/>
                  </a:cubicBezTo>
                  <a:close/>
                  <a:moveTo>
                    <a:pt x="7814" y="7152"/>
                  </a:moveTo>
                  <a:lnTo>
                    <a:pt x="10303" y="8412"/>
                  </a:lnTo>
                  <a:cubicBezTo>
                    <a:pt x="9862" y="9200"/>
                    <a:pt x="9232" y="9830"/>
                    <a:pt x="8444" y="10271"/>
                  </a:cubicBezTo>
                  <a:lnTo>
                    <a:pt x="7216" y="7751"/>
                  </a:lnTo>
                  <a:cubicBezTo>
                    <a:pt x="7468" y="7593"/>
                    <a:pt x="7657" y="7404"/>
                    <a:pt x="7814" y="7152"/>
                  </a:cubicBezTo>
                  <a:close/>
                  <a:moveTo>
                    <a:pt x="1072" y="3844"/>
                  </a:moveTo>
                  <a:lnTo>
                    <a:pt x="3593" y="5073"/>
                  </a:lnTo>
                  <a:cubicBezTo>
                    <a:pt x="3530" y="5325"/>
                    <a:pt x="3498" y="5546"/>
                    <a:pt x="3498" y="5829"/>
                  </a:cubicBezTo>
                  <a:cubicBezTo>
                    <a:pt x="3498" y="7152"/>
                    <a:pt x="4538" y="8223"/>
                    <a:pt x="5892" y="8223"/>
                  </a:cubicBezTo>
                  <a:cubicBezTo>
                    <a:pt x="6176" y="8223"/>
                    <a:pt x="6396" y="8192"/>
                    <a:pt x="6648" y="8097"/>
                  </a:cubicBezTo>
                  <a:lnTo>
                    <a:pt x="7846" y="10618"/>
                  </a:lnTo>
                  <a:cubicBezTo>
                    <a:pt x="7216" y="10901"/>
                    <a:pt x="6554" y="11027"/>
                    <a:pt x="5892" y="11027"/>
                  </a:cubicBezTo>
                  <a:cubicBezTo>
                    <a:pt x="2994" y="10996"/>
                    <a:pt x="694" y="8665"/>
                    <a:pt x="694" y="5829"/>
                  </a:cubicBezTo>
                  <a:cubicBezTo>
                    <a:pt x="694" y="5104"/>
                    <a:pt x="852" y="4443"/>
                    <a:pt x="1072" y="3844"/>
                  </a:cubicBezTo>
                  <a:close/>
                  <a:moveTo>
                    <a:pt x="5798" y="1"/>
                  </a:moveTo>
                  <a:cubicBezTo>
                    <a:pt x="4254" y="1"/>
                    <a:pt x="2773" y="599"/>
                    <a:pt x="1702" y="1702"/>
                  </a:cubicBezTo>
                  <a:cubicBezTo>
                    <a:pt x="600" y="2805"/>
                    <a:pt x="1" y="4254"/>
                    <a:pt x="1" y="5798"/>
                  </a:cubicBezTo>
                  <a:cubicBezTo>
                    <a:pt x="1" y="8980"/>
                    <a:pt x="2647" y="11657"/>
                    <a:pt x="5892" y="11657"/>
                  </a:cubicBezTo>
                  <a:cubicBezTo>
                    <a:pt x="9106" y="11657"/>
                    <a:pt x="11721" y="9043"/>
                    <a:pt x="11721" y="5829"/>
                  </a:cubicBezTo>
                  <a:cubicBezTo>
                    <a:pt x="11658" y="2647"/>
                    <a:pt x="9043" y="1"/>
                    <a:pt x="57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6" name="Google Shape;1376;p58"/>
          <p:cNvGrpSpPr/>
          <p:nvPr/>
        </p:nvGrpSpPr>
        <p:grpSpPr>
          <a:xfrm>
            <a:off x="6257840" y="1656289"/>
            <a:ext cx="420796" cy="370732"/>
            <a:chOff x="-3137650" y="2067900"/>
            <a:chExt cx="291450" cy="256775"/>
          </a:xfrm>
        </p:grpSpPr>
        <p:sp>
          <p:nvSpPr>
            <p:cNvPr id="1377" name="Google Shape;1377;p58"/>
            <p:cNvSpPr/>
            <p:nvPr/>
          </p:nvSpPr>
          <p:spPr>
            <a:xfrm>
              <a:off x="-3137650" y="2067900"/>
              <a:ext cx="291450" cy="187475"/>
            </a:xfrm>
            <a:custGeom>
              <a:rect b="b" l="l" r="r" t="t"/>
              <a:pathLst>
                <a:path extrusionOk="0" h="7499" w="11658">
                  <a:moveTo>
                    <a:pt x="10618" y="694"/>
                  </a:moveTo>
                  <a:cubicBezTo>
                    <a:pt x="10838" y="694"/>
                    <a:pt x="10964" y="851"/>
                    <a:pt x="10964" y="1040"/>
                  </a:cubicBezTo>
                  <a:lnTo>
                    <a:pt x="10964" y="6522"/>
                  </a:lnTo>
                  <a:cubicBezTo>
                    <a:pt x="10964" y="6711"/>
                    <a:pt x="10838" y="6868"/>
                    <a:pt x="10618" y="6868"/>
                  </a:cubicBezTo>
                  <a:lnTo>
                    <a:pt x="1009" y="6868"/>
                  </a:lnTo>
                  <a:cubicBezTo>
                    <a:pt x="820" y="6868"/>
                    <a:pt x="662" y="6711"/>
                    <a:pt x="662" y="6522"/>
                  </a:cubicBezTo>
                  <a:lnTo>
                    <a:pt x="662" y="1040"/>
                  </a:lnTo>
                  <a:cubicBezTo>
                    <a:pt x="662" y="851"/>
                    <a:pt x="820" y="694"/>
                    <a:pt x="1009" y="694"/>
                  </a:cubicBezTo>
                  <a:close/>
                  <a:moveTo>
                    <a:pt x="1009" y="0"/>
                  </a:moveTo>
                  <a:cubicBezTo>
                    <a:pt x="473" y="0"/>
                    <a:pt x="1" y="473"/>
                    <a:pt x="1" y="1009"/>
                  </a:cubicBezTo>
                  <a:lnTo>
                    <a:pt x="1" y="6490"/>
                  </a:lnTo>
                  <a:cubicBezTo>
                    <a:pt x="1" y="7026"/>
                    <a:pt x="473" y="7499"/>
                    <a:pt x="1009" y="7499"/>
                  </a:cubicBezTo>
                  <a:lnTo>
                    <a:pt x="10618" y="7499"/>
                  </a:lnTo>
                  <a:cubicBezTo>
                    <a:pt x="11185" y="7499"/>
                    <a:pt x="11658" y="7026"/>
                    <a:pt x="11658" y="6490"/>
                  </a:cubicBezTo>
                  <a:lnTo>
                    <a:pt x="11658" y="1009"/>
                  </a:lnTo>
                  <a:cubicBezTo>
                    <a:pt x="11658" y="473"/>
                    <a:pt x="11217" y="0"/>
                    <a:pt x="106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58"/>
            <p:cNvSpPr/>
            <p:nvPr/>
          </p:nvSpPr>
          <p:spPr>
            <a:xfrm>
              <a:off x="-3137650" y="2273475"/>
              <a:ext cx="291450" cy="51200"/>
            </a:xfrm>
            <a:custGeom>
              <a:rect b="b" l="l" r="r" t="t"/>
              <a:pathLst>
                <a:path extrusionOk="0" h="2048" w="11658">
                  <a:moveTo>
                    <a:pt x="10618" y="662"/>
                  </a:moveTo>
                  <a:cubicBezTo>
                    <a:pt x="10838" y="662"/>
                    <a:pt x="10964" y="819"/>
                    <a:pt x="10964" y="1008"/>
                  </a:cubicBezTo>
                  <a:cubicBezTo>
                    <a:pt x="10964" y="1197"/>
                    <a:pt x="10838" y="1355"/>
                    <a:pt x="10618" y="1355"/>
                  </a:cubicBezTo>
                  <a:lnTo>
                    <a:pt x="6050" y="1355"/>
                  </a:lnTo>
                  <a:cubicBezTo>
                    <a:pt x="6113" y="1260"/>
                    <a:pt x="6113" y="1134"/>
                    <a:pt x="6113" y="1008"/>
                  </a:cubicBezTo>
                  <a:cubicBezTo>
                    <a:pt x="6113" y="882"/>
                    <a:pt x="6050" y="788"/>
                    <a:pt x="6050" y="662"/>
                  </a:cubicBezTo>
                  <a:close/>
                  <a:moveTo>
                    <a:pt x="5105" y="662"/>
                  </a:moveTo>
                  <a:cubicBezTo>
                    <a:pt x="5294" y="662"/>
                    <a:pt x="5451" y="819"/>
                    <a:pt x="5451" y="1008"/>
                  </a:cubicBezTo>
                  <a:cubicBezTo>
                    <a:pt x="5451" y="1229"/>
                    <a:pt x="5294" y="1386"/>
                    <a:pt x="5105" y="1386"/>
                  </a:cubicBezTo>
                  <a:lnTo>
                    <a:pt x="1009" y="1386"/>
                  </a:lnTo>
                  <a:cubicBezTo>
                    <a:pt x="820" y="1355"/>
                    <a:pt x="662" y="1229"/>
                    <a:pt x="662" y="1008"/>
                  </a:cubicBezTo>
                  <a:cubicBezTo>
                    <a:pt x="662" y="819"/>
                    <a:pt x="820" y="662"/>
                    <a:pt x="1009" y="662"/>
                  </a:cubicBezTo>
                  <a:close/>
                  <a:moveTo>
                    <a:pt x="1009" y="0"/>
                  </a:moveTo>
                  <a:cubicBezTo>
                    <a:pt x="473" y="0"/>
                    <a:pt x="1" y="473"/>
                    <a:pt x="1" y="1008"/>
                  </a:cubicBezTo>
                  <a:cubicBezTo>
                    <a:pt x="1" y="1575"/>
                    <a:pt x="473" y="2048"/>
                    <a:pt x="1009" y="2048"/>
                  </a:cubicBezTo>
                  <a:lnTo>
                    <a:pt x="10618" y="2048"/>
                  </a:lnTo>
                  <a:cubicBezTo>
                    <a:pt x="11185" y="2048"/>
                    <a:pt x="11658" y="1575"/>
                    <a:pt x="11658" y="1008"/>
                  </a:cubicBezTo>
                  <a:cubicBezTo>
                    <a:pt x="11658" y="473"/>
                    <a:pt x="11217" y="0"/>
                    <a:pt x="106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58"/>
            <p:cNvSpPr/>
            <p:nvPr/>
          </p:nvSpPr>
          <p:spPr>
            <a:xfrm>
              <a:off x="-3035250" y="2103000"/>
              <a:ext cx="104000" cy="118500"/>
            </a:xfrm>
            <a:custGeom>
              <a:rect b="b" l="l" r="r" t="t"/>
              <a:pathLst>
                <a:path extrusionOk="0" h="4740" w="4160">
                  <a:moveTo>
                    <a:pt x="662" y="896"/>
                  </a:moveTo>
                  <a:lnTo>
                    <a:pt x="3056" y="2346"/>
                  </a:lnTo>
                  <a:lnTo>
                    <a:pt x="662" y="3826"/>
                  </a:lnTo>
                  <a:lnTo>
                    <a:pt x="662" y="896"/>
                  </a:lnTo>
                  <a:close/>
                  <a:moveTo>
                    <a:pt x="322" y="1"/>
                  </a:moveTo>
                  <a:cubicBezTo>
                    <a:pt x="144" y="1"/>
                    <a:pt x="0" y="131"/>
                    <a:pt x="0" y="298"/>
                  </a:cubicBezTo>
                  <a:lnTo>
                    <a:pt x="0" y="4425"/>
                  </a:lnTo>
                  <a:cubicBezTo>
                    <a:pt x="0" y="4607"/>
                    <a:pt x="132" y="4740"/>
                    <a:pt x="301" y="4740"/>
                  </a:cubicBezTo>
                  <a:cubicBezTo>
                    <a:pt x="365" y="4740"/>
                    <a:pt x="435" y="4720"/>
                    <a:pt x="504" y="4677"/>
                  </a:cubicBezTo>
                  <a:lnTo>
                    <a:pt x="3939" y="2629"/>
                  </a:lnTo>
                  <a:cubicBezTo>
                    <a:pt x="4159" y="2535"/>
                    <a:pt x="4159" y="2219"/>
                    <a:pt x="3939" y="2093"/>
                  </a:cubicBezTo>
                  <a:lnTo>
                    <a:pt x="504" y="46"/>
                  </a:lnTo>
                  <a:cubicBezTo>
                    <a:pt x="443" y="15"/>
                    <a:pt x="381" y="1"/>
                    <a:pt x="3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0" name="Google Shape;1380;p58"/>
          <p:cNvGrpSpPr/>
          <p:nvPr/>
        </p:nvGrpSpPr>
        <p:grpSpPr>
          <a:xfrm>
            <a:off x="6257840" y="2139926"/>
            <a:ext cx="420796" cy="421770"/>
            <a:chOff x="-3137650" y="2408950"/>
            <a:chExt cx="291450" cy="292125"/>
          </a:xfrm>
        </p:grpSpPr>
        <p:sp>
          <p:nvSpPr>
            <p:cNvPr id="1381" name="Google Shape;1381;p58"/>
            <p:cNvSpPr/>
            <p:nvPr/>
          </p:nvSpPr>
          <p:spPr>
            <a:xfrm>
              <a:off x="-3137650" y="2408950"/>
              <a:ext cx="291450" cy="292125"/>
            </a:xfrm>
            <a:custGeom>
              <a:rect b="b" l="l" r="r" t="t"/>
              <a:pathLst>
                <a:path extrusionOk="0" h="11685" w="11658">
                  <a:moveTo>
                    <a:pt x="10618" y="662"/>
                  </a:moveTo>
                  <a:cubicBezTo>
                    <a:pt x="10807" y="662"/>
                    <a:pt x="10964" y="851"/>
                    <a:pt x="10964" y="1040"/>
                  </a:cubicBezTo>
                  <a:lnTo>
                    <a:pt x="10964" y="2741"/>
                  </a:lnTo>
                  <a:lnTo>
                    <a:pt x="662" y="2741"/>
                  </a:lnTo>
                  <a:lnTo>
                    <a:pt x="662" y="1040"/>
                  </a:lnTo>
                  <a:cubicBezTo>
                    <a:pt x="662" y="851"/>
                    <a:pt x="820" y="662"/>
                    <a:pt x="1009" y="662"/>
                  </a:cubicBezTo>
                  <a:close/>
                  <a:moveTo>
                    <a:pt x="10964" y="3403"/>
                  </a:moveTo>
                  <a:lnTo>
                    <a:pt x="10964" y="8601"/>
                  </a:lnTo>
                  <a:cubicBezTo>
                    <a:pt x="10964" y="8790"/>
                    <a:pt x="10838" y="8947"/>
                    <a:pt x="10618" y="8947"/>
                  </a:cubicBezTo>
                  <a:lnTo>
                    <a:pt x="10145" y="8947"/>
                  </a:lnTo>
                  <a:cubicBezTo>
                    <a:pt x="10208" y="8727"/>
                    <a:pt x="10240" y="8443"/>
                    <a:pt x="10240" y="8160"/>
                  </a:cubicBezTo>
                  <a:lnTo>
                    <a:pt x="10240" y="5860"/>
                  </a:lnTo>
                  <a:cubicBezTo>
                    <a:pt x="10240" y="5673"/>
                    <a:pt x="10058" y="5531"/>
                    <a:pt x="9868" y="5531"/>
                  </a:cubicBezTo>
                  <a:cubicBezTo>
                    <a:pt x="9835" y="5531"/>
                    <a:pt x="9801" y="5535"/>
                    <a:pt x="9767" y="5545"/>
                  </a:cubicBezTo>
                  <a:cubicBezTo>
                    <a:pt x="9545" y="5641"/>
                    <a:pt x="9341" y="5691"/>
                    <a:pt x="9142" y="5691"/>
                  </a:cubicBezTo>
                  <a:cubicBezTo>
                    <a:pt x="8693" y="5691"/>
                    <a:pt x="8275" y="5439"/>
                    <a:pt x="7751" y="4915"/>
                  </a:cubicBezTo>
                  <a:cubicBezTo>
                    <a:pt x="7688" y="4868"/>
                    <a:pt x="7601" y="4844"/>
                    <a:pt x="7515" y="4844"/>
                  </a:cubicBezTo>
                  <a:cubicBezTo>
                    <a:pt x="7428" y="4844"/>
                    <a:pt x="7341" y="4868"/>
                    <a:pt x="7278" y="4915"/>
                  </a:cubicBezTo>
                  <a:cubicBezTo>
                    <a:pt x="6753" y="5440"/>
                    <a:pt x="6334" y="5677"/>
                    <a:pt x="5884" y="5677"/>
                  </a:cubicBezTo>
                  <a:cubicBezTo>
                    <a:pt x="5686" y="5677"/>
                    <a:pt x="5483" y="5631"/>
                    <a:pt x="5262" y="5545"/>
                  </a:cubicBezTo>
                  <a:cubicBezTo>
                    <a:pt x="5229" y="5535"/>
                    <a:pt x="5195" y="5531"/>
                    <a:pt x="5161" y="5531"/>
                  </a:cubicBezTo>
                  <a:cubicBezTo>
                    <a:pt x="4971" y="5531"/>
                    <a:pt x="4789" y="5673"/>
                    <a:pt x="4789" y="5860"/>
                  </a:cubicBezTo>
                  <a:lnTo>
                    <a:pt x="4789" y="8160"/>
                  </a:lnTo>
                  <a:cubicBezTo>
                    <a:pt x="4789" y="8443"/>
                    <a:pt x="4821" y="8664"/>
                    <a:pt x="4884" y="8947"/>
                  </a:cubicBezTo>
                  <a:lnTo>
                    <a:pt x="1009" y="8947"/>
                  </a:lnTo>
                  <a:cubicBezTo>
                    <a:pt x="820" y="8947"/>
                    <a:pt x="662" y="8790"/>
                    <a:pt x="662" y="8601"/>
                  </a:cubicBezTo>
                  <a:lnTo>
                    <a:pt x="662" y="3403"/>
                  </a:lnTo>
                  <a:close/>
                  <a:moveTo>
                    <a:pt x="7152" y="5923"/>
                  </a:moveTo>
                  <a:lnTo>
                    <a:pt x="7152" y="10838"/>
                  </a:lnTo>
                  <a:cubicBezTo>
                    <a:pt x="6144" y="10365"/>
                    <a:pt x="5451" y="9357"/>
                    <a:pt x="5451" y="8160"/>
                  </a:cubicBezTo>
                  <a:lnTo>
                    <a:pt x="5451" y="6301"/>
                  </a:lnTo>
                  <a:cubicBezTo>
                    <a:pt x="5604" y="6330"/>
                    <a:pt x="5750" y="6344"/>
                    <a:pt x="5891" y="6344"/>
                  </a:cubicBezTo>
                  <a:cubicBezTo>
                    <a:pt x="6359" y="6344"/>
                    <a:pt x="6765" y="6189"/>
                    <a:pt x="7152" y="5923"/>
                  </a:cubicBezTo>
                  <a:close/>
                  <a:moveTo>
                    <a:pt x="7877" y="5923"/>
                  </a:moveTo>
                  <a:cubicBezTo>
                    <a:pt x="8242" y="6166"/>
                    <a:pt x="8644" y="6353"/>
                    <a:pt x="9128" y="6353"/>
                  </a:cubicBezTo>
                  <a:cubicBezTo>
                    <a:pt x="9271" y="6353"/>
                    <a:pt x="9420" y="6337"/>
                    <a:pt x="9578" y="6301"/>
                  </a:cubicBezTo>
                  <a:lnTo>
                    <a:pt x="9578" y="8160"/>
                  </a:lnTo>
                  <a:cubicBezTo>
                    <a:pt x="9547" y="9357"/>
                    <a:pt x="8885" y="10365"/>
                    <a:pt x="7877" y="10838"/>
                  </a:cubicBezTo>
                  <a:lnTo>
                    <a:pt x="7877" y="5923"/>
                  </a:lnTo>
                  <a:close/>
                  <a:moveTo>
                    <a:pt x="1009" y="0"/>
                  </a:moveTo>
                  <a:cubicBezTo>
                    <a:pt x="473" y="0"/>
                    <a:pt x="1" y="473"/>
                    <a:pt x="1" y="1040"/>
                  </a:cubicBezTo>
                  <a:lnTo>
                    <a:pt x="1" y="8601"/>
                  </a:lnTo>
                  <a:cubicBezTo>
                    <a:pt x="1" y="9136"/>
                    <a:pt x="473" y="9609"/>
                    <a:pt x="1009" y="9609"/>
                  </a:cubicBezTo>
                  <a:lnTo>
                    <a:pt x="5073" y="9609"/>
                  </a:lnTo>
                  <a:cubicBezTo>
                    <a:pt x="5199" y="9893"/>
                    <a:pt x="5357" y="10145"/>
                    <a:pt x="5514" y="10365"/>
                  </a:cubicBezTo>
                  <a:cubicBezTo>
                    <a:pt x="5987" y="10995"/>
                    <a:pt x="6617" y="11436"/>
                    <a:pt x="7404" y="11657"/>
                  </a:cubicBezTo>
                  <a:cubicBezTo>
                    <a:pt x="7446" y="11657"/>
                    <a:pt x="7488" y="11685"/>
                    <a:pt x="7530" y="11685"/>
                  </a:cubicBezTo>
                  <a:cubicBezTo>
                    <a:pt x="7551" y="11685"/>
                    <a:pt x="7572" y="11678"/>
                    <a:pt x="7593" y="11657"/>
                  </a:cubicBezTo>
                  <a:cubicBezTo>
                    <a:pt x="8350" y="11436"/>
                    <a:pt x="9011" y="10995"/>
                    <a:pt x="9484" y="10365"/>
                  </a:cubicBezTo>
                  <a:cubicBezTo>
                    <a:pt x="9641" y="10145"/>
                    <a:pt x="9799" y="9893"/>
                    <a:pt x="9925" y="9609"/>
                  </a:cubicBezTo>
                  <a:lnTo>
                    <a:pt x="10618" y="9609"/>
                  </a:lnTo>
                  <a:cubicBezTo>
                    <a:pt x="11185" y="9609"/>
                    <a:pt x="11658" y="9136"/>
                    <a:pt x="11658" y="8601"/>
                  </a:cubicBezTo>
                  <a:lnTo>
                    <a:pt x="11658" y="1040"/>
                  </a:lnTo>
                  <a:cubicBezTo>
                    <a:pt x="11658" y="473"/>
                    <a:pt x="11217" y="0"/>
                    <a:pt x="106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58"/>
            <p:cNvSpPr/>
            <p:nvPr/>
          </p:nvSpPr>
          <p:spPr>
            <a:xfrm>
              <a:off x="-3104575" y="24428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58"/>
            <p:cNvSpPr/>
            <p:nvPr/>
          </p:nvSpPr>
          <p:spPr>
            <a:xfrm>
              <a:off x="-306990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58"/>
            <p:cNvSpPr/>
            <p:nvPr/>
          </p:nvSpPr>
          <p:spPr>
            <a:xfrm>
              <a:off x="-3035250" y="244280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58"/>
            <p:cNvSpPr/>
            <p:nvPr/>
          </p:nvSpPr>
          <p:spPr>
            <a:xfrm>
              <a:off x="-3002175" y="2442800"/>
              <a:ext cx="120525" cy="17350"/>
            </a:xfrm>
            <a:custGeom>
              <a:rect b="b" l="l" r="r" t="t"/>
              <a:pathLst>
                <a:path extrusionOk="0" h="694" w="4821">
                  <a:moveTo>
                    <a:pt x="347" y="1"/>
                  </a:moveTo>
                  <a:cubicBezTo>
                    <a:pt x="158" y="1"/>
                    <a:pt x="1" y="158"/>
                    <a:pt x="1" y="347"/>
                  </a:cubicBezTo>
                  <a:cubicBezTo>
                    <a:pt x="32" y="536"/>
                    <a:pt x="190" y="694"/>
                    <a:pt x="347" y="694"/>
                  </a:cubicBezTo>
                  <a:lnTo>
                    <a:pt x="4443" y="694"/>
                  </a:lnTo>
                  <a:cubicBezTo>
                    <a:pt x="4663" y="694"/>
                    <a:pt x="4821" y="536"/>
                    <a:pt x="4821" y="347"/>
                  </a:cubicBezTo>
                  <a:cubicBezTo>
                    <a:pt x="4821" y="158"/>
                    <a:pt x="4663" y="1"/>
                    <a:pt x="444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6" name="Google Shape;1386;p58"/>
          <p:cNvGrpSpPr/>
          <p:nvPr/>
        </p:nvGrpSpPr>
        <p:grpSpPr>
          <a:xfrm>
            <a:off x="6269771" y="2685412"/>
            <a:ext cx="420796" cy="371887"/>
            <a:chOff x="-3137650" y="2787000"/>
            <a:chExt cx="291450" cy="257575"/>
          </a:xfrm>
        </p:grpSpPr>
        <p:sp>
          <p:nvSpPr>
            <p:cNvPr id="1387" name="Google Shape;1387;p58"/>
            <p:cNvSpPr/>
            <p:nvPr/>
          </p:nvSpPr>
          <p:spPr>
            <a:xfrm>
              <a:off x="-3137650" y="2787000"/>
              <a:ext cx="291450" cy="257575"/>
            </a:xfrm>
            <a:custGeom>
              <a:rect b="b" l="l" r="r" t="t"/>
              <a:pathLst>
                <a:path extrusionOk="0" h="10303" w="11658">
                  <a:moveTo>
                    <a:pt x="10618" y="693"/>
                  </a:moveTo>
                  <a:cubicBezTo>
                    <a:pt x="10807" y="693"/>
                    <a:pt x="10964" y="851"/>
                    <a:pt x="10964" y="1040"/>
                  </a:cubicBezTo>
                  <a:lnTo>
                    <a:pt x="10964" y="2741"/>
                  </a:lnTo>
                  <a:lnTo>
                    <a:pt x="662" y="2741"/>
                  </a:lnTo>
                  <a:lnTo>
                    <a:pt x="662" y="1040"/>
                  </a:lnTo>
                  <a:cubicBezTo>
                    <a:pt x="662" y="851"/>
                    <a:pt x="820" y="693"/>
                    <a:pt x="1009" y="693"/>
                  </a:cubicBezTo>
                  <a:close/>
                  <a:moveTo>
                    <a:pt x="10996" y="3403"/>
                  </a:moveTo>
                  <a:lnTo>
                    <a:pt x="10996" y="9231"/>
                  </a:lnTo>
                  <a:cubicBezTo>
                    <a:pt x="10964" y="9420"/>
                    <a:pt x="10838" y="9578"/>
                    <a:pt x="10618" y="9578"/>
                  </a:cubicBezTo>
                  <a:lnTo>
                    <a:pt x="1009" y="9578"/>
                  </a:lnTo>
                  <a:cubicBezTo>
                    <a:pt x="820" y="9578"/>
                    <a:pt x="662" y="9420"/>
                    <a:pt x="662" y="9231"/>
                  </a:cubicBezTo>
                  <a:lnTo>
                    <a:pt x="662" y="3403"/>
                  </a:lnTo>
                  <a:close/>
                  <a:moveTo>
                    <a:pt x="1009" y="0"/>
                  </a:moveTo>
                  <a:cubicBezTo>
                    <a:pt x="473" y="0"/>
                    <a:pt x="1" y="473"/>
                    <a:pt x="1" y="1040"/>
                  </a:cubicBezTo>
                  <a:lnTo>
                    <a:pt x="1" y="9263"/>
                  </a:lnTo>
                  <a:cubicBezTo>
                    <a:pt x="1" y="9830"/>
                    <a:pt x="473" y="10302"/>
                    <a:pt x="1009" y="10302"/>
                  </a:cubicBezTo>
                  <a:lnTo>
                    <a:pt x="10618" y="10302"/>
                  </a:lnTo>
                  <a:cubicBezTo>
                    <a:pt x="11185" y="10302"/>
                    <a:pt x="11658" y="9830"/>
                    <a:pt x="11658" y="9263"/>
                  </a:cubicBezTo>
                  <a:lnTo>
                    <a:pt x="11658" y="1040"/>
                  </a:lnTo>
                  <a:cubicBezTo>
                    <a:pt x="11658" y="441"/>
                    <a:pt x="11217" y="0"/>
                    <a:pt x="106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58"/>
            <p:cNvSpPr/>
            <p:nvPr/>
          </p:nvSpPr>
          <p:spPr>
            <a:xfrm>
              <a:off x="-3104575" y="2820875"/>
              <a:ext cx="18150" cy="17350"/>
            </a:xfrm>
            <a:custGeom>
              <a:rect b="b" l="l" r="r" t="t"/>
              <a:pathLst>
                <a:path extrusionOk="0" h="694" w="726">
                  <a:moveTo>
                    <a:pt x="348" y="0"/>
                  </a:moveTo>
                  <a:cubicBezTo>
                    <a:pt x="158" y="0"/>
                    <a:pt x="1" y="158"/>
                    <a:pt x="1" y="347"/>
                  </a:cubicBezTo>
                  <a:cubicBezTo>
                    <a:pt x="1" y="536"/>
                    <a:pt x="158" y="693"/>
                    <a:pt x="348" y="693"/>
                  </a:cubicBezTo>
                  <a:cubicBezTo>
                    <a:pt x="568" y="693"/>
                    <a:pt x="726" y="536"/>
                    <a:pt x="726" y="347"/>
                  </a:cubicBezTo>
                  <a:cubicBezTo>
                    <a:pt x="726" y="158"/>
                    <a:pt x="568" y="0"/>
                    <a:pt x="3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58"/>
            <p:cNvSpPr/>
            <p:nvPr/>
          </p:nvSpPr>
          <p:spPr>
            <a:xfrm>
              <a:off x="-306990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58"/>
            <p:cNvSpPr/>
            <p:nvPr/>
          </p:nvSpPr>
          <p:spPr>
            <a:xfrm>
              <a:off x="-3035250" y="2820875"/>
              <a:ext cx="17350" cy="17350"/>
            </a:xfrm>
            <a:custGeom>
              <a:rect b="b" l="l" r="r" t="t"/>
              <a:pathLst>
                <a:path extrusionOk="0" h="694" w="694">
                  <a:moveTo>
                    <a:pt x="347" y="0"/>
                  </a:moveTo>
                  <a:cubicBezTo>
                    <a:pt x="158" y="0"/>
                    <a:pt x="0" y="158"/>
                    <a:pt x="0" y="347"/>
                  </a:cubicBezTo>
                  <a:cubicBezTo>
                    <a:pt x="0" y="536"/>
                    <a:pt x="158" y="693"/>
                    <a:pt x="347" y="693"/>
                  </a:cubicBezTo>
                  <a:cubicBezTo>
                    <a:pt x="536" y="693"/>
                    <a:pt x="693" y="536"/>
                    <a:pt x="693" y="347"/>
                  </a:cubicBezTo>
                  <a:cubicBezTo>
                    <a:pt x="693" y="158"/>
                    <a:pt x="536" y="0"/>
                    <a:pt x="34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58"/>
            <p:cNvSpPr/>
            <p:nvPr/>
          </p:nvSpPr>
          <p:spPr>
            <a:xfrm>
              <a:off x="-3002175" y="2820875"/>
              <a:ext cx="121325" cy="17350"/>
            </a:xfrm>
            <a:custGeom>
              <a:rect b="b" l="l" r="r" t="t"/>
              <a:pathLst>
                <a:path extrusionOk="0" h="694" w="4853">
                  <a:moveTo>
                    <a:pt x="347" y="0"/>
                  </a:moveTo>
                  <a:cubicBezTo>
                    <a:pt x="158" y="0"/>
                    <a:pt x="1" y="158"/>
                    <a:pt x="1" y="347"/>
                  </a:cubicBezTo>
                  <a:cubicBezTo>
                    <a:pt x="32" y="536"/>
                    <a:pt x="190" y="693"/>
                    <a:pt x="347" y="693"/>
                  </a:cubicBezTo>
                  <a:lnTo>
                    <a:pt x="4506" y="693"/>
                  </a:lnTo>
                  <a:cubicBezTo>
                    <a:pt x="4695" y="693"/>
                    <a:pt x="4852" y="536"/>
                    <a:pt x="4852" y="347"/>
                  </a:cubicBezTo>
                  <a:cubicBezTo>
                    <a:pt x="4852" y="158"/>
                    <a:pt x="4695" y="0"/>
                    <a:pt x="450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58"/>
            <p:cNvSpPr/>
            <p:nvPr/>
          </p:nvSpPr>
          <p:spPr>
            <a:xfrm>
              <a:off x="-2948625" y="2907300"/>
              <a:ext cx="52025" cy="85300"/>
            </a:xfrm>
            <a:custGeom>
              <a:rect b="b" l="l" r="r" t="t"/>
              <a:pathLst>
                <a:path extrusionOk="0" h="3412" w="2081">
                  <a:moveTo>
                    <a:pt x="347" y="1"/>
                  </a:moveTo>
                  <a:cubicBezTo>
                    <a:pt x="261" y="1"/>
                    <a:pt x="174" y="24"/>
                    <a:pt x="127" y="72"/>
                  </a:cubicBezTo>
                  <a:cubicBezTo>
                    <a:pt x="1" y="198"/>
                    <a:pt x="1" y="450"/>
                    <a:pt x="127" y="544"/>
                  </a:cubicBezTo>
                  <a:lnTo>
                    <a:pt x="1261" y="1710"/>
                  </a:lnTo>
                  <a:lnTo>
                    <a:pt x="127" y="2844"/>
                  </a:lnTo>
                  <a:cubicBezTo>
                    <a:pt x="1" y="2970"/>
                    <a:pt x="1" y="3191"/>
                    <a:pt x="127" y="3317"/>
                  </a:cubicBezTo>
                  <a:cubicBezTo>
                    <a:pt x="174" y="3380"/>
                    <a:pt x="261" y="3411"/>
                    <a:pt x="347" y="3411"/>
                  </a:cubicBezTo>
                  <a:cubicBezTo>
                    <a:pt x="434" y="3411"/>
                    <a:pt x="521" y="3380"/>
                    <a:pt x="568" y="3317"/>
                  </a:cubicBezTo>
                  <a:lnTo>
                    <a:pt x="1954" y="1930"/>
                  </a:lnTo>
                  <a:cubicBezTo>
                    <a:pt x="2080" y="1804"/>
                    <a:pt x="2080" y="1584"/>
                    <a:pt x="1954" y="1458"/>
                  </a:cubicBezTo>
                  <a:lnTo>
                    <a:pt x="568" y="72"/>
                  </a:lnTo>
                  <a:cubicBezTo>
                    <a:pt x="521" y="24"/>
                    <a:pt x="434"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58"/>
            <p:cNvSpPr/>
            <p:nvPr/>
          </p:nvSpPr>
          <p:spPr>
            <a:xfrm>
              <a:off x="-3088025" y="2907300"/>
              <a:ext cx="53575" cy="85300"/>
            </a:xfrm>
            <a:custGeom>
              <a:rect b="b" l="l" r="r" t="t"/>
              <a:pathLst>
                <a:path extrusionOk="0" h="3412" w="2143">
                  <a:moveTo>
                    <a:pt x="1749" y="1"/>
                  </a:moveTo>
                  <a:cubicBezTo>
                    <a:pt x="1662" y="1"/>
                    <a:pt x="1576" y="24"/>
                    <a:pt x="1513" y="72"/>
                  </a:cubicBezTo>
                  <a:lnTo>
                    <a:pt x="127" y="1458"/>
                  </a:lnTo>
                  <a:cubicBezTo>
                    <a:pt x="1" y="1584"/>
                    <a:pt x="1" y="1804"/>
                    <a:pt x="127" y="1930"/>
                  </a:cubicBezTo>
                  <a:lnTo>
                    <a:pt x="1513" y="3317"/>
                  </a:lnTo>
                  <a:cubicBezTo>
                    <a:pt x="1576" y="3380"/>
                    <a:pt x="1662" y="3411"/>
                    <a:pt x="1749" y="3411"/>
                  </a:cubicBezTo>
                  <a:cubicBezTo>
                    <a:pt x="1836" y="3411"/>
                    <a:pt x="1922" y="3380"/>
                    <a:pt x="1985" y="3317"/>
                  </a:cubicBezTo>
                  <a:cubicBezTo>
                    <a:pt x="2111" y="3191"/>
                    <a:pt x="2111" y="2970"/>
                    <a:pt x="1985" y="2844"/>
                  </a:cubicBezTo>
                  <a:lnTo>
                    <a:pt x="851" y="1710"/>
                  </a:lnTo>
                  <a:lnTo>
                    <a:pt x="1985" y="544"/>
                  </a:lnTo>
                  <a:cubicBezTo>
                    <a:pt x="2143" y="450"/>
                    <a:pt x="2143" y="198"/>
                    <a:pt x="1985" y="72"/>
                  </a:cubicBezTo>
                  <a:cubicBezTo>
                    <a:pt x="1922" y="24"/>
                    <a:pt x="1836" y="1"/>
                    <a:pt x="17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58"/>
            <p:cNvSpPr/>
            <p:nvPr/>
          </p:nvSpPr>
          <p:spPr>
            <a:xfrm>
              <a:off x="-3019500" y="2888975"/>
              <a:ext cx="54375" cy="119400"/>
            </a:xfrm>
            <a:custGeom>
              <a:rect b="b" l="l" r="r" t="t"/>
              <a:pathLst>
                <a:path extrusionOk="0" h="4776" w="2175">
                  <a:moveTo>
                    <a:pt x="1778" y="0"/>
                  </a:moveTo>
                  <a:cubicBezTo>
                    <a:pt x="1617" y="0"/>
                    <a:pt x="1501" y="108"/>
                    <a:pt x="1450" y="237"/>
                  </a:cubicBezTo>
                  <a:lnTo>
                    <a:pt x="63" y="4333"/>
                  </a:lnTo>
                  <a:cubicBezTo>
                    <a:pt x="0" y="4522"/>
                    <a:pt x="95" y="4680"/>
                    <a:pt x="253" y="4743"/>
                  </a:cubicBezTo>
                  <a:cubicBezTo>
                    <a:pt x="305" y="4765"/>
                    <a:pt x="354" y="4775"/>
                    <a:pt x="399" y="4775"/>
                  </a:cubicBezTo>
                  <a:cubicBezTo>
                    <a:pt x="543" y="4775"/>
                    <a:pt x="646" y="4674"/>
                    <a:pt x="694" y="4554"/>
                  </a:cubicBezTo>
                  <a:lnTo>
                    <a:pt x="2080" y="458"/>
                  </a:lnTo>
                  <a:cubicBezTo>
                    <a:pt x="2174" y="300"/>
                    <a:pt x="2048" y="111"/>
                    <a:pt x="1891" y="17"/>
                  </a:cubicBezTo>
                  <a:cubicBezTo>
                    <a:pt x="1851" y="6"/>
                    <a:pt x="1813" y="0"/>
                    <a:pt x="17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5" name="Google Shape;1395;p58"/>
          <p:cNvSpPr/>
          <p:nvPr/>
        </p:nvSpPr>
        <p:spPr>
          <a:xfrm>
            <a:off x="1347632" y="3294616"/>
            <a:ext cx="420796" cy="295690"/>
          </a:xfrm>
          <a:custGeom>
            <a:rect b="b" l="l" r="r" t="t"/>
            <a:pathLst>
              <a:path extrusionOk="0" h="8192" w="11658">
                <a:moveTo>
                  <a:pt x="10429" y="662"/>
                </a:moveTo>
                <a:cubicBezTo>
                  <a:pt x="10114" y="1008"/>
                  <a:pt x="6207" y="4915"/>
                  <a:pt x="6081" y="5072"/>
                </a:cubicBezTo>
                <a:cubicBezTo>
                  <a:pt x="6018" y="5135"/>
                  <a:pt x="5916" y="5167"/>
                  <a:pt x="5813" y="5167"/>
                </a:cubicBezTo>
                <a:cubicBezTo>
                  <a:pt x="5711" y="5167"/>
                  <a:pt x="5608" y="5135"/>
                  <a:pt x="5545" y="5072"/>
                </a:cubicBezTo>
                <a:lnTo>
                  <a:pt x="1135" y="662"/>
                </a:lnTo>
                <a:close/>
                <a:moveTo>
                  <a:pt x="662" y="1134"/>
                </a:moveTo>
                <a:lnTo>
                  <a:pt x="3624" y="4096"/>
                </a:lnTo>
                <a:lnTo>
                  <a:pt x="662" y="7057"/>
                </a:lnTo>
                <a:lnTo>
                  <a:pt x="662" y="1134"/>
                </a:lnTo>
                <a:close/>
                <a:moveTo>
                  <a:pt x="10996" y="1134"/>
                </a:moveTo>
                <a:lnTo>
                  <a:pt x="10996" y="7057"/>
                </a:lnTo>
                <a:lnTo>
                  <a:pt x="8034" y="4096"/>
                </a:lnTo>
                <a:lnTo>
                  <a:pt x="10996" y="1134"/>
                </a:lnTo>
                <a:close/>
                <a:moveTo>
                  <a:pt x="7562" y="4568"/>
                </a:moveTo>
                <a:lnTo>
                  <a:pt x="10492" y="7530"/>
                </a:lnTo>
                <a:lnTo>
                  <a:pt x="1198" y="7530"/>
                </a:lnTo>
                <a:lnTo>
                  <a:pt x="4096" y="4568"/>
                </a:lnTo>
                <a:lnTo>
                  <a:pt x="5073" y="5545"/>
                </a:lnTo>
                <a:cubicBezTo>
                  <a:pt x="5278" y="5750"/>
                  <a:pt x="5553" y="5852"/>
                  <a:pt x="5829" y="5852"/>
                </a:cubicBezTo>
                <a:cubicBezTo>
                  <a:pt x="6105" y="5852"/>
                  <a:pt x="6380" y="5750"/>
                  <a:pt x="6585" y="5545"/>
                </a:cubicBezTo>
                <a:lnTo>
                  <a:pt x="7562" y="4568"/>
                </a:lnTo>
                <a:close/>
                <a:moveTo>
                  <a:pt x="1009" y="0"/>
                </a:moveTo>
                <a:cubicBezTo>
                  <a:pt x="473" y="0"/>
                  <a:pt x="1" y="473"/>
                  <a:pt x="1" y="1008"/>
                </a:cubicBezTo>
                <a:lnTo>
                  <a:pt x="1" y="7152"/>
                </a:lnTo>
                <a:cubicBezTo>
                  <a:pt x="1" y="7719"/>
                  <a:pt x="473" y="8191"/>
                  <a:pt x="1009" y="8191"/>
                </a:cubicBezTo>
                <a:lnTo>
                  <a:pt x="10618" y="8191"/>
                </a:lnTo>
                <a:cubicBezTo>
                  <a:pt x="11185" y="8191"/>
                  <a:pt x="11657" y="7719"/>
                  <a:pt x="11657" y="7152"/>
                </a:cubicBezTo>
                <a:lnTo>
                  <a:pt x="11657" y="1008"/>
                </a:lnTo>
                <a:cubicBezTo>
                  <a:pt x="11657" y="441"/>
                  <a:pt x="11185" y="0"/>
                  <a:pt x="106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58"/>
          <p:cNvSpPr/>
          <p:nvPr/>
        </p:nvSpPr>
        <p:spPr>
          <a:xfrm>
            <a:off x="1376423" y="1630482"/>
            <a:ext cx="421914" cy="422095"/>
          </a:xfrm>
          <a:custGeom>
            <a:rect b="b" l="l" r="r" t="t"/>
            <a:pathLst>
              <a:path extrusionOk="0" h="11694" w="11689">
                <a:moveTo>
                  <a:pt x="5829" y="2048"/>
                </a:moveTo>
                <a:cubicBezTo>
                  <a:pt x="6018" y="2048"/>
                  <a:pt x="6175" y="2206"/>
                  <a:pt x="6175" y="2395"/>
                </a:cubicBezTo>
                <a:cubicBezTo>
                  <a:pt x="6175" y="2615"/>
                  <a:pt x="6018" y="2804"/>
                  <a:pt x="5829" y="2804"/>
                </a:cubicBezTo>
                <a:cubicBezTo>
                  <a:pt x="5640" y="2804"/>
                  <a:pt x="5482" y="2615"/>
                  <a:pt x="5482" y="2395"/>
                </a:cubicBezTo>
                <a:cubicBezTo>
                  <a:pt x="5482" y="2206"/>
                  <a:pt x="5640" y="2048"/>
                  <a:pt x="5829" y="2048"/>
                </a:cubicBezTo>
                <a:close/>
                <a:moveTo>
                  <a:pt x="5829" y="725"/>
                </a:moveTo>
                <a:cubicBezTo>
                  <a:pt x="6774" y="725"/>
                  <a:pt x="7530" y="1449"/>
                  <a:pt x="7530" y="2395"/>
                </a:cubicBezTo>
                <a:cubicBezTo>
                  <a:pt x="7530" y="2521"/>
                  <a:pt x="7530" y="2678"/>
                  <a:pt x="7467" y="2804"/>
                </a:cubicBezTo>
                <a:lnTo>
                  <a:pt x="6774" y="2804"/>
                </a:lnTo>
                <a:cubicBezTo>
                  <a:pt x="6806" y="2678"/>
                  <a:pt x="6837" y="2552"/>
                  <a:pt x="6837" y="2395"/>
                </a:cubicBezTo>
                <a:cubicBezTo>
                  <a:pt x="6837" y="1859"/>
                  <a:pt x="6364" y="1386"/>
                  <a:pt x="5829" y="1386"/>
                </a:cubicBezTo>
                <a:cubicBezTo>
                  <a:pt x="5262" y="1386"/>
                  <a:pt x="4789" y="1859"/>
                  <a:pt x="4789" y="2395"/>
                </a:cubicBezTo>
                <a:cubicBezTo>
                  <a:pt x="4789" y="2521"/>
                  <a:pt x="4852" y="2678"/>
                  <a:pt x="4884" y="2804"/>
                </a:cubicBezTo>
                <a:lnTo>
                  <a:pt x="4159" y="2804"/>
                </a:lnTo>
                <a:cubicBezTo>
                  <a:pt x="4128" y="2678"/>
                  <a:pt x="4128" y="2521"/>
                  <a:pt x="4128" y="2395"/>
                </a:cubicBezTo>
                <a:cubicBezTo>
                  <a:pt x="4128" y="1449"/>
                  <a:pt x="4884" y="725"/>
                  <a:pt x="5829" y="725"/>
                </a:cubicBezTo>
                <a:close/>
                <a:moveTo>
                  <a:pt x="10681" y="3466"/>
                </a:moveTo>
                <a:cubicBezTo>
                  <a:pt x="10870" y="3466"/>
                  <a:pt x="11027" y="3623"/>
                  <a:pt x="11027" y="3812"/>
                </a:cubicBezTo>
                <a:cubicBezTo>
                  <a:pt x="11027" y="4033"/>
                  <a:pt x="10870" y="4190"/>
                  <a:pt x="10681" y="4190"/>
                </a:cubicBezTo>
                <a:lnTo>
                  <a:pt x="1009" y="4190"/>
                </a:lnTo>
                <a:cubicBezTo>
                  <a:pt x="820" y="4190"/>
                  <a:pt x="662" y="4033"/>
                  <a:pt x="662" y="3812"/>
                </a:cubicBezTo>
                <a:cubicBezTo>
                  <a:pt x="662" y="3623"/>
                  <a:pt x="851" y="3466"/>
                  <a:pt x="1009" y="3466"/>
                </a:cubicBezTo>
                <a:close/>
                <a:moveTo>
                  <a:pt x="9799" y="4852"/>
                </a:moveTo>
                <a:lnTo>
                  <a:pt x="7058" y="7593"/>
                </a:lnTo>
                <a:lnTo>
                  <a:pt x="4600" y="7593"/>
                </a:lnTo>
                <a:lnTo>
                  <a:pt x="1859" y="4852"/>
                </a:lnTo>
                <a:close/>
                <a:moveTo>
                  <a:pt x="6869" y="8255"/>
                </a:moveTo>
                <a:lnTo>
                  <a:pt x="6869" y="9767"/>
                </a:lnTo>
                <a:lnTo>
                  <a:pt x="4789" y="10775"/>
                </a:lnTo>
                <a:lnTo>
                  <a:pt x="4789" y="8255"/>
                </a:lnTo>
                <a:close/>
                <a:moveTo>
                  <a:pt x="5829" y="0"/>
                </a:moveTo>
                <a:cubicBezTo>
                  <a:pt x="4474" y="0"/>
                  <a:pt x="3435" y="1071"/>
                  <a:pt x="3435" y="2395"/>
                </a:cubicBezTo>
                <a:cubicBezTo>
                  <a:pt x="3435" y="2521"/>
                  <a:pt x="3435" y="2678"/>
                  <a:pt x="3466" y="2804"/>
                </a:cubicBezTo>
                <a:lnTo>
                  <a:pt x="1009" y="2804"/>
                </a:lnTo>
                <a:cubicBezTo>
                  <a:pt x="473" y="2804"/>
                  <a:pt x="0" y="3277"/>
                  <a:pt x="0" y="3812"/>
                </a:cubicBezTo>
                <a:cubicBezTo>
                  <a:pt x="0" y="4348"/>
                  <a:pt x="379" y="4757"/>
                  <a:pt x="851" y="4852"/>
                </a:cubicBezTo>
                <a:lnTo>
                  <a:pt x="4096" y="8065"/>
                </a:lnTo>
                <a:lnTo>
                  <a:pt x="4096" y="11342"/>
                </a:lnTo>
                <a:cubicBezTo>
                  <a:pt x="4096" y="11518"/>
                  <a:pt x="4277" y="11694"/>
                  <a:pt x="4462" y="11694"/>
                </a:cubicBezTo>
                <a:cubicBezTo>
                  <a:pt x="4508" y="11694"/>
                  <a:pt x="4556" y="11683"/>
                  <a:pt x="4600" y="11657"/>
                </a:cubicBezTo>
                <a:lnTo>
                  <a:pt x="7373" y="10271"/>
                </a:lnTo>
                <a:cubicBezTo>
                  <a:pt x="7467" y="10239"/>
                  <a:pt x="7562" y="10113"/>
                  <a:pt x="7562" y="9956"/>
                </a:cubicBezTo>
                <a:lnTo>
                  <a:pt x="7562" y="8034"/>
                </a:lnTo>
                <a:lnTo>
                  <a:pt x="10838" y="4820"/>
                </a:lnTo>
                <a:cubicBezTo>
                  <a:pt x="11311" y="4757"/>
                  <a:pt x="11689" y="4348"/>
                  <a:pt x="11689" y="3812"/>
                </a:cubicBezTo>
                <a:cubicBezTo>
                  <a:pt x="11689" y="3277"/>
                  <a:pt x="11216" y="2804"/>
                  <a:pt x="10681" y="2804"/>
                </a:cubicBezTo>
                <a:lnTo>
                  <a:pt x="8192" y="2804"/>
                </a:lnTo>
                <a:cubicBezTo>
                  <a:pt x="8192" y="2678"/>
                  <a:pt x="8223" y="2521"/>
                  <a:pt x="8223" y="2395"/>
                </a:cubicBezTo>
                <a:cubicBezTo>
                  <a:pt x="8223" y="1071"/>
                  <a:pt x="7152" y="0"/>
                  <a:pt x="58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58"/>
          <p:cNvSpPr/>
          <p:nvPr/>
        </p:nvSpPr>
        <p:spPr>
          <a:xfrm>
            <a:off x="1374708" y="2139274"/>
            <a:ext cx="425343" cy="422781"/>
          </a:xfrm>
          <a:custGeom>
            <a:rect b="b" l="l" r="r" t="t"/>
            <a:pathLst>
              <a:path extrusionOk="0" h="11713" w="11784">
                <a:moveTo>
                  <a:pt x="5136" y="4128"/>
                </a:moveTo>
                <a:cubicBezTo>
                  <a:pt x="5671" y="4128"/>
                  <a:pt x="6112" y="4569"/>
                  <a:pt x="6144" y="5136"/>
                </a:cubicBezTo>
                <a:lnTo>
                  <a:pt x="5230" y="4853"/>
                </a:lnTo>
                <a:cubicBezTo>
                  <a:pt x="5198" y="4839"/>
                  <a:pt x="5165" y="4832"/>
                  <a:pt x="5131" y="4832"/>
                </a:cubicBezTo>
                <a:cubicBezTo>
                  <a:pt x="4934" y="4832"/>
                  <a:pt x="4735" y="5052"/>
                  <a:pt x="4789" y="5294"/>
                </a:cubicBezTo>
                <a:lnTo>
                  <a:pt x="5073" y="6239"/>
                </a:lnTo>
                <a:cubicBezTo>
                  <a:pt x="4537" y="6176"/>
                  <a:pt x="4096" y="5703"/>
                  <a:pt x="4096" y="5168"/>
                </a:cubicBezTo>
                <a:cubicBezTo>
                  <a:pt x="4096" y="4601"/>
                  <a:pt x="4569" y="4128"/>
                  <a:pt x="5136" y="4128"/>
                </a:cubicBezTo>
                <a:close/>
                <a:moveTo>
                  <a:pt x="5199" y="2364"/>
                </a:moveTo>
                <a:cubicBezTo>
                  <a:pt x="6680" y="2364"/>
                  <a:pt x="7940" y="3592"/>
                  <a:pt x="7940" y="5136"/>
                </a:cubicBezTo>
                <a:cubicBezTo>
                  <a:pt x="7940" y="5294"/>
                  <a:pt x="7940" y="5388"/>
                  <a:pt x="7908" y="5546"/>
                </a:cubicBezTo>
                <a:lnTo>
                  <a:pt x="6932" y="5294"/>
                </a:lnTo>
                <a:lnTo>
                  <a:pt x="6932" y="5136"/>
                </a:lnTo>
                <a:cubicBezTo>
                  <a:pt x="6806" y="4223"/>
                  <a:pt x="6049" y="3466"/>
                  <a:pt x="5104" y="3466"/>
                </a:cubicBezTo>
                <a:cubicBezTo>
                  <a:pt x="4159" y="3466"/>
                  <a:pt x="3435" y="4223"/>
                  <a:pt x="3435" y="5168"/>
                </a:cubicBezTo>
                <a:cubicBezTo>
                  <a:pt x="3435" y="5609"/>
                  <a:pt x="3624" y="6081"/>
                  <a:pt x="3939" y="6396"/>
                </a:cubicBezTo>
                <a:cubicBezTo>
                  <a:pt x="4254" y="6743"/>
                  <a:pt x="4695" y="6900"/>
                  <a:pt x="5167" y="6900"/>
                </a:cubicBezTo>
                <a:lnTo>
                  <a:pt x="5325" y="6900"/>
                </a:lnTo>
                <a:lnTo>
                  <a:pt x="5577" y="7877"/>
                </a:lnTo>
                <a:cubicBezTo>
                  <a:pt x="5482" y="7909"/>
                  <a:pt x="5325" y="7909"/>
                  <a:pt x="5199" y="7909"/>
                </a:cubicBezTo>
                <a:cubicBezTo>
                  <a:pt x="3687" y="7909"/>
                  <a:pt x="2426" y="6648"/>
                  <a:pt x="2426" y="5136"/>
                </a:cubicBezTo>
                <a:cubicBezTo>
                  <a:pt x="2426" y="3624"/>
                  <a:pt x="3655" y="2364"/>
                  <a:pt x="5199" y="2364"/>
                </a:cubicBezTo>
                <a:close/>
                <a:moveTo>
                  <a:pt x="5167" y="726"/>
                </a:moveTo>
                <a:cubicBezTo>
                  <a:pt x="7940" y="726"/>
                  <a:pt x="10051" y="3277"/>
                  <a:pt x="9515" y="6018"/>
                </a:cubicBezTo>
                <a:lnTo>
                  <a:pt x="8507" y="5766"/>
                </a:lnTo>
                <a:cubicBezTo>
                  <a:pt x="8538" y="5546"/>
                  <a:pt x="8538" y="5357"/>
                  <a:pt x="8538" y="5136"/>
                </a:cubicBezTo>
                <a:cubicBezTo>
                  <a:pt x="8538" y="3246"/>
                  <a:pt x="7026" y="1702"/>
                  <a:pt x="5104" y="1702"/>
                </a:cubicBezTo>
                <a:cubicBezTo>
                  <a:pt x="3214" y="1702"/>
                  <a:pt x="1702" y="3246"/>
                  <a:pt x="1702" y="5136"/>
                </a:cubicBezTo>
                <a:cubicBezTo>
                  <a:pt x="1702" y="7027"/>
                  <a:pt x="3214" y="8602"/>
                  <a:pt x="5104" y="8602"/>
                </a:cubicBezTo>
                <a:cubicBezTo>
                  <a:pt x="5325" y="8602"/>
                  <a:pt x="5514" y="8602"/>
                  <a:pt x="5703" y="8539"/>
                </a:cubicBezTo>
                <a:lnTo>
                  <a:pt x="5986" y="9578"/>
                </a:lnTo>
                <a:cubicBezTo>
                  <a:pt x="5695" y="9636"/>
                  <a:pt x="5405" y="9664"/>
                  <a:pt x="5119" y="9664"/>
                </a:cubicBezTo>
                <a:cubicBezTo>
                  <a:pt x="2751" y="9664"/>
                  <a:pt x="694" y="7758"/>
                  <a:pt x="694" y="5199"/>
                </a:cubicBezTo>
                <a:cubicBezTo>
                  <a:pt x="694" y="2679"/>
                  <a:pt x="2773" y="726"/>
                  <a:pt x="5167" y="726"/>
                </a:cubicBezTo>
                <a:close/>
                <a:moveTo>
                  <a:pt x="5671" y="5672"/>
                </a:moveTo>
                <a:lnTo>
                  <a:pt x="5671" y="5672"/>
                </a:lnTo>
                <a:cubicBezTo>
                  <a:pt x="10240" y="6964"/>
                  <a:pt x="9578" y="6774"/>
                  <a:pt x="9704" y="6806"/>
                </a:cubicBezTo>
                <a:lnTo>
                  <a:pt x="8853" y="7373"/>
                </a:lnTo>
                <a:cubicBezTo>
                  <a:pt x="8664" y="7499"/>
                  <a:pt x="8664" y="7751"/>
                  <a:pt x="8822" y="7877"/>
                </a:cubicBezTo>
                <a:lnTo>
                  <a:pt x="10964" y="9956"/>
                </a:lnTo>
                <a:cubicBezTo>
                  <a:pt x="11027" y="10114"/>
                  <a:pt x="11027" y="10335"/>
                  <a:pt x="10901" y="10492"/>
                </a:cubicBezTo>
                <a:lnTo>
                  <a:pt x="10429" y="10965"/>
                </a:lnTo>
                <a:cubicBezTo>
                  <a:pt x="10366" y="11012"/>
                  <a:pt x="10279" y="11035"/>
                  <a:pt x="10192" y="11035"/>
                </a:cubicBezTo>
                <a:cubicBezTo>
                  <a:pt x="10106" y="11035"/>
                  <a:pt x="10019" y="11012"/>
                  <a:pt x="9956" y="10965"/>
                </a:cubicBezTo>
                <a:lnTo>
                  <a:pt x="7845" y="8854"/>
                </a:lnTo>
                <a:cubicBezTo>
                  <a:pt x="7777" y="8786"/>
                  <a:pt x="7691" y="8753"/>
                  <a:pt x="7606" y="8753"/>
                </a:cubicBezTo>
                <a:cubicBezTo>
                  <a:pt x="7493" y="8753"/>
                  <a:pt x="7381" y="8809"/>
                  <a:pt x="7310" y="8917"/>
                </a:cubicBezTo>
                <a:cubicBezTo>
                  <a:pt x="7247" y="8980"/>
                  <a:pt x="6806" y="9641"/>
                  <a:pt x="6774" y="9736"/>
                </a:cubicBezTo>
                <a:cubicBezTo>
                  <a:pt x="6680" y="9484"/>
                  <a:pt x="5703" y="5861"/>
                  <a:pt x="5671" y="5672"/>
                </a:cubicBezTo>
                <a:close/>
                <a:moveTo>
                  <a:pt x="5104" y="1"/>
                </a:moveTo>
                <a:cubicBezTo>
                  <a:pt x="2363" y="1"/>
                  <a:pt x="0" y="2238"/>
                  <a:pt x="0" y="5168"/>
                </a:cubicBezTo>
                <a:cubicBezTo>
                  <a:pt x="0" y="8066"/>
                  <a:pt x="2332" y="10303"/>
                  <a:pt x="5104" y="10303"/>
                </a:cubicBezTo>
                <a:cubicBezTo>
                  <a:pt x="5482" y="10303"/>
                  <a:pt x="5797" y="10272"/>
                  <a:pt x="6144" y="10208"/>
                </a:cubicBezTo>
                <a:lnTo>
                  <a:pt x="6270" y="10587"/>
                </a:lnTo>
                <a:cubicBezTo>
                  <a:pt x="6307" y="10755"/>
                  <a:pt x="6444" y="10845"/>
                  <a:pt x="6596" y="10845"/>
                </a:cubicBezTo>
                <a:cubicBezTo>
                  <a:pt x="6700" y="10845"/>
                  <a:pt x="6810" y="10802"/>
                  <a:pt x="6900" y="10713"/>
                </a:cubicBezTo>
                <a:lnTo>
                  <a:pt x="7625" y="9610"/>
                </a:lnTo>
                <a:lnTo>
                  <a:pt x="9483" y="11406"/>
                </a:lnTo>
                <a:cubicBezTo>
                  <a:pt x="9688" y="11610"/>
                  <a:pt x="9956" y="11713"/>
                  <a:pt x="10220" y="11713"/>
                </a:cubicBezTo>
                <a:cubicBezTo>
                  <a:pt x="10484" y="11713"/>
                  <a:pt x="10744" y="11610"/>
                  <a:pt x="10933" y="11406"/>
                </a:cubicBezTo>
                <a:lnTo>
                  <a:pt x="11405" y="10933"/>
                </a:lnTo>
                <a:cubicBezTo>
                  <a:pt x="11783" y="10555"/>
                  <a:pt x="11783" y="9893"/>
                  <a:pt x="11374" y="9484"/>
                </a:cubicBezTo>
                <a:lnTo>
                  <a:pt x="9515" y="7720"/>
                </a:lnTo>
                <a:lnTo>
                  <a:pt x="10618" y="6964"/>
                </a:lnTo>
                <a:cubicBezTo>
                  <a:pt x="10870" y="6806"/>
                  <a:pt x="10838" y="6428"/>
                  <a:pt x="10555" y="6333"/>
                </a:cubicBezTo>
                <a:lnTo>
                  <a:pt x="10145" y="6239"/>
                </a:lnTo>
                <a:cubicBezTo>
                  <a:pt x="10303" y="5483"/>
                  <a:pt x="10271" y="4695"/>
                  <a:pt x="10082" y="3908"/>
                </a:cubicBezTo>
                <a:cubicBezTo>
                  <a:pt x="9483" y="1576"/>
                  <a:pt x="7436" y="1"/>
                  <a:pt x="510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8" name="Google Shape;1398;p58"/>
          <p:cNvGrpSpPr/>
          <p:nvPr/>
        </p:nvGrpSpPr>
        <p:grpSpPr>
          <a:xfrm>
            <a:off x="1387948" y="2660397"/>
            <a:ext cx="421914" cy="421914"/>
            <a:chOff x="-6354300" y="2757075"/>
            <a:chExt cx="292225" cy="292225"/>
          </a:xfrm>
        </p:grpSpPr>
        <p:sp>
          <p:nvSpPr>
            <p:cNvPr id="1399" name="Google Shape;1399;p58"/>
            <p:cNvSpPr/>
            <p:nvPr/>
          </p:nvSpPr>
          <p:spPr>
            <a:xfrm>
              <a:off x="-6354300" y="2757075"/>
              <a:ext cx="292225" cy="292225"/>
            </a:xfrm>
            <a:custGeom>
              <a:rect b="b" l="l" r="r" t="t"/>
              <a:pathLst>
                <a:path extrusionOk="0" h="11689" w="11689">
                  <a:moveTo>
                    <a:pt x="10681" y="4159"/>
                  </a:moveTo>
                  <a:cubicBezTo>
                    <a:pt x="10870" y="4159"/>
                    <a:pt x="11027" y="4316"/>
                    <a:pt x="11027" y="4505"/>
                  </a:cubicBezTo>
                  <a:lnTo>
                    <a:pt x="11027" y="4915"/>
                  </a:lnTo>
                  <a:cubicBezTo>
                    <a:pt x="10901" y="4883"/>
                    <a:pt x="10775" y="4883"/>
                    <a:pt x="10681" y="4883"/>
                  </a:cubicBezTo>
                  <a:lnTo>
                    <a:pt x="9609" y="4883"/>
                  </a:lnTo>
                  <a:lnTo>
                    <a:pt x="9609" y="4190"/>
                  </a:lnTo>
                  <a:lnTo>
                    <a:pt x="10681" y="4190"/>
                  </a:lnTo>
                  <a:lnTo>
                    <a:pt x="10681" y="4159"/>
                  </a:lnTo>
                  <a:close/>
                  <a:moveTo>
                    <a:pt x="2048" y="2773"/>
                  </a:moveTo>
                  <a:lnTo>
                    <a:pt x="2048" y="6207"/>
                  </a:lnTo>
                  <a:lnTo>
                    <a:pt x="662" y="6207"/>
                  </a:lnTo>
                  <a:lnTo>
                    <a:pt x="662" y="3151"/>
                  </a:lnTo>
                  <a:cubicBezTo>
                    <a:pt x="694" y="2930"/>
                    <a:pt x="851" y="2773"/>
                    <a:pt x="1009" y="2773"/>
                  </a:cubicBezTo>
                  <a:close/>
                  <a:moveTo>
                    <a:pt x="8885" y="693"/>
                  </a:moveTo>
                  <a:lnTo>
                    <a:pt x="8885" y="4883"/>
                  </a:lnTo>
                  <a:cubicBezTo>
                    <a:pt x="8538" y="4915"/>
                    <a:pt x="8223" y="5104"/>
                    <a:pt x="8066" y="5419"/>
                  </a:cubicBezTo>
                  <a:lnTo>
                    <a:pt x="7751" y="6049"/>
                  </a:lnTo>
                  <a:cubicBezTo>
                    <a:pt x="7719" y="6175"/>
                    <a:pt x="7593" y="6238"/>
                    <a:pt x="7436" y="6238"/>
                  </a:cubicBezTo>
                  <a:lnTo>
                    <a:pt x="2710" y="6238"/>
                  </a:lnTo>
                  <a:lnTo>
                    <a:pt x="2710" y="693"/>
                  </a:lnTo>
                  <a:close/>
                  <a:moveTo>
                    <a:pt x="10681" y="5513"/>
                  </a:moveTo>
                  <a:cubicBezTo>
                    <a:pt x="10870" y="5513"/>
                    <a:pt x="11027" y="5671"/>
                    <a:pt x="11027" y="5860"/>
                  </a:cubicBezTo>
                  <a:lnTo>
                    <a:pt x="11027" y="10649"/>
                  </a:lnTo>
                  <a:cubicBezTo>
                    <a:pt x="11027" y="10869"/>
                    <a:pt x="10870" y="11027"/>
                    <a:pt x="10681" y="11027"/>
                  </a:cubicBezTo>
                  <a:lnTo>
                    <a:pt x="1009" y="11027"/>
                  </a:lnTo>
                  <a:cubicBezTo>
                    <a:pt x="820" y="11027"/>
                    <a:pt x="662" y="10869"/>
                    <a:pt x="662" y="10649"/>
                  </a:cubicBezTo>
                  <a:lnTo>
                    <a:pt x="662" y="6868"/>
                  </a:lnTo>
                  <a:lnTo>
                    <a:pt x="7436" y="6868"/>
                  </a:lnTo>
                  <a:cubicBezTo>
                    <a:pt x="7845" y="6868"/>
                    <a:pt x="8192" y="6648"/>
                    <a:pt x="8349" y="6333"/>
                  </a:cubicBezTo>
                  <a:lnTo>
                    <a:pt x="8664" y="5703"/>
                  </a:lnTo>
                  <a:cubicBezTo>
                    <a:pt x="8696" y="5576"/>
                    <a:pt x="8822" y="5513"/>
                    <a:pt x="8979" y="5513"/>
                  </a:cubicBezTo>
                  <a:close/>
                  <a:moveTo>
                    <a:pt x="2395" y="0"/>
                  </a:moveTo>
                  <a:cubicBezTo>
                    <a:pt x="2206" y="0"/>
                    <a:pt x="2048" y="158"/>
                    <a:pt x="2048" y="347"/>
                  </a:cubicBezTo>
                  <a:lnTo>
                    <a:pt x="2048" y="2111"/>
                  </a:lnTo>
                  <a:lnTo>
                    <a:pt x="1009" y="2111"/>
                  </a:lnTo>
                  <a:cubicBezTo>
                    <a:pt x="473" y="2111"/>
                    <a:pt x="0" y="2584"/>
                    <a:pt x="0" y="3151"/>
                  </a:cubicBezTo>
                  <a:lnTo>
                    <a:pt x="0" y="10649"/>
                  </a:lnTo>
                  <a:cubicBezTo>
                    <a:pt x="0" y="11216"/>
                    <a:pt x="473" y="11688"/>
                    <a:pt x="1009" y="11688"/>
                  </a:cubicBezTo>
                  <a:lnTo>
                    <a:pt x="10618" y="11688"/>
                  </a:lnTo>
                  <a:cubicBezTo>
                    <a:pt x="11185" y="11688"/>
                    <a:pt x="11657" y="11216"/>
                    <a:pt x="11657" y="10649"/>
                  </a:cubicBezTo>
                  <a:lnTo>
                    <a:pt x="11657" y="4505"/>
                  </a:lnTo>
                  <a:cubicBezTo>
                    <a:pt x="11689" y="3938"/>
                    <a:pt x="11216" y="3466"/>
                    <a:pt x="10681" y="3466"/>
                  </a:cubicBezTo>
                  <a:lnTo>
                    <a:pt x="9609" y="3466"/>
                  </a:lnTo>
                  <a:lnTo>
                    <a:pt x="9609" y="347"/>
                  </a:lnTo>
                  <a:cubicBezTo>
                    <a:pt x="9609" y="158"/>
                    <a:pt x="9452" y="0"/>
                    <a:pt x="926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58"/>
            <p:cNvSpPr/>
            <p:nvPr/>
          </p:nvSpPr>
          <p:spPr>
            <a:xfrm>
              <a:off x="-6268450" y="279015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58"/>
            <p:cNvSpPr/>
            <p:nvPr/>
          </p:nvSpPr>
          <p:spPr>
            <a:xfrm>
              <a:off x="-6268450" y="2825600"/>
              <a:ext cx="119750" cy="18125"/>
            </a:xfrm>
            <a:custGeom>
              <a:rect b="b" l="l" r="r" t="t"/>
              <a:pathLst>
                <a:path extrusionOk="0" h="725" w="4790">
                  <a:moveTo>
                    <a:pt x="347" y="0"/>
                  </a:moveTo>
                  <a:cubicBezTo>
                    <a:pt x="158" y="0"/>
                    <a:pt x="1" y="158"/>
                    <a:pt x="1" y="347"/>
                  </a:cubicBezTo>
                  <a:cubicBezTo>
                    <a:pt x="1" y="599"/>
                    <a:pt x="158" y="725"/>
                    <a:pt x="347" y="725"/>
                  </a:cubicBezTo>
                  <a:lnTo>
                    <a:pt x="4443" y="725"/>
                  </a:lnTo>
                  <a:cubicBezTo>
                    <a:pt x="4632" y="725"/>
                    <a:pt x="4789" y="567"/>
                    <a:pt x="4789" y="347"/>
                  </a:cubicBezTo>
                  <a:cubicBezTo>
                    <a:pt x="4789" y="158"/>
                    <a:pt x="4632" y="0"/>
                    <a:pt x="44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58"/>
            <p:cNvSpPr/>
            <p:nvPr/>
          </p:nvSpPr>
          <p:spPr>
            <a:xfrm>
              <a:off x="-6268450" y="2860250"/>
              <a:ext cx="119750" cy="17350"/>
            </a:xfrm>
            <a:custGeom>
              <a:rect b="b" l="l" r="r" t="t"/>
              <a:pathLst>
                <a:path extrusionOk="0" h="694" w="4790">
                  <a:moveTo>
                    <a:pt x="347" y="0"/>
                  </a:moveTo>
                  <a:cubicBezTo>
                    <a:pt x="158" y="0"/>
                    <a:pt x="1" y="158"/>
                    <a:pt x="1" y="347"/>
                  </a:cubicBezTo>
                  <a:cubicBezTo>
                    <a:pt x="1" y="536"/>
                    <a:pt x="158" y="693"/>
                    <a:pt x="347" y="693"/>
                  </a:cubicBezTo>
                  <a:lnTo>
                    <a:pt x="4443" y="693"/>
                  </a:lnTo>
                  <a:cubicBezTo>
                    <a:pt x="4632" y="693"/>
                    <a:pt x="4789" y="536"/>
                    <a:pt x="4789" y="347"/>
                  </a:cubicBezTo>
                  <a:cubicBezTo>
                    <a:pt x="4789" y="158"/>
                    <a:pt x="4632" y="0"/>
                    <a:pt x="44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3" name="Google Shape;1403;p58"/>
          <p:cNvGrpSpPr/>
          <p:nvPr/>
        </p:nvGrpSpPr>
        <p:grpSpPr>
          <a:xfrm>
            <a:off x="4081951" y="1629560"/>
            <a:ext cx="424188" cy="424188"/>
            <a:chOff x="-4573475" y="2045850"/>
            <a:chExt cx="293800" cy="293800"/>
          </a:xfrm>
        </p:grpSpPr>
        <p:sp>
          <p:nvSpPr>
            <p:cNvPr id="1404" name="Google Shape;1404;p58"/>
            <p:cNvSpPr/>
            <p:nvPr/>
          </p:nvSpPr>
          <p:spPr>
            <a:xfrm>
              <a:off x="-4573475" y="2045850"/>
              <a:ext cx="293800" cy="293800"/>
            </a:xfrm>
            <a:custGeom>
              <a:rect b="b" l="l" r="r" t="t"/>
              <a:pathLst>
                <a:path extrusionOk="0" h="11752" w="11752">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58"/>
            <p:cNvSpPr/>
            <p:nvPr/>
          </p:nvSpPr>
          <p:spPr>
            <a:xfrm>
              <a:off x="-4521500" y="2099400"/>
              <a:ext cx="189050" cy="188275"/>
            </a:xfrm>
            <a:custGeom>
              <a:rect b="b" l="l" r="r" t="t"/>
              <a:pathLst>
                <a:path extrusionOk="0" h="7531" w="7562">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6" name="Google Shape;1406;p58"/>
          <p:cNvGrpSpPr/>
          <p:nvPr/>
        </p:nvGrpSpPr>
        <p:grpSpPr>
          <a:xfrm>
            <a:off x="4081374" y="2138699"/>
            <a:ext cx="425343" cy="424225"/>
            <a:chOff x="-4570325" y="2405775"/>
            <a:chExt cx="294600" cy="293825"/>
          </a:xfrm>
        </p:grpSpPr>
        <p:sp>
          <p:nvSpPr>
            <p:cNvPr id="1407" name="Google Shape;1407;p58"/>
            <p:cNvSpPr/>
            <p:nvPr/>
          </p:nvSpPr>
          <p:spPr>
            <a:xfrm>
              <a:off x="-4570325" y="2405775"/>
              <a:ext cx="294600" cy="293825"/>
            </a:xfrm>
            <a:custGeom>
              <a:rect b="b" l="l" r="r" t="t"/>
              <a:pathLst>
                <a:path extrusionOk="0" h="11753" w="11784">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58"/>
            <p:cNvSpPr/>
            <p:nvPr/>
          </p:nvSpPr>
          <p:spPr>
            <a:xfrm>
              <a:off x="-4478175" y="2439650"/>
              <a:ext cx="103975" cy="120525"/>
            </a:xfrm>
            <a:custGeom>
              <a:rect b="b" l="l" r="r" t="t"/>
              <a:pathLst>
                <a:path extrusionOk="0" h="4821" w="4159">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9" name="Google Shape;1409;p58"/>
          <p:cNvGrpSpPr/>
          <p:nvPr/>
        </p:nvGrpSpPr>
        <p:grpSpPr>
          <a:xfrm>
            <a:off x="4094442" y="2659838"/>
            <a:ext cx="423069" cy="423033"/>
            <a:chOff x="-4572700" y="2764950"/>
            <a:chExt cx="293025" cy="293000"/>
          </a:xfrm>
        </p:grpSpPr>
        <p:sp>
          <p:nvSpPr>
            <p:cNvPr id="1410" name="Google Shape;1410;p58"/>
            <p:cNvSpPr/>
            <p:nvPr/>
          </p:nvSpPr>
          <p:spPr>
            <a:xfrm>
              <a:off x="-4572700" y="2764950"/>
              <a:ext cx="293025" cy="293000"/>
            </a:xfrm>
            <a:custGeom>
              <a:rect b="b" l="l" r="r" t="t"/>
              <a:pathLst>
                <a:path extrusionOk="0" h="11720" w="11721">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58"/>
            <p:cNvSpPr/>
            <p:nvPr/>
          </p:nvSpPr>
          <p:spPr>
            <a:xfrm>
              <a:off x="-4538825" y="2833475"/>
              <a:ext cx="86650" cy="104775"/>
            </a:xfrm>
            <a:custGeom>
              <a:rect b="b" l="l" r="r" t="t"/>
              <a:pathLst>
                <a:path extrusionOk="0" h="4191" w="3466">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58"/>
            <p:cNvSpPr/>
            <p:nvPr/>
          </p:nvSpPr>
          <p:spPr>
            <a:xfrm>
              <a:off x="-4435650" y="2902775"/>
              <a:ext cx="121325" cy="17350"/>
            </a:xfrm>
            <a:custGeom>
              <a:rect b="b" l="l" r="r" t="t"/>
              <a:pathLst>
                <a:path extrusionOk="0" h="694" w="4853">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58"/>
            <p:cNvSpPr/>
            <p:nvPr/>
          </p:nvSpPr>
          <p:spPr>
            <a:xfrm>
              <a:off x="-4435650" y="2867325"/>
              <a:ext cx="121325" cy="17350"/>
            </a:xfrm>
            <a:custGeom>
              <a:rect b="b" l="l" r="r" t="t"/>
              <a:pathLst>
                <a:path extrusionOk="0" h="694" w="4853">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58"/>
            <p:cNvSpPr/>
            <p:nvPr/>
          </p:nvSpPr>
          <p:spPr>
            <a:xfrm>
              <a:off x="-4435650" y="2833475"/>
              <a:ext cx="121325" cy="18125"/>
            </a:xfrm>
            <a:custGeom>
              <a:rect b="b" l="l" r="r" t="t"/>
              <a:pathLst>
                <a:path extrusionOk="0" h="725" w="4853">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5" name="Google Shape;1415;p58"/>
          <p:cNvGrpSpPr/>
          <p:nvPr/>
        </p:nvGrpSpPr>
        <p:grpSpPr>
          <a:xfrm>
            <a:off x="6813205" y="1631239"/>
            <a:ext cx="414840" cy="420832"/>
            <a:chOff x="-2777700" y="2049775"/>
            <a:chExt cx="287325" cy="291475"/>
          </a:xfrm>
        </p:grpSpPr>
        <p:sp>
          <p:nvSpPr>
            <p:cNvPr id="1416" name="Google Shape;1416;p58"/>
            <p:cNvSpPr/>
            <p:nvPr/>
          </p:nvSpPr>
          <p:spPr>
            <a:xfrm>
              <a:off x="-2777700" y="2049775"/>
              <a:ext cx="287325" cy="291475"/>
            </a:xfrm>
            <a:custGeom>
              <a:rect b="b" l="l" r="r" t="t"/>
              <a:pathLst>
                <a:path extrusionOk="0" h="11659" w="11493">
                  <a:moveTo>
                    <a:pt x="7121" y="662"/>
                  </a:moveTo>
                  <a:cubicBezTo>
                    <a:pt x="7341" y="662"/>
                    <a:pt x="7499" y="820"/>
                    <a:pt x="7499" y="1040"/>
                  </a:cubicBezTo>
                  <a:cubicBezTo>
                    <a:pt x="7499" y="1230"/>
                    <a:pt x="7341" y="1387"/>
                    <a:pt x="7121" y="1387"/>
                  </a:cubicBezTo>
                  <a:lnTo>
                    <a:pt x="4380" y="1387"/>
                  </a:lnTo>
                  <a:cubicBezTo>
                    <a:pt x="4191" y="1387"/>
                    <a:pt x="4033" y="1230"/>
                    <a:pt x="4033" y="1040"/>
                  </a:cubicBezTo>
                  <a:cubicBezTo>
                    <a:pt x="4033" y="820"/>
                    <a:pt x="4191" y="662"/>
                    <a:pt x="4380" y="662"/>
                  </a:cubicBezTo>
                  <a:close/>
                  <a:moveTo>
                    <a:pt x="6774" y="2049"/>
                  </a:moveTo>
                  <a:lnTo>
                    <a:pt x="6774" y="4285"/>
                  </a:lnTo>
                  <a:cubicBezTo>
                    <a:pt x="6774" y="4412"/>
                    <a:pt x="6774" y="4443"/>
                    <a:pt x="7499" y="5514"/>
                  </a:cubicBezTo>
                  <a:lnTo>
                    <a:pt x="3970" y="5514"/>
                  </a:lnTo>
                  <a:cubicBezTo>
                    <a:pt x="4758" y="4412"/>
                    <a:pt x="4726" y="4443"/>
                    <a:pt x="4726" y="4348"/>
                  </a:cubicBezTo>
                  <a:lnTo>
                    <a:pt x="4726" y="2049"/>
                  </a:lnTo>
                  <a:close/>
                  <a:moveTo>
                    <a:pt x="8003" y="6176"/>
                  </a:moveTo>
                  <a:cubicBezTo>
                    <a:pt x="8696" y="7215"/>
                    <a:pt x="9578" y="8507"/>
                    <a:pt x="10177" y="9389"/>
                  </a:cubicBezTo>
                  <a:cubicBezTo>
                    <a:pt x="10649" y="10082"/>
                    <a:pt x="10177" y="10996"/>
                    <a:pt x="9294" y="10996"/>
                  </a:cubicBezTo>
                  <a:lnTo>
                    <a:pt x="2206" y="10996"/>
                  </a:lnTo>
                  <a:cubicBezTo>
                    <a:pt x="1387" y="10996"/>
                    <a:pt x="914" y="10051"/>
                    <a:pt x="1387" y="9389"/>
                  </a:cubicBezTo>
                  <a:cubicBezTo>
                    <a:pt x="1859" y="8665"/>
                    <a:pt x="2804" y="7341"/>
                    <a:pt x="3561" y="6176"/>
                  </a:cubicBezTo>
                  <a:close/>
                  <a:moveTo>
                    <a:pt x="4380" y="1"/>
                  </a:moveTo>
                  <a:cubicBezTo>
                    <a:pt x="3813" y="1"/>
                    <a:pt x="3340" y="473"/>
                    <a:pt x="3340" y="1040"/>
                  </a:cubicBezTo>
                  <a:cubicBezTo>
                    <a:pt x="3340" y="1513"/>
                    <a:pt x="3655" y="1860"/>
                    <a:pt x="4065" y="2017"/>
                  </a:cubicBezTo>
                  <a:lnTo>
                    <a:pt x="4065" y="4222"/>
                  </a:lnTo>
                  <a:cubicBezTo>
                    <a:pt x="3718" y="4790"/>
                    <a:pt x="1198" y="8413"/>
                    <a:pt x="788" y="8980"/>
                  </a:cubicBezTo>
                  <a:cubicBezTo>
                    <a:pt x="1" y="10114"/>
                    <a:pt x="820" y="11658"/>
                    <a:pt x="2206" y="11658"/>
                  </a:cubicBezTo>
                  <a:lnTo>
                    <a:pt x="9294" y="11658"/>
                  </a:lnTo>
                  <a:cubicBezTo>
                    <a:pt x="9308" y="11658"/>
                    <a:pt x="9322" y="11658"/>
                    <a:pt x="9335" y="11658"/>
                  </a:cubicBezTo>
                  <a:cubicBezTo>
                    <a:pt x="10697" y="11658"/>
                    <a:pt x="11492" y="10103"/>
                    <a:pt x="10712" y="9011"/>
                  </a:cubicBezTo>
                  <a:cubicBezTo>
                    <a:pt x="10271" y="8444"/>
                    <a:pt x="7845" y="4853"/>
                    <a:pt x="7499" y="4254"/>
                  </a:cubicBezTo>
                  <a:lnTo>
                    <a:pt x="7499" y="1986"/>
                  </a:lnTo>
                  <a:cubicBezTo>
                    <a:pt x="7877" y="1828"/>
                    <a:pt x="8160" y="1450"/>
                    <a:pt x="8160" y="1040"/>
                  </a:cubicBezTo>
                  <a:cubicBezTo>
                    <a:pt x="8160" y="473"/>
                    <a:pt x="7688" y="1"/>
                    <a:pt x="712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58"/>
            <p:cNvSpPr/>
            <p:nvPr/>
          </p:nvSpPr>
          <p:spPr>
            <a:xfrm>
              <a:off x="-2694200" y="2221475"/>
              <a:ext cx="69325" cy="68550"/>
            </a:xfrm>
            <a:custGeom>
              <a:rect b="b" l="l" r="r" t="t"/>
              <a:pathLst>
                <a:path extrusionOk="0" h="2742" w="2773">
                  <a:moveTo>
                    <a:pt x="1386" y="694"/>
                  </a:moveTo>
                  <a:cubicBezTo>
                    <a:pt x="1733" y="694"/>
                    <a:pt x="2048" y="1009"/>
                    <a:pt x="2048" y="1356"/>
                  </a:cubicBezTo>
                  <a:cubicBezTo>
                    <a:pt x="2048" y="1765"/>
                    <a:pt x="1764" y="2049"/>
                    <a:pt x="1386" y="2049"/>
                  </a:cubicBezTo>
                  <a:cubicBezTo>
                    <a:pt x="1008" y="2049"/>
                    <a:pt x="725" y="1702"/>
                    <a:pt x="725" y="1356"/>
                  </a:cubicBezTo>
                  <a:cubicBezTo>
                    <a:pt x="725" y="978"/>
                    <a:pt x="1040" y="694"/>
                    <a:pt x="1386" y="694"/>
                  </a:cubicBezTo>
                  <a:close/>
                  <a:moveTo>
                    <a:pt x="1386" y="1"/>
                  </a:moveTo>
                  <a:cubicBezTo>
                    <a:pt x="630" y="1"/>
                    <a:pt x="0" y="631"/>
                    <a:pt x="0" y="1356"/>
                  </a:cubicBezTo>
                  <a:cubicBezTo>
                    <a:pt x="0" y="2112"/>
                    <a:pt x="630" y="2742"/>
                    <a:pt x="1386" y="2742"/>
                  </a:cubicBezTo>
                  <a:cubicBezTo>
                    <a:pt x="2142" y="2742"/>
                    <a:pt x="2772" y="2112"/>
                    <a:pt x="2772" y="1356"/>
                  </a:cubicBezTo>
                  <a:cubicBezTo>
                    <a:pt x="2772" y="631"/>
                    <a:pt x="2142" y="1"/>
                    <a:pt x="13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8"/>
            <p:cNvSpPr/>
            <p:nvPr/>
          </p:nvSpPr>
          <p:spPr>
            <a:xfrm>
              <a:off x="-2608350" y="2255350"/>
              <a:ext cx="51200" cy="51225"/>
            </a:xfrm>
            <a:custGeom>
              <a:rect b="b" l="l" r="r" t="t"/>
              <a:pathLst>
                <a:path extrusionOk="0" h="2049" w="2048">
                  <a:moveTo>
                    <a:pt x="1040" y="694"/>
                  </a:moveTo>
                  <a:cubicBezTo>
                    <a:pt x="1229" y="694"/>
                    <a:pt x="1386" y="851"/>
                    <a:pt x="1386" y="1040"/>
                  </a:cubicBezTo>
                  <a:cubicBezTo>
                    <a:pt x="1386" y="1229"/>
                    <a:pt x="1229" y="1387"/>
                    <a:pt x="1040" y="1387"/>
                  </a:cubicBezTo>
                  <a:cubicBezTo>
                    <a:pt x="819" y="1387"/>
                    <a:pt x="693" y="1229"/>
                    <a:pt x="693" y="1040"/>
                  </a:cubicBezTo>
                  <a:cubicBezTo>
                    <a:pt x="693" y="851"/>
                    <a:pt x="819" y="694"/>
                    <a:pt x="1040" y="694"/>
                  </a:cubicBezTo>
                  <a:close/>
                  <a:moveTo>
                    <a:pt x="1040" y="1"/>
                  </a:moveTo>
                  <a:cubicBezTo>
                    <a:pt x="473" y="1"/>
                    <a:pt x="0" y="473"/>
                    <a:pt x="0" y="1040"/>
                  </a:cubicBezTo>
                  <a:cubicBezTo>
                    <a:pt x="0" y="1576"/>
                    <a:pt x="473" y="2048"/>
                    <a:pt x="1040" y="2048"/>
                  </a:cubicBezTo>
                  <a:cubicBezTo>
                    <a:pt x="1575" y="2048"/>
                    <a:pt x="2048" y="1576"/>
                    <a:pt x="2048" y="1040"/>
                  </a:cubicBezTo>
                  <a:cubicBezTo>
                    <a:pt x="2048" y="473"/>
                    <a:pt x="1575" y="1"/>
                    <a:pt x="10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9" name="Google Shape;1419;p58"/>
          <p:cNvGrpSpPr/>
          <p:nvPr/>
        </p:nvGrpSpPr>
        <p:grpSpPr>
          <a:xfrm>
            <a:off x="6809667" y="2140431"/>
            <a:ext cx="421914" cy="420759"/>
            <a:chOff x="-2571737" y="2403625"/>
            <a:chExt cx="292225" cy="291425"/>
          </a:xfrm>
        </p:grpSpPr>
        <p:sp>
          <p:nvSpPr>
            <p:cNvPr id="1420" name="Google Shape;1420;p58"/>
            <p:cNvSpPr/>
            <p:nvPr/>
          </p:nvSpPr>
          <p:spPr>
            <a:xfrm>
              <a:off x="-2571737" y="2403625"/>
              <a:ext cx="292225" cy="291425"/>
            </a:xfrm>
            <a:custGeom>
              <a:rect b="b" l="l" r="r" t="t"/>
              <a:pathLst>
                <a:path extrusionOk="0" h="11657" w="11689">
                  <a:moveTo>
                    <a:pt x="9547" y="725"/>
                  </a:moveTo>
                  <a:cubicBezTo>
                    <a:pt x="9704" y="725"/>
                    <a:pt x="9830" y="788"/>
                    <a:pt x="9893" y="914"/>
                  </a:cubicBezTo>
                  <a:lnTo>
                    <a:pt x="10681" y="2772"/>
                  </a:lnTo>
                  <a:lnTo>
                    <a:pt x="1135" y="2772"/>
                  </a:lnTo>
                  <a:lnTo>
                    <a:pt x="1891" y="914"/>
                  </a:lnTo>
                  <a:cubicBezTo>
                    <a:pt x="1922" y="788"/>
                    <a:pt x="2080" y="725"/>
                    <a:pt x="2206" y="725"/>
                  </a:cubicBezTo>
                  <a:close/>
                  <a:moveTo>
                    <a:pt x="10649" y="3403"/>
                  </a:moveTo>
                  <a:cubicBezTo>
                    <a:pt x="10870" y="3403"/>
                    <a:pt x="11027" y="3560"/>
                    <a:pt x="11027" y="3749"/>
                  </a:cubicBezTo>
                  <a:lnTo>
                    <a:pt x="11027" y="5167"/>
                  </a:lnTo>
                  <a:cubicBezTo>
                    <a:pt x="11027" y="5356"/>
                    <a:pt x="10870" y="5513"/>
                    <a:pt x="10649" y="5513"/>
                  </a:cubicBezTo>
                  <a:lnTo>
                    <a:pt x="1040" y="5513"/>
                  </a:lnTo>
                  <a:cubicBezTo>
                    <a:pt x="851" y="5513"/>
                    <a:pt x="694" y="5356"/>
                    <a:pt x="694" y="5167"/>
                  </a:cubicBezTo>
                  <a:lnTo>
                    <a:pt x="694" y="3749"/>
                  </a:lnTo>
                  <a:cubicBezTo>
                    <a:pt x="694" y="3560"/>
                    <a:pt x="851" y="3403"/>
                    <a:pt x="1040" y="3403"/>
                  </a:cubicBezTo>
                  <a:close/>
                  <a:moveTo>
                    <a:pt x="10681" y="6206"/>
                  </a:moveTo>
                  <a:cubicBezTo>
                    <a:pt x="10870" y="6238"/>
                    <a:pt x="11027" y="6364"/>
                    <a:pt x="11027" y="6553"/>
                  </a:cubicBezTo>
                  <a:lnTo>
                    <a:pt x="11027" y="7939"/>
                  </a:lnTo>
                  <a:cubicBezTo>
                    <a:pt x="11027" y="8128"/>
                    <a:pt x="10870" y="8286"/>
                    <a:pt x="10681" y="8286"/>
                  </a:cubicBezTo>
                  <a:lnTo>
                    <a:pt x="1072" y="8286"/>
                  </a:lnTo>
                  <a:cubicBezTo>
                    <a:pt x="851" y="8286"/>
                    <a:pt x="694" y="8128"/>
                    <a:pt x="694" y="7939"/>
                  </a:cubicBezTo>
                  <a:lnTo>
                    <a:pt x="694" y="6553"/>
                  </a:lnTo>
                  <a:cubicBezTo>
                    <a:pt x="694" y="6364"/>
                    <a:pt x="851" y="6206"/>
                    <a:pt x="1072" y="6206"/>
                  </a:cubicBezTo>
                  <a:close/>
                  <a:moveTo>
                    <a:pt x="10681" y="8947"/>
                  </a:moveTo>
                  <a:cubicBezTo>
                    <a:pt x="10870" y="8947"/>
                    <a:pt x="11027" y="9105"/>
                    <a:pt x="11027" y="9294"/>
                  </a:cubicBezTo>
                  <a:lnTo>
                    <a:pt x="11027" y="10680"/>
                  </a:lnTo>
                  <a:cubicBezTo>
                    <a:pt x="11027" y="10869"/>
                    <a:pt x="10870" y="11027"/>
                    <a:pt x="10681" y="11027"/>
                  </a:cubicBezTo>
                  <a:lnTo>
                    <a:pt x="1072" y="11027"/>
                  </a:lnTo>
                  <a:cubicBezTo>
                    <a:pt x="851" y="11027"/>
                    <a:pt x="694" y="10869"/>
                    <a:pt x="694" y="10680"/>
                  </a:cubicBezTo>
                  <a:lnTo>
                    <a:pt x="694" y="9294"/>
                  </a:lnTo>
                  <a:cubicBezTo>
                    <a:pt x="694" y="9105"/>
                    <a:pt x="851" y="8947"/>
                    <a:pt x="1072" y="8947"/>
                  </a:cubicBezTo>
                  <a:close/>
                  <a:moveTo>
                    <a:pt x="2174" y="0"/>
                  </a:moveTo>
                  <a:cubicBezTo>
                    <a:pt x="1733" y="0"/>
                    <a:pt x="1387" y="252"/>
                    <a:pt x="1229" y="630"/>
                  </a:cubicBezTo>
                  <a:lnTo>
                    <a:pt x="64" y="3403"/>
                  </a:lnTo>
                  <a:cubicBezTo>
                    <a:pt x="32" y="3529"/>
                    <a:pt x="0" y="3686"/>
                    <a:pt x="0" y="3781"/>
                  </a:cubicBezTo>
                  <a:lnTo>
                    <a:pt x="0" y="5198"/>
                  </a:lnTo>
                  <a:cubicBezTo>
                    <a:pt x="0" y="5482"/>
                    <a:pt x="127" y="5734"/>
                    <a:pt x="284" y="5860"/>
                  </a:cubicBezTo>
                  <a:cubicBezTo>
                    <a:pt x="127" y="6080"/>
                    <a:pt x="0" y="6301"/>
                    <a:pt x="0" y="6553"/>
                  </a:cubicBezTo>
                  <a:lnTo>
                    <a:pt x="0" y="7908"/>
                  </a:lnTo>
                  <a:cubicBezTo>
                    <a:pt x="0" y="8191"/>
                    <a:pt x="127" y="8443"/>
                    <a:pt x="284" y="8601"/>
                  </a:cubicBezTo>
                  <a:cubicBezTo>
                    <a:pt x="127" y="8790"/>
                    <a:pt x="0" y="9010"/>
                    <a:pt x="0" y="9262"/>
                  </a:cubicBezTo>
                  <a:lnTo>
                    <a:pt x="0" y="10649"/>
                  </a:lnTo>
                  <a:cubicBezTo>
                    <a:pt x="0" y="11184"/>
                    <a:pt x="473" y="11657"/>
                    <a:pt x="1009" y="11657"/>
                  </a:cubicBezTo>
                  <a:lnTo>
                    <a:pt x="10618" y="11657"/>
                  </a:lnTo>
                  <a:cubicBezTo>
                    <a:pt x="11185" y="11657"/>
                    <a:pt x="11657" y="11184"/>
                    <a:pt x="11657" y="10649"/>
                  </a:cubicBezTo>
                  <a:lnTo>
                    <a:pt x="11657" y="9262"/>
                  </a:lnTo>
                  <a:cubicBezTo>
                    <a:pt x="11657" y="8979"/>
                    <a:pt x="11531" y="8758"/>
                    <a:pt x="11374" y="8601"/>
                  </a:cubicBezTo>
                  <a:cubicBezTo>
                    <a:pt x="11531" y="8380"/>
                    <a:pt x="11657" y="8160"/>
                    <a:pt x="11657" y="7908"/>
                  </a:cubicBezTo>
                  <a:lnTo>
                    <a:pt x="11657" y="6553"/>
                  </a:lnTo>
                  <a:cubicBezTo>
                    <a:pt x="11657" y="6269"/>
                    <a:pt x="11531" y="6017"/>
                    <a:pt x="11374" y="5860"/>
                  </a:cubicBezTo>
                  <a:cubicBezTo>
                    <a:pt x="11531" y="5671"/>
                    <a:pt x="11657" y="5450"/>
                    <a:pt x="11657" y="5198"/>
                  </a:cubicBezTo>
                  <a:lnTo>
                    <a:pt x="11657" y="3781"/>
                  </a:lnTo>
                  <a:lnTo>
                    <a:pt x="11689" y="3781"/>
                  </a:lnTo>
                  <a:cubicBezTo>
                    <a:pt x="11689" y="3686"/>
                    <a:pt x="11657" y="3529"/>
                    <a:pt x="11594" y="3403"/>
                  </a:cubicBezTo>
                  <a:lnTo>
                    <a:pt x="10460" y="630"/>
                  </a:lnTo>
                  <a:cubicBezTo>
                    <a:pt x="10303" y="252"/>
                    <a:pt x="9925" y="0"/>
                    <a:pt x="951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8"/>
            <p:cNvSpPr/>
            <p:nvPr/>
          </p:nvSpPr>
          <p:spPr>
            <a:xfrm>
              <a:off x="-2485967" y="2649150"/>
              <a:ext cx="173300" cy="18150"/>
            </a:xfrm>
            <a:custGeom>
              <a:rect b="b" l="l" r="r" t="t"/>
              <a:pathLst>
                <a:path extrusionOk="0" h="726" w="6932">
                  <a:moveTo>
                    <a:pt x="378" y="1"/>
                  </a:moveTo>
                  <a:cubicBezTo>
                    <a:pt x="158" y="1"/>
                    <a:pt x="0" y="159"/>
                    <a:pt x="0" y="379"/>
                  </a:cubicBezTo>
                  <a:cubicBezTo>
                    <a:pt x="0" y="568"/>
                    <a:pt x="158" y="726"/>
                    <a:pt x="378" y="726"/>
                  </a:cubicBezTo>
                  <a:lnTo>
                    <a:pt x="6585" y="726"/>
                  </a:lnTo>
                  <a:cubicBezTo>
                    <a:pt x="6774" y="726"/>
                    <a:pt x="6931" y="568"/>
                    <a:pt x="6931" y="379"/>
                  </a:cubicBezTo>
                  <a:cubicBezTo>
                    <a:pt x="6931" y="159"/>
                    <a:pt x="6774" y="1"/>
                    <a:pt x="65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58"/>
            <p:cNvSpPr/>
            <p:nvPr/>
          </p:nvSpPr>
          <p:spPr>
            <a:xfrm>
              <a:off x="-2485967" y="2511325"/>
              <a:ext cx="173300" cy="18150"/>
            </a:xfrm>
            <a:custGeom>
              <a:rect b="b" l="l" r="r" t="t"/>
              <a:pathLst>
                <a:path extrusionOk="0" h="726" w="6932">
                  <a:moveTo>
                    <a:pt x="378" y="1"/>
                  </a:moveTo>
                  <a:cubicBezTo>
                    <a:pt x="158" y="1"/>
                    <a:pt x="0" y="158"/>
                    <a:pt x="0" y="379"/>
                  </a:cubicBezTo>
                  <a:cubicBezTo>
                    <a:pt x="0" y="568"/>
                    <a:pt x="158" y="725"/>
                    <a:pt x="378" y="725"/>
                  </a:cubicBezTo>
                  <a:lnTo>
                    <a:pt x="6585" y="725"/>
                  </a:lnTo>
                  <a:cubicBezTo>
                    <a:pt x="6774" y="725"/>
                    <a:pt x="6931" y="568"/>
                    <a:pt x="6931" y="379"/>
                  </a:cubicBezTo>
                  <a:cubicBezTo>
                    <a:pt x="6931" y="158"/>
                    <a:pt x="6774" y="1"/>
                    <a:pt x="65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58"/>
            <p:cNvSpPr/>
            <p:nvPr/>
          </p:nvSpPr>
          <p:spPr>
            <a:xfrm>
              <a:off x="-2540185" y="2511325"/>
              <a:ext cx="18125" cy="18925"/>
            </a:xfrm>
            <a:custGeom>
              <a:rect b="b" l="l" r="r" t="t"/>
              <a:pathLst>
                <a:path extrusionOk="0" h="757" w="725">
                  <a:moveTo>
                    <a:pt x="378" y="1"/>
                  </a:moveTo>
                  <a:cubicBezTo>
                    <a:pt x="158" y="1"/>
                    <a:pt x="0" y="158"/>
                    <a:pt x="0" y="379"/>
                  </a:cubicBezTo>
                  <a:cubicBezTo>
                    <a:pt x="0" y="568"/>
                    <a:pt x="158" y="757"/>
                    <a:pt x="378" y="757"/>
                  </a:cubicBezTo>
                  <a:cubicBezTo>
                    <a:pt x="567" y="757"/>
                    <a:pt x="725" y="568"/>
                    <a:pt x="725" y="379"/>
                  </a:cubicBezTo>
                  <a:cubicBezTo>
                    <a:pt x="725" y="158"/>
                    <a:pt x="567" y="1"/>
                    <a:pt x="3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58"/>
            <p:cNvSpPr/>
            <p:nvPr/>
          </p:nvSpPr>
          <p:spPr>
            <a:xfrm>
              <a:off x="-2485579" y="2580625"/>
              <a:ext cx="172525" cy="17350"/>
            </a:xfrm>
            <a:custGeom>
              <a:rect b="b" l="l" r="r" t="t"/>
              <a:pathLst>
                <a:path extrusionOk="0" h="694" w="6901">
                  <a:moveTo>
                    <a:pt x="347" y="0"/>
                  </a:moveTo>
                  <a:cubicBezTo>
                    <a:pt x="158" y="0"/>
                    <a:pt x="1" y="158"/>
                    <a:pt x="1" y="347"/>
                  </a:cubicBezTo>
                  <a:cubicBezTo>
                    <a:pt x="32" y="536"/>
                    <a:pt x="158" y="693"/>
                    <a:pt x="347" y="693"/>
                  </a:cubicBezTo>
                  <a:lnTo>
                    <a:pt x="6554" y="693"/>
                  </a:lnTo>
                  <a:cubicBezTo>
                    <a:pt x="6774" y="693"/>
                    <a:pt x="6900" y="536"/>
                    <a:pt x="6900" y="347"/>
                  </a:cubicBezTo>
                  <a:cubicBezTo>
                    <a:pt x="6900" y="158"/>
                    <a:pt x="6774" y="0"/>
                    <a:pt x="655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58"/>
            <p:cNvSpPr/>
            <p:nvPr/>
          </p:nvSpPr>
          <p:spPr>
            <a:xfrm>
              <a:off x="-2540185" y="2580625"/>
              <a:ext cx="18125" cy="17350"/>
            </a:xfrm>
            <a:custGeom>
              <a:rect b="b" l="l" r="r" t="t"/>
              <a:pathLst>
                <a:path extrusionOk="0" h="694" w="725">
                  <a:moveTo>
                    <a:pt x="378" y="0"/>
                  </a:moveTo>
                  <a:cubicBezTo>
                    <a:pt x="158" y="0"/>
                    <a:pt x="0" y="158"/>
                    <a:pt x="0" y="347"/>
                  </a:cubicBezTo>
                  <a:cubicBezTo>
                    <a:pt x="0" y="536"/>
                    <a:pt x="158" y="693"/>
                    <a:pt x="378" y="693"/>
                  </a:cubicBezTo>
                  <a:cubicBezTo>
                    <a:pt x="567" y="693"/>
                    <a:pt x="725" y="536"/>
                    <a:pt x="725" y="347"/>
                  </a:cubicBezTo>
                  <a:cubicBezTo>
                    <a:pt x="725" y="158"/>
                    <a:pt x="567" y="0"/>
                    <a:pt x="3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58"/>
            <p:cNvSpPr/>
            <p:nvPr/>
          </p:nvSpPr>
          <p:spPr>
            <a:xfrm>
              <a:off x="-2540185" y="2649150"/>
              <a:ext cx="18125" cy="18150"/>
            </a:xfrm>
            <a:custGeom>
              <a:rect b="b" l="l" r="r" t="t"/>
              <a:pathLst>
                <a:path extrusionOk="0" h="726" w="725">
                  <a:moveTo>
                    <a:pt x="378" y="1"/>
                  </a:moveTo>
                  <a:cubicBezTo>
                    <a:pt x="158" y="1"/>
                    <a:pt x="0" y="159"/>
                    <a:pt x="0" y="379"/>
                  </a:cubicBezTo>
                  <a:cubicBezTo>
                    <a:pt x="0" y="568"/>
                    <a:pt x="158" y="726"/>
                    <a:pt x="378" y="726"/>
                  </a:cubicBezTo>
                  <a:cubicBezTo>
                    <a:pt x="567" y="726"/>
                    <a:pt x="725" y="568"/>
                    <a:pt x="725" y="379"/>
                  </a:cubicBezTo>
                  <a:cubicBezTo>
                    <a:pt x="725" y="159"/>
                    <a:pt x="567" y="1"/>
                    <a:pt x="3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7" name="Google Shape;1427;p58"/>
          <p:cNvGrpSpPr/>
          <p:nvPr/>
        </p:nvGrpSpPr>
        <p:grpSpPr>
          <a:xfrm>
            <a:off x="6809667" y="2661534"/>
            <a:ext cx="421914" cy="419640"/>
            <a:chOff x="-2571737" y="2764550"/>
            <a:chExt cx="292225" cy="290650"/>
          </a:xfrm>
        </p:grpSpPr>
        <p:sp>
          <p:nvSpPr>
            <p:cNvPr id="1428" name="Google Shape;1428;p58"/>
            <p:cNvSpPr/>
            <p:nvPr/>
          </p:nvSpPr>
          <p:spPr>
            <a:xfrm>
              <a:off x="-2496085" y="3009100"/>
              <a:ext cx="17350" cy="17350"/>
            </a:xfrm>
            <a:custGeom>
              <a:rect b="b" l="l" r="r" t="t"/>
              <a:pathLst>
                <a:path extrusionOk="0" h="694" w="694">
                  <a:moveTo>
                    <a:pt x="347" y="1"/>
                  </a:moveTo>
                  <a:cubicBezTo>
                    <a:pt x="127" y="1"/>
                    <a:pt x="0" y="158"/>
                    <a:pt x="0" y="347"/>
                  </a:cubicBezTo>
                  <a:cubicBezTo>
                    <a:pt x="0" y="536"/>
                    <a:pt x="127" y="694"/>
                    <a:pt x="347" y="694"/>
                  </a:cubicBezTo>
                  <a:cubicBezTo>
                    <a:pt x="536" y="694"/>
                    <a:pt x="694" y="536"/>
                    <a:pt x="694" y="347"/>
                  </a:cubicBezTo>
                  <a:cubicBezTo>
                    <a:pt x="662" y="158"/>
                    <a:pt x="505"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58"/>
            <p:cNvSpPr/>
            <p:nvPr/>
          </p:nvSpPr>
          <p:spPr>
            <a:xfrm>
              <a:off x="-2398548" y="2800375"/>
              <a:ext cx="52000" cy="120525"/>
            </a:xfrm>
            <a:custGeom>
              <a:rect b="b" l="l" r="r" t="t"/>
              <a:pathLst>
                <a:path extrusionOk="0" h="4821" w="2080">
                  <a:moveTo>
                    <a:pt x="1008" y="0"/>
                  </a:moveTo>
                  <a:cubicBezTo>
                    <a:pt x="819" y="0"/>
                    <a:pt x="662" y="158"/>
                    <a:pt x="662" y="378"/>
                  </a:cubicBezTo>
                  <a:lnTo>
                    <a:pt x="662" y="757"/>
                  </a:lnTo>
                  <a:cubicBezTo>
                    <a:pt x="252" y="914"/>
                    <a:pt x="0" y="1261"/>
                    <a:pt x="0" y="1733"/>
                  </a:cubicBezTo>
                  <a:cubicBezTo>
                    <a:pt x="0" y="2300"/>
                    <a:pt x="473" y="2773"/>
                    <a:pt x="1008" y="2773"/>
                  </a:cubicBezTo>
                  <a:cubicBezTo>
                    <a:pt x="1323" y="2773"/>
                    <a:pt x="1481" y="3119"/>
                    <a:pt x="1260" y="3371"/>
                  </a:cubicBezTo>
                  <a:cubicBezTo>
                    <a:pt x="1197" y="3419"/>
                    <a:pt x="1103" y="3442"/>
                    <a:pt x="1012" y="3442"/>
                  </a:cubicBezTo>
                  <a:cubicBezTo>
                    <a:pt x="922" y="3442"/>
                    <a:pt x="835" y="3419"/>
                    <a:pt x="788" y="3371"/>
                  </a:cubicBezTo>
                  <a:cubicBezTo>
                    <a:pt x="725" y="3308"/>
                    <a:pt x="630" y="3277"/>
                    <a:pt x="540" y="3277"/>
                  </a:cubicBezTo>
                  <a:cubicBezTo>
                    <a:pt x="449" y="3277"/>
                    <a:pt x="362" y="3308"/>
                    <a:pt x="315" y="3371"/>
                  </a:cubicBezTo>
                  <a:cubicBezTo>
                    <a:pt x="189" y="3466"/>
                    <a:pt x="189" y="3718"/>
                    <a:pt x="315" y="3844"/>
                  </a:cubicBezTo>
                  <a:cubicBezTo>
                    <a:pt x="410" y="3939"/>
                    <a:pt x="536" y="4033"/>
                    <a:pt x="693" y="4065"/>
                  </a:cubicBezTo>
                  <a:lnTo>
                    <a:pt x="693" y="4474"/>
                  </a:lnTo>
                  <a:cubicBezTo>
                    <a:pt x="693" y="4663"/>
                    <a:pt x="851" y="4821"/>
                    <a:pt x="1040" y="4821"/>
                  </a:cubicBezTo>
                  <a:cubicBezTo>
                    <a:pt x="1260" y="4821"/>
                    <a:pt x="1418" y="4663"/>
                    <a:pt x="1418" y="4474"/>
                  </a:cubicBezTo>
                  <a:lnTo>
                    <a:pt x="1418" y="4065"/>
                  </a:lnTo>
                  <a:cubicBezTo>
                    <a:pt x="1796" y="3907"/>
                    <a:pt x="2079" y="3560"/>
                    <a:pt x="2079" y="3088"/>
                  </a:cubicBezTo>
                  <a:cubicBezTo>
                    <a:pt x="2079" y="2521"/>
                    <a:pt x="1607" y="2048"/>
                    <a:pt x="1040" y="2048"/>
                  </a:cubicBezTo>
                  <a:cubicBezTo>
                    <a:pt x="851" y="2048"/>
                    <a:pt x="693" y="1891"/>
                    <a:pt x="693" y="1702"/>
                  </a:cubicBezTo>
                  <a:cubicBezTo>
                    <a:pt x="693" y="1495"/>
                    <a:pt x="842" y="1356"/>
                    <a:pt x="1016" y="1356"/>
                  </a:cubicBezTo>
                  <a:cubicBezTo>
                    <a:pt x="1107" y="1356"/>
                    <a:pt x="1205" y="1394"/>
                    <a:pt x="1292" y="1481"/>
                  </a:cubicBezTo>
                  <a:cubicBezTo>
                    <a:pt x="1355" y="1528"/>
                    <a:pt x="1441" y="1552"/>
                    <a:pt x="1528" y="1552"/>
                  </a:cubicBezTo>
                  <a:cubicBezTo>
                    <a:pt x="1615" y="1552"/>
                    <a:pt x="1701" y="1528"/>
                    <a:pt x="1764" y="1481"/>
                  </a:cubicBezTo>
                  <a:cubicBezTo>
                    <a:pt x="1859" y="1355"/>
                    <a:pt x="1859" y="1103"/>
                    <a:pt x="1764" y="1009"/>
                  </a:cubicBezTo>
                  <a:cubicBezTo>
                    <a:pt x="1638" y="883"/>
                    <a:pt x="1512" y="788"/>
                    <a:pt x="1355" y="757"/>
                  </a:cubicBezTo>
                  <a:lnTo>
                    <a:pt x="1355" y="378"/>
                  </a:lnTo>
                  <a:cubicBezTo>
                    <a:pt x="1355" y="158"/>
                    <a:pt x="1197" y="0"/>
                    <a:pt x="10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58"/>
            <p:cNvSpPr/>
            <p:nvPr/>
          </p:nvSpPr>
          <p:spPr>
            <a:xfrm>
              <a:off x="-2571737" y="2764550"/>
              <a:ext cx="292225" cy="290650"/>
            </a:xfrm>
            <a:custGeom>
              <a:rect b="b" l="l" r="r" t="t"/>
              <a:pathLst>
                <a:path extrusionOk="0" h="11626" w="11689">
                  <a:moveTo>
                    <a:pt x="5009" y="1355"/>
                  </a:moveTo>
                  <a:cubicBezTo>
                    <a:pt x="4789" y="1576"/>
                    <a:pt x="4694" y="1796"/>
                    <a:pt x="4537" y="2049"/>
                  </a:cubicBezTo>
                  <a:lnTo>
                    <a:pt x="662" y="2049"/>
                  </a:lnTo>
                  <a:lnTo>
                    <a:pt x="662" y="1670"/>
                  </a:lnTo>
                  <a:cubicBezTo>
                    <a:pt x="662" y="1513"/>
                    <a:pt x="819" y="1355"/>
                    <a:pt x="1008" y="1355"/>
                  </a:cubicBezTo>
                  <a:close/>
                  <a:moveTo>
                    <a:pt x="7908" y="694"/>
                  </a:moveTo>
                  <a:cubicBezTo>
                    <a:pt x="9609" y="694"/>
                    <a:pt x="10995" y="2080"/>
                    <a:pt x="10995" y="3781"/>
                  </a:cubicBezTo>
                  <a:cubicBezTo>
                    <a:pt x="10995" y="5451"/>
                    <a:pt x="9609" y="6837"/>
                    <a:pt x="7908" y="6837"/>
                  </a:cubicBezTo>
                  <a:cubicBezTo>
                    <a:pt x="7309" y="6837"/>
                    <a:pt x="6679" y="6680"/>
                    <a:pt x="6206" y="6365"/>
                  </a:cubicBezTo>
                  <a:cubicBezTo>
                    <a:pt x="6162" y="6342"/>
                    <a:pt x="6086" y="6320"/>
                    <a:pt x="6023" y="6320"/>
                  </a:cubicBezTo>
                  <a:cubicBezTo>
                    <a:pt x="5997" y="6320"/>
                    <a:pt x="5973" y="6324"/>
                    <a:pt x="5954" y="6333"/>
                  </a:cubicBezTo>
                  <a:cubicBezTo>
                    <a:pt x="5671" y="6396"/>
                    <a:pt x="5324" y="6522"/>
                    <a:pt x="5009" y="6648"/>
                  </a:cubicBezTo>
                  <a:lnTo>
                    <a:pt x="5324" y="5703"/>
                  </a:lnTo>
                  <a:cubicBezTo>
                    <a:pt x="5356" y="5609"/>
                    <a:pt x="5324" y="5514"/>
                    <a:pt x="5261" y="5420"/>
                  </a:cubicBezTo>
                  <a:cubicBezTo>
                    <a:pt x="4946" y="4947"/>
                    <a:pt x="4789" y="4348"/>
                    <a:pt x="4789" y="3781"/>
                  </a:cubicBezTo>
                  <a:cubicBezTo>
                    <a:pt x="4789" y="2080"/>
                    <a:pt x="6238" y="694"/>
                    <a:pt x="7908" y="694"/>
                  </a:cubicBezTo>
                  <a:close/>
                  <a:moveTo>
                    <a:pt x="4253" y="2710"/>
                  </a:moveTo>
                  <a:cubicBezTo>
                    <a:pt x="4190" y="3025"/>
                    <a:pt x="4096" y="3372"/>
                    <a:pt x="4096" y="3718"/>
                  </a:cubicBezTo>
                  <a:cubicBezTo>
                    <a:pt x="4096" y="4411"/>
                    <a:pt x="4253" y="5041"/>
                    <a:pt x="4600" y="5609"/>
                  </a:cubicBezTo>
                  <a:lnTo>
                    <a:pt x="4127" y="7089"/>
                  </a:lnTo>
                  <a:cubicBezTo>
                    <a:pt x="4096" y="7184"/>
                    <a:pt x="4127" y="7341"/>
                    <a:pt x="4222" y="7436"/>
                  </a:cubicBezTo>
                  <a:cubicBezTo>
                    <a:pt x="4266" y="7480"/>
                    <a:pt x="4358" y="7525"/>
                    <a:pt x="4453" y="7525"/>
                  </a:cubicBezTo>
                  <a:cubicBezTo>
                    <a:pt x="4492" y="7525"/>
                    <a:pt x="4531" y="7517"/>
                    <a:pt x="4568" y="7499"/>
                  </a:cubicBezTo>
                  <a:cubicBezTo>
                    <a:pt x="4568" y="7499"/>
                    <a:pt x="5387" y="7247"/>
                    <a:pt x="6017" y="7026"/>
                  </a:cubicBezTo>
                  <a:cubicBezTo>
                    <a:pt x="6080" y="7089"/>
                    <a:pt x="6143" y="7089"/>
                    <a:pt x="6175" y="7121"/>
                  </a:cubicBezTo>
                  <a:lnTo>
                    <a:pt x="6175" y="8223"/>
                  </a:lnTo>
                  <a:lnTo>
                    <a:pt x="662" y="8223"/>
                  </a:lnTo>
                  <a:lnTo>
                    <a:pt x="662" y="2710"/>
                  </a:lnTo>
                  <a:close/>
                  <a:moveTo>
                    <a:pt x="6112" y="8885"/>
                  </a:moveTo>
                  <a:lnTo>
                    <a:pt x="6112" y="10618"/>
                  </a:lnTo>
                  <a:cubicBezTo>
                    <a:pt x="6143" y="10807"/>
                    <a:pt x="5986" y="10964"/>
                    <a:pt x="5797" y="10964"/>
                  </a:cubicBezTo>
                  <a:lnTo>
                    <a:pt x="977" y="10964"/>
                  </a:lnTo>
                  <a:cubicBezTo>
                    <a:pt x="788" y="10964"/>
                    <a:pt x="630" y="10807"/>
                    <a:pt x="630" y="10618"/>
                  </a:cubicBezTo>
                  <a:lnTo>
                    <a:pt x="630" y="8885"/>
                  </a:lnTo>
                  <a:close/>
                  <a:moveTo>
                    <a:pt x="7908" y="1"/>
                  </a:moveTo>
                  <a:cubicBezTo>
                    <a:pt x="7120" y="1"/>
                    <a:pt x="6364" y="221"/>
                    <a:pt x="5734" y="662"/>
                  </a:cubicBezTo>
                  <a:lnTo>
                    <a:pt x="1008" y="662"/>
                  </a:lnTo>
                  <a:cubicBezTo>
                    <a:pt x="473" y="662"/>
                    <a:pt x="0" y="1135"/>
                    <a:pt x="0" y="1670"/>
                  </a:cubicBezTo>
                  <a:lnTo>
                    <a:pt x="0" y="10618"/>
                  </a:lnTo>
                  <a:cubicBezTo>
                    <a:pt x="0" y="11153"/>
                    <a:pt x="473" y="11626"/>
                    <a:pt x="1008" y="11626"/>
                  </a:cubicBezTo>
                  <a:lnTo>
                    <a:pt x="5828" y="11626"/>
                  </a:lnTo>
                  <a:cubicBezTo>
                    <a:pt x="6364" y="11626"/>
                    <a:pt x="6837" y="11153"/>
                    <a:pt x="6837" y="10618"/>
                  </a:cubicBezTo>
                  <a:lnTo>
                    <a:pt x="6837" y="7341"/>
                  </a:lnTo>
                  <a:cubicBezTo>
                    <a:pt x="7215" y="7436"/>
                    <a:pt x="7561" y="7499"/>
                    <a:pt x="7908" y="7499"/>
                  </a:cubicBezTo>
                  <a:cubicBezTo>
                    <a:pt x="9987" y="7499"/>
                    <a:pt x="11688" y="5798"/>
                    <a:pt x="11688" y="3718"/>
                  </a:cubicBezTo>
                  <a:cubicBezTo>
                    <a:pt x="11657" y="1670"/>
                    <a:pt x="9956" y="1"/>
                    <a:pt x="79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1" name="Google Shape;1431;p58"/>
          <p:cNvGrpSpPr/>
          <p:nvPr/>
        </p:nvGrpSpPr>
        <p:grpSpPr>
          <a:xfrm>
            <a:off x="3009168" y="3230538"/>
            <a:ext cx="421914" cy="423864"/>
            <a:chOff x="-1333975" y="2365850"/>
            <a:chExt cx="292225" cy="293575"/>
          </a:xfrm>
        </p:grpSpPr>
        <p:sp>
          <p:nvSpPr>
            <p:cNvPr id="1432" name="Google Shape;1432;p58"/>
            <p:cNvSpPr/>
            <p:nvPr/>
          </p:nvSpPr>
          <p:spPr>
            <a:xfrm>
              <a:off x="-1285150" y="2365850"/>
              <a:ext cx="191225" cy="293575"/>
            </a:xfrm>
            <a:custGeom>
              <a:rect b="b" l="l" r="r" t="t"/>
              <a:pathLst>
                <a:path extrusionOk="0" h="11743" w="7649">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58"/>
            <p:cNvSpPr/>
            <p:nvPr/>
          </p:nvSpPr>
          <p:spPr>
            <a:xfrm>
              <a:off x="-1076425" y="2452250"/>
              <a:ext cx="34675" cy="18150"/>
            </a:xfrm>
            <a:custGeom>
              <a:rect b="b" l="l" r="r" t="t"/>
              <a:pathLst>
                <a:path extrusionOk="0" h="726" w="1387">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58"/>
            <p:cNvSpPr/>
            <p:nvPr/>
          </p:nvSpPr>
          <p:spPr>
            <a:xfrm>
              <a:off x="-1333975" y="2452250"/>
              <a:ext cx="34675" cy="18150"/>
            </a:xfrm>
            <a:custGeom>
              <a:rect b="b" l="l" r="r" t="t"/>
              <a:pathLst>
                <a:path extrusionOk="0" h="726" w="1387">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58"/>
            <p:cNvSpPr/>
            <p:nvPr/>
          </p:nvSpPr>
          <p:spPr>
            <a:xfrm>
              <a:off x="-1093750" y="2383050"/>
              <a:ext cx="35450" cy="26575"/>
            </a:xfrm>
            <a:custGeom>
              <a:rect b="b" l="l" r="r" t="t"/>
              <a:pathLst>
                <a:path extrusionOk="0" h="1063" w="1418">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58"/>
            <p:cNvSpPr/>
            <p:nvPr/>
          </p:nvSpPr>
          <p:spPr>
            <a:xfrm>
              <a:off x="-1317450" y="2512575"/>
              <a:ext cx="35475" cy="26225"/>
            </a:xfrm>
            <a:custGeom>
              <a:rect b="b" l="l" r="r" t="t"/>
              <a:pathLst>
                <a:path extrusionOk="0" h="1049" w="1419">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58"/>
            <p:cNvSpPr/>
            <p:nvPr/>
          </p:nvSpPr>
          <p:spPr>
            <a:xfrm>
              <a:off x="-1092975" y="2512575"/>
              <a:ext cx="34675" cy="25525"/>
            </a:xfrm>
            <a:custGeom>
              <a:rect b="b" l="l" r="r" t="t"/>
              <a:pathLst>
                <a:path extrusionOk="0" h="1021" w="1387">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58"/>
            <p:cNvSpPr/>
            <p:nvPr/>
          </p:nvSpPr>
          <p:spPr>
            <a:xfrm>
              <a:off x="-1316650" y="2383750"/>
              <a:ext cx="34675" cy="25525"/>
            </a:xfrm>
            <a:custGeom>
              <a:rect b="b" l="l" r="r" t="t"/>
              <a:pathLst>
                <a:path extrusionOk="0" h="1021" w="1387">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58"/>
            <p:cNvSpPr/>
            <p:nvPr/>
          </p:nvSpPr>
          <p:spPr>
            <a:xfrm>
              <a:off x="-1239475" y="2401575"/>
              <a:ext cx="102425" cy="153100"/>
            </a:xfrm>
            <a:custGeom>
              <a:rect b="b" l="l" r="r" t="t"/>
              <a:pathLst>
                <a:path extrusionOk="0" h="6124" w="4097">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0" name="Google Shape;1440;p58"/>
          <p:cNvGrpSpPr/>
          <p:nvPr/>
        </p:nvGrpSpPr>
        <p:grpSpPr>
          <a:xfrm>
            <a:off x="1942643" y="2660397"/>
            <a:ext cx="398020" cy="421914"/>
            <a:chOff x="-5995925" y="2757850"/>
            <a:chExt cx="275675" cy="292225"/>
          </a:xfrm>
        </p:grpSpPr>
        <p:sp>
          <p:nvSpPr>
            <p:cNvPr id="1441" name="Google Shape;1441;p58"/>
            <p:cNvSpPr/>
            <p:nvPr/>
          </p:nvSpPr>
          <p:spPr>
            <a:xfrm>
              <a:off x="-5995925" y="2757850"/>
              <a:ext cx="275675" cy="292225"/>
            </a:xfrm>
            <a:custGeom>
              <a:rect b="b" l="l" r="r" t="t"/>
              <a:pathLst>
                <a:path extrusionOk="0" h="11689" w="11027">
                  <a:moveTo>
                    <a:pt x="9924" y="1324"/>
                  </a:moveTo>
                  <a:cubicBezTo>
                    <a:pt x="10113" y="1324"/>
                    <a:pt x="10271" y="1481"/>
                    <a:pt x="10271" y="1702"/>
                  </a:cubicBezTo>
                  <a:lnTo>
                    <a:pt x="10271" y="9263"/>
                  </a:lnTo>
                  <a:lnTo>
                    <a:pt x="10302" y="9263"/>
                  </a:lnTo>
                  <a:cubicBezTo>
                    <a:pt x="10302" y="9452"/>
                    <a:pt x="10145" y="9610"/>
                    <a:pt x="9956" y="9610"/>
                  </a:cubicBezTo>
                  <a:lnTo>
                    <a:pt x="9609" y="9610"/>
                  </a:lnTo>
                  <a:lnTo>
                    <a:pt x="9609" y="8570"/>
                  </a:lnTo>
                  <a:cubicBezTo>
                    <a:pt x="9609" y="8381"/>
                    <a:pt x="9452" y="8223"/>
                    <a:pt x="9263" y="8223"/>
                  </a:cubicBezTo>
                  <a:lnTo>
                    <a:pt x="4442" y="8223"/>
                  </a:lnTo>
                  <a:cubicBezTo>
                    <a:pt x="4253" y="8223"/>
                    <a:pt x="4096" y="8381"/>
                    <a:pt x="4096" y="8570"/>
                  </a:cubicBezTo>
                  <a:lnTo>
                    <a:pt x="4096" y="9610"/>
                  </a:lnTo>
                  <a:lnTo>
                    <a:pt x="3434" y="9610"/>
                  </a:lnTo>
                  <a:lnTo>
                    <a:pt x="3434" y="1324"/>
                  </a:lnTo>
                  <a:close/>
                  <a:moveTo>
                    <a:pt x="2426" y="631"/>
                  </a:moveTo>
                  <a:cubicBezTo>
                    <a:pt x="2647" y="631"/>
                    <a:pt x="2804" y="788"/>
                    <a:pt x="2804" y="977"/>
                  </a:cubicBezTo>
                  <a:lnTo>
                    <a:pt x="2804" y="9925"/>
                  </a:lnTo>
                  <a:cubicBezTo>
                    <a:pt x="2804" y="10114"/>
                    <a:pt x="2647" y="10271"/>
                    <a:pt x="2426" y="10271"/>
                  </a:cubicBezTo>
                  <a:lnTo>
                    <a:pt x="1071" y="10271"/>
                  </a:lnTo>
                  <a:cubicBezTo>
                    <a:pt x="851" y="10271"/>
                    <a:pt x="693" y="10114"/>
                    <a:pt x="693" y="9925"/>
                  </a:cubicBezTo>
                  <a:lnTo>
                    <a:pt x="693" y="977"/>
                  </a:lnTo>
                  <a:cubicBezTo>
                    <a:pt x="693" y="788"/>
                    <a:pt x="851" y="631"/>
                    <a:pt x="1071" y="631"/>
                  </a:cubicBezTo>
                  <a:close/>
                  <a:moveTo>
                    <a:pt x="8948" y="8948"/>
                  </a:moveTo>
                  <a:lnTo>
                    <a:pt x="8948" y="10996"/>
                  </a:lnTo>
                  <a:lnTo>
                    <a:pt x="4852" y="10996"/>
                  </a:lnTo>
                  <a:lnTo>
                    <a:pt x="4852" y="8948"/>
                  </a:lnTo>
                  <a:close/>
                  <a:moveTo>
                    <a:pt x="1008" y="1"/>
                  </a:moveTo>
                  <a:cubicBezTo>
                    <a:pt x="473" y="1"/>
                    <a:pt x="0" y="473"/>
                    <a:pt x="0" y="1009"/>
                  </a:cubicBezTo>
                  <a:lnTo>
                    <a:pt x="0" y="9956"/>
                  </a:lnTo>
                  <a:cubicBezTo>
                    <a:pt x="0" y="10523"/>
                    <a:pt x="473" y="10996"/>
                    <a:pt x="1008" y="10996"/>
                  </a:cubicBezTo>
                  <a:lnTo>
                    <a:pt x="2395" y="10996"/>
                  </a:lnTo>
                  <a:cubicBezTo>
                    <a:pt x="2836" y="10996"/>
                    <a:pt x="3214" y="10712"/>
                    <a:pt x="3371" y="10303"/>
                  </a:cubicBezTo>
                  <a:lnTo>
                    <a:pt x="4127" y="10303"/>
                  </a:lnTo>
                  <a:lnTo>
                    <a:pt x="4127" y="11342"/>
                  </a:lnTo>
                  <a:cubicBezTo>
                    <a:pt x="4127" y="11531"/>
                    <a:pt x="4285" y="11689"/>
                    <a:pt x="4474" y="11689"/>
                  </a:cubicBezTo>
                  <a:lnTo>
                    <a:pt x="9294" y="11689"/>
                  </a:lnTo>
                  <a:cubicBezTo>
                    <a:pt x="9483" y="11689"/>
                    <a:pt x="9641" y="11531"/>
                    <a:pt x="9641" y="11342"/>
                  </a:cubicBezTo>
                  <a:lnTo>
                    <a:pt x="9641" y="10271"/>
                  </a:lnTo>
                  <a:lnTo>
                    <a:pt x="9987" y="10271"/>
                  </a:lnTo>
                  <a:cubicBezTo>
                    <a:pt x="10554" y="10271"/>
                    <a:pt x="11027" y="9799"/>
                    <a:pt x="11027" y="9263"/>
                  </a:cubicBezTo>
                  <a:lnTo>
                    <a:pt x="11027" y="1702"/>
                  </a:lnTo>
                  <a:cubicBezTo>
                    <a:pt x="10995" y="1103"/>
                    <a:pt x="10554" y="662"/>
                    <a:pt x="9956" y="662"/>
                  </a:cubicBezTo>
                  <a:lnTo>
                    <a:pt x="3371" y="662"/>
                  </a:lnTo>
                  <a:cubicBezTo>
                    <a:pt x="3214" y="284"/>
                    <a:pt x="2867" y="1"/>
                    <a:pt x="23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58"/>
            <p:cNvSpPr/>
            <p:nvPr/>
          </p:nvSpPr>
          <p:spPr>
            <a:xfrm>
              <a:off x="-5892750" y="2808250"/>
              <a:ext cx="137850" cy="69350"/>
            </a:xfrm>
            <a:custGeom>
              <a:rect b="b" l="l" r="r" t="t"/>
              <a:pathLst>
                <a:path extrusionOk="0" h="2774" w="5514">
                  <a:moveTo>
                    <a:pt x="4821" y="694"/>
                  </a:moveTo>
                  <a:lnTo>
                    <a:pt x="4821" y="2112"/>
                  </a:lnTo>
                  <a:lnTo>
                    <a:pt x="725" y="2112"/>
                  </a:lnTo>
                  <a:lnTo>
                    <a:pt x="725" y="694"/>
                  </a:lnTo>
                  <a:close/>
                  <a:moveTo>
                    <a:pt x="347" y="1"/>
                  </a:moveTo>
                  <a:cubicBezTo>
                    <a:pt x="158" y="1"/>
                    <a:pt x="0" y="158"/>
                    <a:pt x="0" y="348"/>
                  </a:cubicBezTo>
                  <a:lnTo>
                    <a:pt x="0" y="2427"/>
                  </a:lnTo>
                  <a:cubicBezTo>
                    <a:pt x="0" y="2616"/>
                    <a:pt x="158" y="2773"/>
                    <a:pt x="347" y="2773"/>
                  </a:cubicBezTo>
                  <a:lnTo>
                    <a:pt x="5167" y="2773"/>
                  </a:lnTo>
                  <a:cubicBezTo>
                    <a:pt x="5356" y="2773"/>
                    <a:pt x="5514" y="2616"/>
                    <a:pt x="5514" y="2427"/>
                  </a:cubicBezTo>
                  <a:lnTo>
                    <a:pt x="5514" y="348"/>
                  </a:lnTo>
                  <a:cubicBezTo>
                    <a:pt x="5514" y="158"/>
                    <a:pt x="5356" y="1"/>
                    <a:pt x="5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58"/>
            <p:cNvSpPr/>
            <p:nvPr/>
          </p:nvSpPr>
          <p:spPr>
            <a:xfrm>
              <a:off x="-5891975" y="2895675"/>
              <a:ext cx="34700" cy="17375"/>
            </a:xfrm>
            <a:custGeom>
              <a:rect b="b" l="l" r="r" t="t"/>
              <a:pathLst>
                <a:path extrusionOk="0" h="695" w="1388">
                  <a:moveTo>
                    <a:pt x="379" y="1"/>
                  </a:moveTo>
                  <a:cubicBezTo>
                    <a:pt x="158" y="1"/>
                    <a:pt x="1" y="159"/>
                    <a:pt x="1" y="348"/>
                  </a:cubicBezTo>
                  <a:cubicBezTo>
                    <a:pt x="1" y="537"/>
                    <a:pt x="158" y="694"/>
                    <a:pt x="379" y="694"/>
                  </a:cubicBezTo>
                  <a:lnTo>
                    <a:pt x="1041" y="694"/>
                  </a:lnTo>
                  <a:cubicBezTo>
                    <a:pt x="1230" y="694"/>
                    <a:pt x="1387" y="537"/>
                    <a:pt x="1387" y="348"/>
                  </a:cubicBezTo>
                  <a:cubicBezTo>
                    <a:pt x="1356" y="127"/>
                    <a:pt x="1198" y="1"/>
                    <a:pt x="10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58"/>
            <p:cNvSpPr/>
            <p:nvPr/>
          </p:nvSpPr>
          <p:spPr>
            <a:xfrm>
              <a:off x="-5891975" y="2928775"/>
              <a:ext cx="34700" cy="18125"/>
            </a:xfrm>
            <a:custGeom>
              <a:rect b="b" l="l" r="r" t="t"/>
              <a:pathLst>
                <a:path extrusionOk="0" h="725" w="1388">
                  <a:moveTo>
                    <a:pt x="379" y="0"/>
                  </a:moveTo>
                  <a:cubicBezTo>
                    <a:pt x="158" y="0"/>
                    <a:pt x="1" y="158"/>
                    <a:pt x="1" y="378"/>
                  </a:cubicBezTo>
                  <a:cubicBezTo>
                    <a:pt x="1" y="567"/>
                    <a:pt x="158" y="725"/>
                    <a:pt x="379" y="725"/>
                  </a:cubicBezTo>
                  <a:lnTo>
                    <a:pt x="1041" y="725"/>
                  </a:lnTo>
                  <a:cubicBezTo>
                    <a:pt x="1230" y="725"/>
                    <a:pt x="1387" y="567"/>
                    <a:pt x="1387" y="378"/>
                  </a:cubicBezTo>
                  <a:cubicBezTo>
                    <a:pt x="1356" y="158"/>
                    <a:pt x="1198" y="0"/>
                    <a:pt x="104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58"/>
            <p:cNvSpPr/>
            <p:nvPr/>
          </p:nvSpPr>
          <p:spPr>
            <a:xfrm>
              <a:off x="-58407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58"/>
            <p:cNvSpPr/>
            <p:nvPr/>
          </p:nvSpPr>
          <p:spPr>
            <a:xfrm>
              <a:off x="-58407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58"/>
            <p:cNvSpPr/>
            <p:nvPr/>
          </p:nvSpPr>
          <p:spPr>
            <a:xfrm>
              <a:off x="-5789575" y="2895675"/>
              <a:ext cx="34675" cy="17375"/>
            </a:xfrm>
            <a:custGeom>
              <a:rect b="b" l="l" r="r" t="t"/>
              <a:pathLst>
                <a:path extrusionOk="0" h="695" w="1387">
                  <a:moveTo>
                    <a:pt x="379" y="1"/>
                  </a:moveTo>
                  <a:cubicBezTo>
                    <a:pt x="158" y="1"/>
                    <a:pt x="1" y="159"/>
                    <a:pt x="1" y="348"/>
                  </a:cubicBezTo>
                  <a:cubicBezTo>
                    <a:pt x="1" y="537"/>
                    <a:pt x="158" y="694"/>
                    <a:pt x="379" y="694"/>
                  </a:cubicBezTo>
                  <a:lnTo>
                    <a:pt x="1040" y="694"/>
                  </a:lnTo>
                  <a:cubicBezTo>
                    <a:pt x="1229" y="694"/>
                    <a:pt x="1387" y="537"/>
                    <a:pt x="1387" y="348"/>
                  </a:cubicBezTo>
                  <a:cubicBezTo>
                    <a:pt x="1387" y="127"/>
                    <a:pt x="1229" y="1"/>
                    <a:pt x="10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58"/>
            <p:cNvSpPr/>
            <p:nvPr/>
          </p:nvSpPr>
          <p:spPr>
            <a:xfrm>
              <a:off x="-5789575" y="2928775"/>
              <a:ext cx="34675" cy="18125"/>
            </a:xfrm>
            <a:custGeom>
              <a:rect b="b" l="l" r="r" t="t"/>
              <a:pathLst>
                <a:path extrusionOk="0" h="725" w="1387">
                  <a:moveTo>
                    <a:pt x="379" y="0"/>
                  </a:moveTo>
                  <a:cubicBezTo>
                    <a:pt x="158" y="0"/>
                    <a:pt x="1" y="158"/>
                    <a:pt x="1" y="378"/>
                  </a:cubicBezTo>
                  <a:cubicBezTo>
                    <a:pt x="1" y="567"/>
                    <a:pt x="158" y="725"/>
                    <a:pt x="379" y="725"/>
                  </a:cubicBezTo>
                  <a:lnTo>
                    <a:pt x="1040" y="725"/>
                  </a:lnTo>
                  <a:cubicBezTo>
                    <a:pt x="1229" y="725"/>
                    <a:pt x="1387" y="567"/>
                    <a:pt x="1387" y="378"/>
                  </a:cubicBezTo>
                  <a:cubicBezTo>
                    <a:pt x="1387" y="158"/>
                    <a:pt x="1229" y="0"/>
                    <a:pt x="10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58"/>
            <p:cNvSpPr/>
            <p:nvPr/>
          </p:nvSpPr>
          <p:spPr>
            <a:xfrm>
              <a:off x="-5858100" y="2998075"/>
              <a:ext cx="68550" cy="17350"/>
            </a:xfrm>
            <a:custGeom>
              <a:rect b="b" l="l" r="r" t="t"/>
              <a:pathLst>
                <a:path extrusionOk="0" h="694" w="2742">
                  <a:moveTo>
                    <a:pt x="347" y="1"/>
                  </a:moveTo>
                  <a:cubicBezTo>
                    <a:pt x="158" y="1"/>
                    <a:pt x="1" y="158"/>
                    <a:pt x="1" y="347"/>
                  </a:cubicBezTo>
                  <a:cubicBezTo>
                    <a:pt x="1" y="536"/>
                    <a:pt x="158" y="694"/>
                    <a:pt x="347" y="694"/>
                  </a:cubicBezTo>
                  <a:lnTo>
                    <a:pt x="2395" y="694"/>
                  </a:lnTo>
                  <a:cubicBezTo>
                    <a:pt x="2584" y="694"/>
                    <a:pt x="2742" y="536"/>
                    <a:pt x="2742" y="347"/>
                  </a:cubicBezTo>
                  <a:cubicBezTo>
                    <a:pt x="2742" y="158"/>
                    <a:pt x="2584" y="1"/>
                    <a:pt x="23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0" name="Google Shape;1450;p58"/>
          <p:cNvGrpSpPr/>
          <p:nvPr/>
        </p:nvGrpSpPr>
        <p:grpSpPr>
          <a:xfrm>
            <a:off x="4622930" y="1631816"/>
            <a:ext cx="421951" cy="419677"/>
            <a:chOff x="-4211975" y="2046625"/>
            <a:chExt cx="292250" cy="290675"/>
          </a:xfrm>
        </p:grpSpPr>
        <p:sp>
          <p:nvSpPr>
            <p:cNvPr id="1451" name="Google Shape;1451;p58"/>
            <p:cNvSpPr/>
            <p:nvPr/>
          </p:nvSpPr>
          <p:spPr>
            <a:xfrm>
              <a:off x="-4211975" y="2081300"/>
              <a:ext cx="256025" cy="256000"/>
            </a:xfrm>
            <a:custGeom>
              <a:rect b="b" l="l" r="r" t="t"/>
              <a:pathLst>
                <a:path extrusionOk="0" h="10240" w="10241">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58"/>
            <p:cNvSpPr/>
            <p:nvPr/>
          </p:nvSpPr>
          <p:spPr>
            <a:xfrm>
              <a:off x="-4057600" y="2046625"/>
              <a:ext cx="137875" cy="137875"/>
            </a:xfrm>
            <a:custGeom>
              <a:rect b="b" l="l" r="r" t="t"/>
              <a:pathLst>
                <a:path extrusionOk="0" h="5515" w="5515">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3" name="Google Shape;1453;p58"/>
          <p:cNvGrpSpPr/>
          <p:nvPr/>
        </p:nvGrpSpPr>
        <p:grpSpPr>
          <a:xfrm>
            <a:off x="4672976" y="2138699"/>
            <a:ext cx="321859" cy="424225"/>
            <a:chOff x="-4178875" y="2405775"/>
            <a:chExt cx="222925" cy="293825"/>
          </a:xfrm>
        </p:grpSpPr>
        <p:sp>
          <p:nvSpPr>
            <p:cNvPr id="1454" name="Google Shape;1454;p58"/>
            <p:cNvSpPr/>
            <p:nvPr/>
          </p:nvSpPr>
          <p:spPr>
            <a:xfrm>
              <a:off x="-4178875" y="2405775"/>
              <a:ext cx="222925" cy="293825"/>
            </a:xfrm>
            <a:custGeom>
              <a:rect b="b" l="l" r="r" t="t"/>
              <a:pathLst>
                <a:path extrusionOk="0" h="11753" w="8917">
                  <a:moveTo>
                    <a:pt x="4474" y="694"/>
                  </a:moveTo>
                  <a:cubicBezTo>
                    <a:pt x="6553" y="694"/>
                    <a:pt x="8254" y="2395"/>
                    <a:pt x="8254" y="4475"/>
                  </a:cubicBezTo>
                  <a:cubicBezTo>
                    <a:pt x="8191" y="5262"/>
                    <a:pt x="7971" y="6018"/>
                    <a:pt x="7530" y="6649"/>
                  </a:cubicBezTo>
                  <a:lnTo>
                    <a:pt x="4474" y="10776"/>
                  </a:lnTo>
                  <a:lnTo>
                    <a:pt x="1418" y="6712"/>
                  </a:lnTo>
                  <a:cubicBezTo>
                    <a:pt x="945" y="6050"/>
                    <a:pt x="693" y="5294"/>
                    <a:pt x="693" y="4475"/>
                  </a:cubicBezTo>
                  <a:cubicBezTo>
                    <a:pt x="693" y="2395"/>
                    <a:pt x="2363" y="694"/>
                    <a:pt x="4474" y="694"/>
                  </a:cubicBezTo>
                  <a:close/>
                  <a:moveTo>
                    <a:pt x="4474" y="1"/>
                  </a:moveTo>
                  <a:cubicBezTo>
                    <a:pt x="2017" y="1"/>
                    <a:pt x="0" y="2017"/>
                    <a:pt x="0" y="4475"/>
                  </a:cubicBezTo>
                  <a:cubicBezTo>
                    <a:pt x="0" y="5451"/>
                    <a:pt x="315" y="6365"/>
                    <a:pt x="882" y="7153"/>
                  </a:cubicBezTo>
                  <a:lnTo>
                    <a:pt x="4190" y="11595"/>
                  </a:lnTo>
                  <a:cubicBezTo>
                    <a:pt x="4253" y="11689"/>
                    <a:pt x="4348" y="11752"/>
                    <a:pt x="4474" y="11752"/>
                  </a:cubicBezTo>
                  <a:cubicBezTo>
                    <a:pt x="4568" y="11752"/>
                    <a:pt x="4663" y="11721"/>
                    <a:pt x="4726" y="11595"/>
                  </a:cubicBezTo>
                  <a:lnTo>
                    <a:pt x="8097" y="7058"/>
                  </a:lnTo>
                  <a:cubicBezTo>
                    <a:pt x="8633" y="6333"/>
                    <a:pt x="8916" y="5420"/>
                    <a:pt x="8916" y="4506"/>
                  </a:cubicBezTo>
                  <a:cubicBezTo>
                    <a:pt x="8916" y="1986"/>
                    <a:pt x="6900" y="1"/>
                    <a:pt x="447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58"/>
            <p:cNvSpPr/>
            <p:nvPr/>
          </p:nvSpPr>
          <p:spPr>
            <a:xfrm>
              <a:off x="-4093025" y="2491650"/>
              <a:ext cx="51225" cy="51200"/>
            </a:xfrm>
            <a:custGeom>
              <a:rect b="b" l="l" r="r" t="t"/>
              <a:pathLst>
                <a:path extrusionOk="0" h="2048" w="2049">
                  <a:moveTo>
                    <a:pt x="1040" y="630"/>
                  </a:moveTo>
                  <a:cubicBezTo>
                    <a:pt x="1229" y="630"/>
                    <a:pt x="1386" y="788"/>
                    <a:pt x="1386" y="1008"/>
                  </a:cubicBezTo>
                  <a:cubicBezTo>
                    <a:pt x="1386" y="1197"/>
                    <a:pt x="1197" y="1355"/>
                    <a:pt x="1040" y="1355"/>
                  </a:cubicBezTo>
                  <a:cubicBezTo>
                    <a:pt x="819" y="1355"/>
                    <a:pt x="662" y="1197"/>
                    <a:pt x="662" y="1008"/>
                  </a:cubicBezTo>
                  <a:cubicBezTo>
                    <a:pt x="662" y="788"/>
                    <a:pt x="819" y="630"/>
                    <a:pt x="1040" y="630"/>
                  </a:cubicBezTo>
                  <a:close/>
                  <a:moveTo>
                    <a:pt x="1040" y="0"/>
                  </a:moveTo>
                  <a:cubicBezTo>
                    <a:pt x="473" y="0"/>
                    <a:pt x="0" y="473"/>
                    <a:pt x="0" y="1040"/>
                  </a:cubicBezTo>
                  <a:cubicBezTo>
                    <a:pt x="0" y="1575"/>
                    <a:pt x="473" y="2048"/>
                    <a:pt x="1040" y="2048"/>
                  </a:cubicBezTo>
                  <a:cubicBezTo>
                    <a:pt x="1575" y="2048"/>
                    <a:pt x="2048" y="1575"/>
                    <a:pt x="2048" y="1040"/>
                  </a:cubicBezTo>
                  <a:cubicBezTo>
                    <a:pt x="2048" y="441"/>
                    <a:pt x="1575" y="0"/>
                    <a:pt x="10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58"/>
            <p:cNvSpPr/>
            <p:nvPr/>
          </p:nvSpPr>
          <p:spPr>
            <a:xfrm>
              <a:off x="-4145800" y="2439650"/>
              <a:ext cx="155975" cy="155200"/>
            </a:xfrm>
            <a:custGeom>
              <a:rect b="b" l="l" r="r" t="t"/>
              <a:pathLst>
                <a:path extrusionOk="0" h="6208" w="6239">
                  <a:moveTo>
                    <a:pt x="3403" y="694"/>
                  </a:moveTo>
                  <a:lnTo>
                    <a:pt x="3403" y="1166"/>
                  </a:lnTo>
                  <a:cubicBezTo>
                    <a:pt x="3403" y="1324"/>
                    <a:pt x="3497" y="1450"/>
                    <a:pt x="3655" y="1481"/>
                  </a:cubicBezTo>
                  <a:cubicBezTo>
                    <a:pt x="3844" y="1576"/>
                    <a:pt x="4033" y="1670"/>
                    <a:pt x="4191" y="1828"/>
                  </a:cubicBezTo>
                  <a:cubicBezTo>
                    <a:pt x="4268" y="1867"/>
                    <a:pt x="4358" y="1894"/>
                    <a:pt x="4445" y="1894"/>
                  </a:cubicBezTo>
                  <a:cubicBezTo>
                    <a:pt x="4499" y="1894"/>
                    <a:pt x="4552" y="1884"/>
                    <a:pt x="4600" y="1859"/>
                  </a:cubicBezTo>
                  <a:lnTo>
                    <a:pt x="4978" y="1607"/>
                  </a:lnTo>
                  <a:lnTo>
                    <a:pt x="5356" y="2206"/>
                  </a:lnTo>
                  <a:lnTo>
                    <a:pt x="4947" y="2458"/>
                  </a:lnTo>
                  <a:cubicBezTo>
                    <a:pt x="4821" y="2521"/>
                    <a:pt x="4789" y="2647"/>
                    <a:pt x="4789" y="2805"/>
                  </a:cubicBezTo>
                  <a:cubicBezTo>
                    <a:pt x="4821" y="3025"/>
                    <a:pt x="4821" y="3183"/>
                    <a:pt x="4789" y="3435"/>
                  </a:cubicBezTo>
                  <a:cubicBezTo>
                    <a:pt x="4758" y="3592"/>
                    <a:pt x="4821" y="3687"/>
                    <a:pt x="4947" y="3781"/>
                  </a:cubicBezTo>
                  <a:lnTo>
                    <a:pt x="5356" y="4033"/>
                  </a:lnTo>
                  <a:lnTo>
                    <a:pt x="4978" y="4600"/>
                  </a:lnTo>
                  <a:lnTo>
                    <a:pt x="4600" y="4380"/>
                  </a:lnTo>
                  <a:cubicBezTo>
                    <a:pt x="4554" y="4345"/>
                    <a:pt x="4503" y="4332"/>
                    <a:pt x="4452" y="4332"/>
                  </a:cubicBezTo>
                  <a:cubicBezTo>
                    <a:pt x="4363" y="4332"/>
                    <a:pt x="4270" y="4372"/>
                    <a:pt x="4191" y="4411"/>
                  </a:cubicBezTo>
                  <a:cubicBezTo>
                    <a:pt x="4033" y="4537"/>
                    <a:pt x="3844" y="4632"/>
                    <a:pt x="3655" y="4726"/>
                  </a:cubicBezTo>
                  <a:cubicBezTo>
                    <a:pt x="3529" y="4758"/>
                    <a:pt x="3403" y="4915"/>
                    <a:pt x="3403" y="5041"/>
                  </a:cubicBezTo>
                  <a:lnTo>
                    <a:pt x="3403" y="5514"/>
                  </a:lnTo>
                  <a:lnTo>
                    <a:pt x="2741" y="5514"/>
                  </a:lnTo>
                  <a:lnTo>
                    <a:pt x="2741" y="5041"/>
                  </a:lnTo>
                  <a:cubicBezTo>
                    <a:pt x="2741" y="4884"/>
                    <a:pt x="2678" y="4758"/>
                    <a:pt x="2521" y="4726"/>
                  </a:cubicBezTo>
                  <a:cubicBezTo>
                    <a:pt x="2300" y="4663"/>
                    <a:pt x="2111" y="4569"/>
                    <a:pt x="1954" y="4411"/>
                  </a:cubicBezTo>
                  <a:cubicBezTo>
                    <a:pt x="1874" y="4372"/>
                    <a:pt x="1782" y="4332"/>
                    <a:pt x="1701" y="4332"/>
                  </a:cubicBezTo>
                  <a:cubicBezTo>
                    <a:pt x="1654" y="4332"/>
                    <a:pt x="1610" y="4345"/>
                    <a:pt x="1576" y="4380"/>
                  </a:cubicBezTo>
                  <a:lnTo>
                    <a:pt x="1166" y="4600"/>
                  </a:lnTo>
                  <a:lnTo>
                    <a:pt x="820" y="4033"/>
                  </a:lnTo>
                  <a:lnTo>
                    <a:pt x="1198" y="3781"/>
                  </a:lnTo>
                  <a:cubicBezTo>
                    <a:pt x="1324" y="3718"/>
                    <a:pt x="1418" y="3592"/>
                    <a:pt x="1355" y="3435"/>
                  </a:cubicBezTo>
                  <a:cubicBezTo>
                    <a:pt x="1324" y="3183"/>
                    <a:pt x="1324" y="3025"/>
                    <a:pt x="1355" y="2805"/>
                  </a:cubicBezTo>
                  <a:cubicBezTo>
                    <a:pt x="1418" y="2647"/>
                    <a:pt x="1324" y="2521"/>
                    <a:pt x="1198" y="2458"/>
                  </a:cubicBezTo>
                  <a:lnTo>
                    <a:pt x="820" y="2206"/>
                  </a:lnTo>
                  <a:lnTo>
                    <a:pt x="1166" y="1607"/>
                  </a:lnTo>
                  <a:lnTo>
                    <a:pt x="1576" y="1859"/>
                  </a:lnTo>
                  <a:cubicBezTo>
                    <a:pt x="1612" y="1884"/>
                    <a:pt x="1657" y="1894"/>
                    <a:pt x="1706" y="1894"/>
                  </a:cubicBezTo>
                  <a:cubicBezTo>
                    <a:pt x="1786" y="1894"/>
                    <a:pt x="1876" y="1867"/>
                    <a:pt x="1954" y="1828"/>
                  </a:cubicBezTo>
                  <a:cubicBezTo>
                    <a:pt x="2111" y="1702"/>
                    <a:pt x="2300" y="1576"/>
                    <a:pt x="2521" y="1481"/>
                  </a:cubicBezTo>
                  <a:cubicBezTo>
                    <a:pt x="2615" y="1450"/>
                    <a:pt x="2741" y="1292"/>
                    <a:pt x="2741" y="1166"/>
                  </a:cubicBezTo>
                  <a:lnTo>
                    <a:pt x="2741" y="694"/>
                  </a:lnTo>
                  <a:close/>
                  <a:moveTo>
                    <a:pt x="2426" y="1"/>
                  </a:moveTo>
                  <a:cubicBezTo>
                    <a:pt x="2237" y="1"/>
                    <a:pt x="2080" y="158"/>
                    <a:pt x="2080" y="347"/>
                  </a:cubicBezTo>
                  <a:lnTo>
                    <a:pt x="2080" y="946"/>
                  </a:lnTo>
                  <a:cubicBezTo>
                    <a:pt x="1954" y="977"/>
                    <a:pt x="1828" y="1072"/>
                    <a:pt x="1765" y="1135"/>
                  </a:cubicBezTo>
                  <a:lnTo>
                    <a:pt x="1261" y="851"/>
                  </a:lnTo>
                  <a:cubicBezTo>
                    <a:pt x="1211" y="831"/>
                    <a:pt x="1158" y="821"/>
                    <a:pt x="1104" y="821"/>
                  </a:cubicBezTo>
                  <a:cubicBezTo>
                    <a:pt x="990" y="821"/>
                    <a:pt x="874" y="870"/>
                    <a:pt x="788" y="977"/>
                  </a:cubicBezTo>
                  <a:lnTo>
                    <a:pt x="126" y="2175"/>
                  </a:lnTo>
                  <a:cubicBezTo>
                    <a:pt x="32" y="2332"/>
                    <a:pt x="63" y="2521"/>
                    <a:pt x="221" y="2647"/>
                  </a:cubicBezTo>
                  <a:lnTo>
                    <a:pt x="757" y="2899"/>
                  </a:lnTo>
                  <a:lnTo>
                    <a:pt x="757" y="3120"/>
                  </a:lnTo>
                  <a:lnTo>
                    <a:pt x="757" y="3309"/>
                  </a:lnTo>
                  <a:lnTo>
                    <a:pt x="221" y="3592"/>
                  </a:lnTo>
                  <a:cubicBezTo>
                    <a:pt x="63" y="3655"/>
                    <a:pt x="0" y="3907"/>
                    <a:pt x="126" y="4065"/>
                  </a:cubicBezTo>
                  <a:lnTo>
                    <a:pt x="788" y="5231"/>
                  </a:lnTo>
                  <a:cubicBezTo>
                    <a:pt x="831" y="5337"/>
                    <a:pt x="960" y="5415"/>
                    <a:pt x="1088" y="5415"/>
                  </a:cubicBezTo>
                  <a:cubicBezTo>
                    <a:pt x="1149" y="5415"/>
                    <a:pt x="1210" y="5397"/>
                    <a:pt x="1261" y="5357"/>
                  </a:cubicBezTo>
                  <a:lnTo>
                    <a:pt x="1765" y="5073"/>
                  </a:lnTo>
                  <a:cubicBezTo>
                    <a:pt x="1891" y="5167"/>
                    <a:pt x="1954" y="5199"/>
                    <a:pt x="2080" y="5262"/>
                  </a:cubicBezTo>
                  <a:lnTo>
                    <a:pt x="2080" y="5861"/>
                  </a:lnTo>
                  <a:cubicBezTo>
                    <a:pt x="2080" y="6050"/>
                    <a:pt x="2237" y="6207"/>
                    <a:pt x="2426" y="6207"/>
                  </a:cubicBezTo>
                  <a:lnTo>
                    <a:pt x="3812" y="6207"/>
                  </a:lnTo>
                  <a:cubicBezTo>
                    <a:pt x="4002" y="6207"/>
                    <a:pt x="4159" y="6050"/>
                    <a:pt x="4159" y="5861"/>
                  </a:cubicBezTo>
                  <a:lnTo>
                    <a:pt x="4159" y="5262"/>
                  </a:lnTo>
                  <a:cubicBezTo>
                    <a:pt x="4285" y="5231"/>
                    <a:pt x="4411" y="5167"/>
                    <a:pt x="4474" y="5073"/>
                  </a:cubicBezTo>
                  <a:lnTo>
                    <a:pt x="4978" y="5357"/>
                  </a:lnTo>
                  <a:cubicBezTo>
                    <a:pt x="5028" y="5376"/>
                    <a:pt x="5084" y="5387"/>
                    <a:pt x="5141" y="5387"/>
                  </a:cubicBezTo>
                  <a:cubicBezTo>
                    <a:pt x="5263" y="5387"/>
                    <a:pt x="5386" y="5338"/>
                    <a:pt x="5451" y="5231"/>
                  </a:cubicBezTo>
                  <a:lnTo>
                    <a:pt x="6144" y="4065"/>
                  </a:lnTo>
                  <a:cubicBezTo>
                    <a:pt x="6207" y="3907"/>
                    <a:pt x="6175" y="3687"/>
                    <a:pt x="6018" y="3592"/>
                  </a:cubicBezTo>
                  <a:lnTo>
                    <a:pt x="5514" y="3309"/>
                  </a:lnTo>
                  <a:lnTo>
                    <a:pt x="5514" y="3120"/>
                  </a:lnTo>
                  <a:lnTo>
                    <a:pt x="5514" y="2899"/>
                  </a:lnTo>
                  <a:lnTo>
                    <a:pt x="6018" y="2647"/>
                  </a:lnTo>
                  <a:cubicBezTo>
                    <a:pt x="6175" y="2521"/>
                    <a:pt x="6238" y="2332"/>
                    <a:pt x="6144" y="2175"/>
                  </a:cubicBezTo>
                  <a:lnTo>
                    <a:pt x="5451" y="977"/>
                  </a:lnTo>
                  <a:cubicBezTo>
                    <a:pt x="5408" y="870"/>
                    <a:pt x="5278" y="807"/>
                    <a:pt x="5149" y="807"/>
                  </a:cubicBezTo>
                  <a:cubicBezTo>
                    <a:pt x="5089" y="807"/>
                    <a:pt x="5029" y="821"/>
                    <a:pt x="4978" y="851"/>
                  </a:cubicBezTo>
                  <a:lnTo>
                    <a:pt x="4474" y="1135"/>
                  </a:lnTo>
                  <a:cubicBezTo>
                    <a:pt x="4348" y="1072"/>
                    <a:pt x="4285" y="1009"/>
                    <a:pt x="4159" y="946"/>
                  </a:cubicBezTo>
                  <a:lnTo>
                    <a:pt x="4159" y="347"/>
                  </a:lnTo>
                  <a:cubicBezTo>
                    <a:pt x="4159" y="158"/>
                    <a:pt x="4002" y="1"/>
                    <a:pt x="381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7" name="Google Shape;1457;p58"/>
          <p:cNvGrpSpPr/>
          <p:nvPr/>
        </p:nvGrpSpPr>
        <p:grpSpPr>
          <a:xfrm>
            <a:off x="4635439" y="2673483"/>
            <a:ext cx="420796" cy="395746"/>
            <a:chOff x="-4211975" y="2783850"/>
            <a:chExt cx="291450" cy="274100"/>
          </a:xfrm>
        </p:grpSpPr>
        <p:sp>
          <p:nvSpPr>
            <p:cNvPr id="1458" name="Google Shape;1458;p58"/>
            <p:cNvSpPr/>
            <p:nvPr/>
          </p:nvSpPr>
          <p:spPr>
            <a:xfrm>
              <a:off x="-4211975" y="2937125"/>
              <a:ext cx="291450" cy="120825"/>
            </a:xfrm>
            <a:custGeom>
              <a:rect b="b" l="l" r="r" t="t"/>
              <a:pathLst>
                <a:path extrusionOk="0" h="4833" w="11658">
                  <a:moveTo>
                    <a:pt x="978" y="706"/>
                  </a:moveTo>
                  <a:cubicBezTo>
                    <a:pt x="1167" y="706"/>
                    <a:pt x="1324" y="863"/>
                    <a:pt x="1324" y="1052"/>
                  </a:cubicBezTo>
                  <a:lnTo>
                    <a:pt x="1324" y="3762"/>
                  </a:lnTo>
                  <a:cubicBezTo>
                    <a:pt x="1324" y="3982"/>
                    <a:pt x="1167" y="4140"/>
                    <a:pt x="978" y="4140"/>
                  </a:cubicBezTo>
                  <a:lnTo>
                    <a:pt x="631" y="4140"/>
                  </a:lnTo>
                  <a:lnTo>
                    <a:pt x="631" y="706"/>
                  </a:lnTo>
                  <a:close/>
                  <a:moveTo>
                    <a:pt x="3866" y="717"/>
                  </a:moveTo>
                  <a:cubicBezTo>
                    <a:pt x="4374" y="717"/>
                    <a:pt x="4886" y="859"/>
                    <a:pt x="5325" y="1147"/>
                  </a:cubicBezTo>
                  <a:cubicBezTo>
                    <a:pt x="5672" y="1367"/>
                    <a:pt x="5703" y="1399"/>
                    <a:pt x="5829" y="1399"/>
                  </a:cubicBezTo>
                  <a:lnTo>
                    <a:pt x="7247" y="1399"/>
                  </a:lnTo>
                  <a:cubicBezTo>
                    <a:pt x="7436" y="1399"/>
                    <a:pt x="7594" y="1556"/>
                    <a:pt x="7594" y="1777"/>
                  </a:cubicBezTo>
                  <a:cubicBezTo>
                    <a:pt x="7594" y="1966"/>
                    <a:pt x="7436" y="2124"/>
                    <a:pt x="7247" y="2124"/>
                  </a:cubicBezTo>
                  <a:lnTo>
                    <a:pt x="4758" y="2124"/>
                  </a:lnTo>
                  <a:cubicBezTo>
                    <a:pt x="4380" y="2124"/>
                    <a:pt x="4034" y="2344"/>
                    <a:pt x="3845" y="2659"/>
                  </a:cubicBezTo>
                  <a:cubicBezTo>
                    <a:pt x="3782" y="2817"/>
                    <a:pt x="3845" y="3069"/>
                    <a:pt x="4002" y="3132"/>
                  </a:cubicBezTo>
                  <a:cubicBezTo>
                    <a:pt x="4045" y="3158"/>
                    <a:pt x="4096" y="3169"/>
                    <a:pt x="4148" y="3169"/>
                  </a:cubicBezTo>
                  <a:cubicBezTo>
                    <a:pt x="4284" y="3169"/>
                    <a:pt x="4429" y="3088"/>
                    <a:pt x="4475" y="2974"/>
                  </a:cubicBezTo>
                  <a:cubicBezTo>
                    <a:pt x="4538" y="2848"/>
                    <a:pt x="4632" y="2785"/>
                    <a:pt x="4790" y="2785"/>
                  </a:cubicBezTo>
                  <a:lnTo>
                    <a:pt x="7562" y="2785"/>
                  </a:lnTo>
                  <a:cubicBezTo>
                    <a:pt x="7783" y="2785"/>
                    <a:pt x="8003" y="2722"/>
                    <a:pt x="8192" y="2596"/>
                  </a:cubicBezTo>
                  <a:lnTo>
                    <a:pt x="10555" y="769"/>
                  </a:lnTo>
                  <a:cubicBezTo>
                    <a:pt x="10603" y="747"/>
                    <a:pt x="10649" y="737"/>
                    <a:pt x="10693" y="737"/>
                  </a:cubicBezTo>
                  <a:cubicBezTo>
                    <a:pt x="10969" y="737"/>
                    <a:pt x="11146" y="1123"/>
                    <a:pt x="10902" y="1367"/>
                  </a:cubicBezTo>
                  <a:cubicBezTo>
                    <a:pt x="10844" y="1406"/>
                    <a:pt x="10817" y="1419"/>
                    <a:pt x="10805" y="1419"/>
                  </a:cubicBezTo>
                  <a:cubicBezTo>
                    <a:pt x="10780" y="1419"/>
                    <a:pt x="10836" y="1354"/>
                    <a:pt x="10826" y="1354"/>
                  </a:cubicBezTo>
                  <a:cubicBezTo>
                    <a:pt x="10804" y="1354"/>
                    <a:pt x="10447" y="1686"/>
                    <a:pt x="8066" y="3856"/>
                  </a:cubicBezTo>
                  <a:cubicBezTo>
                    <a:pt x="7877" y="4014"/>
                    <a:pt x="7625" y="4140"/>
                    <a:pt x="7373" y="4140"/>
                  </a:cubicBezTo>
                  <a:lnTo>
                    <a:pt x="3435" y="4140"/>
                  </a:lnTo>
                  <a:cubicBezTo>
                    <a:pt x="2962" y="4140"/>
                    <a:pt x="2490" y="4014"/>
                    <a:pt x="2049" y="3825"/>
                  </a:cubicBezTo>
                  <a:lnTo>
                    <a:pt x="2049" y="1399"/>
                  </a:lnTo>
                  <a:lnTo>
                    <a:pt x="2332" y="1210"/>
                  </a:lnTo>
                  <a:cubicBezTo>
                    <a:pt x="2774" y="883"/>
                    <a:pt x="3318" y="717"/>
                    <a:pt x="3866" y="717"/>
                  </a:cubicBezTo>
                  <a:close/>
                  <a:moveTo>
                    <a:pt x="3817" y="0"/>
                  </a:moveTo>
                  <a:cubicBezTo>
                    <a:pt x="3151" y="0"/>
                    <a:pt x="2491" y="205"/>
                    <a:pt x="1923" y="611"/>
                  </a:cubicBezTo>
                  <a:cubicBezTo>
                    <a:pt x="1765" y="265"/>
                    <a:pt x="1419" y="13"/>
                    <a:pt x="1009" y="13"/>
                  </a:cubicBezTo>
                  <a:lnTo>
                    <a:pt x="348" y="13"/>
                  </a:lnTo>
                  <a:cubicBezTo>
                    <a:pt x="159" y="13"/>
                    <a:pt x="1" y="170"/>
                    <a:pt x="1" y="391"/>
                  </a:cubicBezTo>
                  <a:lnTo>
                    <a:pt x="1" y="4486"/>
                  </a:lnTo>
                  <a:cubicBezTo>
                    <a:pt x="1" y="4675"/>
                    <a:pt x="159" y="4833"/>
                    <a:pt x="348" y="4833"/>
                  </a:cubicBezTo>
                  <a:lnTo>
                    <a:pt x="1009" y="4833"/>
                  </a:lnTo>
                  <a:cubicBezTo>
                    <a:pt x="1324" y="4833"/>
                    <a:pt x="1608" y="4675"/>
                    <a:pt x="1797" y="4486"/>
                  </a:cubicBezTo>
                  <a:cubicBezTo>
                    <a:pt x="2332" y="4707"/>
                    <a:pt x="2868" y="4833"/>
                    <a:pt x="3435" y="4833"/>
                  </a:cubicBezTo>
                  <a:lnTo>
                    <a:pt x="7373" y="4833"/>
                  </a:lnTo>
                  <a:cubicBezTo>
                    <a:pt x="7783" y="4833"/>
                    <a:pt x="8192" y="4675"/>
                    <a:pt x="8507" y="4392"/>
                  </a:cubicBezTo>
                  <a:cubicBezTo>
                    <a:pt x="8539" y="4392"/>
                    <a:pt x="11217" y="1903"/>
                    <a:pt x="11248" y="1872"/>
                  </a:cubicBezTo>
                  <a:cubicBezTo>
                    <a:pt x="11406" y="1809"/>
                    <a:pt x="11658" y="1493"/>
                    <a:pt x="11658" y="1084"/>
                  </a:cubicBezTo>
                  <a:cubicBezTo>
                    <a:pt x="11658" y="454"/>
                    <a:pt x="11185" y="44"/>
                    <a:pt x="10618" y="44"/>
                  </a:cubicBezTo>
                  <a:cubicBezTo>
                    <a:pt x="10303" y="44"/>
                    <a:pt x="10051" y="202"/>
                    <a:pt x="9925" y="296"/>
                  </a:cubicBezTo>
                  <a:lnTo>
                    <a:pt x="8192" y="1619"/>
                  </a:lnTo>
                  <a:cubicBezTo>
                    <a:pt x="8098" y="1084"/>
                    <a:pt x="7688" y="706"/>
                    <a:pt x="7153" y="706"/>
                  </a:cubicBezTo>
                  <a:lnTo>
                    <a:pt x="5861" y="706"/>
                  </a:lnTo>
                  <a:lnTo>
                    <a:pt x="5640" y="548"/>
                  </a:lnTo>
                  <a:cubicBezTo>
                    <a:pt x="5075" y="182"/>
                    <a:pt x="4444" y="0"/>
                    <a:pt x="381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58"/>
            <p:cNvSpPr/>
            <p:nvPr/>
          </p:nvSpPr>
          <p:spPr>
            <a:xfrm>
              <a:off x="-4109575" y="2783850"/>
              <a:ext cx="153625" cy="154400"/>
            </a:xfrm>
            <a:custGeom>
              <a:rect b="b" l="l" r="r" t="t"/>
              <a:pathLst>
                <a:path extrusionOk="0" h="6176" w="6145">
                  <a:moveTo>
                    <a:pt x="3057" y="693"/>
                  </a:moveTo>
                  <a:cubicBezTo>
                    <a:pt x="4411" y="693"/>
                    <a:pt x="5482" y="1765"/>
                    <a:pt x="5482" y="3088"/>
                  </a:cubicBezTo>
                  <a:cubicBezTo>
                    <a:pt x="5482" y="4442"/>
                    <a:pt x="4411" y="5482"/>
                    <a:pt x="3057" y="5482"/>
                  </a:cubicBezTo>
                  <a:cubicBezTo>
                    <a:pt x="1733" y="5482"/>
                    <a:pt x="662" y="4442"/>
                    <a:pt x="662" y="3088"/>
                  </a:cubicBezTo>
                  <a:cubicBezTo>
                    <a:pt x="662" y="1765"/>
                    <a:pt x="1733" y="693"/>
                    <a:pt x="3057" y="693"/>
                  </a:cubicBezTo>
                  <a:close/>
                  <a:moveTo>
                    <a:pt x="3057" y="0"/>
                  </a:moveTo>
                  <a:cubicBezTo>
                    <a:pt x="1387" y="0"/>
                    <a:pt x="1" y="1387"/>
                    <a:pt x="1" y="3088"/>
                  </a:cubicBezTo>
                  <a:cubicBezTo>
                    <a:pt x="1" y="4789"/>
                    <a:pt x="1387" y="6175"/>
                    <a:pt x="3057" y="6175"/>
                  </a:cubicBezTo>
                  <a:cubicBezTo>
                    <a:pt x="4758" y="6175"/>
                    <a:pt x="6144" y="4789"/>
                    <a:pt x="6144" y="3088"/>
                  </a:cubicBezTo>
                  <a:cubicBezTo>
                    <a:pt x="6144" y="1387"/>
                    <a:pt x="4758" y="0"/>
                    <a:pt x="30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58"/>
            <p:cNvSpPr/>
            <p:nvPr/>
          </p:nvSpPr>
          <p:spPr>
            <a:xfrm>
              <a:off x="-4074925" y="2818500"/>
              <a:ext cx="84300" cy="85100"/>
            </a:xfrm>
            <a:custGeom>
              <a:rect b="b" l="l" r="r" t="t"/>
              <a:pathLst>
                <a:path extrusionOk="0" h="3404" w="3372">
                  <a:moveTo>
                    <a:pt x="1671" y="631"/>
                  </a:moveTo>
                  <a:cubicBezTo>
                    <a:pt x="2238" y="631"/>
                    <a:pt x="2710" y="1103"/>
                    <a:pt x="2710" y="1670"/>
                  </a:cubicBezTo>
                  <a:cubicBezTo>
                    <a:pt x="2710" y="2206"/>
                    <a:pt x="2238" y="2678"/>
                    <a:pt x="1671" y="2678"/>
                  </a:cubicBezTo>
                  <a:cubicBezTo>
                    <a:pt x="1135" y="2678"/>
                    <a:pt x="662" y="2206"/>
                    <a:pt x="662" y="1670"/>
                  </a:cubicBezTo>
                  <a:cubicBezTo>
                    <a:pt x="662" y="1103"/>
                    <a:pt x="1135" y="631"/>
                    <a:pt x="1671" y="631"/>
                  </a:cubicBezTo>
                  <a:close/>
                  <a:moveTo>
                    <a:pt x="1671" y="1"/>
                  </a:moveTo>
                  <a:cubicBezTo>
                    <a:pt x="725" y="1"/>
                    <a:pt x="1" y="757"/>
                    <a:pt x="1" y="1702"/>
                  </a:cubicBezTo>
                  <a:cubicBezTo>
                    <a:pt x="1" y="2647"/>
                    <a:pt x="725" y="3403"/>
                    <a:pt x="1671" y="3403"/>
                  </a:cubicBezTo>
                  <a:cubicBezTo>
                    <a:pt x="2616" y="3403"/>
                    <a:pt x="3372" y="2647"/>
                    <a:pt x="3372" y="1702"/>
                  </a:cubicBezTo>
                  <a:cubicBezTo>
                    <a:pt x="3372" y="757"/>
                    <a:pt x="2616" y="1"/>
                    <a:pt x="167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61" name="Google Shape;1461;p58"/>
          <p:cNvSpPr/>
          <p:nvPr/>
        </p:nvSpPr>
        <p:spPr>
          <a:xfrm>
            <a:off x="7351333" y="1629995"/>
            <a:ext cx="399175" cy="423069"/>
          </a:xfrm>
          <a:custGeom>
            <a:rect b="b" l="l" r="r" t="t"/>
            <a:pathLst>
              <a:path extrusionOk="0" h="11721" w="11059">
                <a:moveTo>
                  <a:pt x="1418" y="693"/>
                </a:moveTo>
                <a:lnTo>
                  <a:pt x="1418" y="1387"/>
                </a:lnTo>
                <a:lnTo>
                  <a:pt x="725" y="1387"/>
                </a:lnTo>
                <a:lnTo>
                  <a:pt x="725" y="693"/>
                </a:lnTo>
                <a:close/>
                <a:moveTo>
                  <a:pt x="9011" y="693"/>
                </a:moveTo>
                <a:lnTo>
                  <a:pt x="9011" y="1387"/>
                </a:lnTo>
                <a:lnTo>
                  <a:pt x="8349" y="1387"/>
                </a:lnTo>
                <a:lnTo>
                  <a:pt x="8349" y="693"/>
                </a:lnTo>
                <a:close/>
                <a:moveTo>
                  <a:pt x="7656" y="1324"/>
                </a:moveTo>
                <a:lnTo>
                  <a:pt x="7656" y="1670"/>
                </a:lnTo>
                <a:cubicBezTo>
                  <a:pt x="7656" y="1891"/>
                  <a:pt x="7813" y="2048"/>
                  <a:pt x="8034" y="2048"/>
                </a:cubicBezTo>
                <a:lnTo>
                  <a:pt x="8381" y="2048"/>
                </a:lnTo>
                <a:lnTo>
                  <a:pt x="8381" y="4222"/>
                </a:lnTo>
                <a:cubicBezTo>
                  <a:pt x="8255" y="4253"/>
                  <a:pt x="8160" y="4316"/>
                  <a:pt x="8034" y="4411"/>
                </a:cubicBezTo>
                <a:cubicBezTo>
                  <a:pt x="7845" y="4243"/>
                  <a:pt x="7614" y="4159"/>
                  <a:pt x="7369" y="4159"/>
                </a:cubicBezTo>
                <a:cubicBezTo>
                  <a:pt x="7246" y="4159"/>
                  <a:pt x="7120" y="4180"/>
                  <a:pt x="6994" y="4222"/>
                </a:cubicBezTo>
                <a:lnTo>
                  <a:pt x="6994" y="3088"/>
                </a:lnTo>
                <a:cubicBezTo>
                  <a:pt x="6994" y="2552"/>
                  <a:pt x="6522" y="2080"/>
                  <a:pt x="5986" y="2080"/>
                </a:cubicBezTo>
                <a:cubicBezTo>
                  <a:pt x="5419" y="2080"/>
                  <a:pt x="4947" y="2552"/>
                  <a:pt x="4947" y="3088"/>
                </a:cubicBezTo>
                <a:lnTo>
                  <a:pt x="4947" y="6459"/>
                </a:lnTo>
                <a:lnTo>
                  <a:pt x="4789" y="6301"/>
                </a:lnTo>
                <a:cubicBezTo>
                  <a:pt x="4600" y="6097"/>
                  <a:pt x="4340" y="5994"/>
                  <a:pt x="4076" y="5994"/>
                </a:cubicBezTo>
                <a:cubicBezTo>
                  <a:pt x="3812" y="5994"/>
                  <a:pt x="3545" y="6097"/>
                  <a:pt x="3340" y="6301"/>
                </a:cubicBezTo>
                <a:cubicBezTo>
                  <a:pt x="2962" y="6679"/>
                  <a:pt x="2962" y="7341"/>
                  <a:pt x="3340" y="7751"/>
                </a:cubicBezTo>
                <a:lnTo>
                  <a:pt x="3812" y="8223"/>
                </a:lnTo>
                <a:lnTo>
                  <a:pt x="2111" y="8223"/>
                </a:lnTo>
                <a:lnTo>
                  <a:pt x="2111" y="7908"/>
                </a:lnTo>
                <a:cubicBezTo>
                  <a:pt x="2111" y="7719"/>
                  <a:pt x="1954" y="7561"/>
                  <a:pt x="1765" y="7561"/>
                </a:cubicBezTo>
                <a:lnTo>
                  <a:pt x="1418" y="7561"/>
                </a:lnTo>
                <a:lnTo>
                  <a:pt x="1418" y="2048"/>
                </a:lnTo>
                <a:lnTo>
                  <a:pt x="1765" y="2048"/>
                </a:lnTo>
                <a:cubicBezTo>
                  <a:pt x="1954" y="2048"/>
                  <a:pt x="2111" y="1891"/>
                  <a:pt x="2111" y="1670"/>
                </a:cubicBezTo>
                <a:lnTo>
                  <a:pt x="2111" y="1324"/>
                </a:lnTo>
                <a:close/>
                <a:moveTo>
                  <a:pt x="1418" y="8255"/>
                </a:moveTo>
                <a:lnTo>
                  <a:pt x="1418" y="8948"/>
                </a:lnTo>
                <a:lnTo>
                  <a:pt x="725" y="8948"/>
                </a:lnTo>
                <a:lnTo>
                  <a:pt x="725" y="8255"/>
                </a:lnTo>
                <a:close/>
                <a:moveTo>
                  <a:pt x="5955" y="2836"/>
                </a:moveTo>
                <a:cubicBezTo>
                  <a:pt x="6144" y="2836"/>
                  <a:pt x="6301" y="2993"/>
                  <a:pt x="6301" y="3182"/>
                </a:cubicBezTo>
                <a:lnTo>
                  <a:pt x="6301" y="6616"/>
                </a:lnTo>
                <a:cubicBezTo>
                  <a:pt x="6301" y="6805"/>
                  <a:pt x="6459" y="6963"/>
                  <a:pt x="6648" y="6963"/>
                </a:cubicBezTo>
                <a:cubicBezTo>
                  <a:pt x="6837" y="6963"/>
                  <a:pt x="6994" y="6805"/>
                  <a:pt x="6994" y="6616"/>
                </a:cubicBezTo>
                <a:lnTo>
                  <a:pt x="6994" y="5230"/>
                </a:lnTo>
                <a:cubicBezTo>
                  <a:pt x="6994" y="5041"/>
                  <a:pt x="7152" y="4884"/>
                  <a:pt x="7372" y="4884"/>
                </a:cubicBezTo>
                <a:cubicBezTo>
                  <a:pt x="7561" y="4884"/>
                  <a:pt x="7719" y="5041"/>
                  <a:pt x="7719" y="5230"/>
                </a:cubicBezTo>
                <a:lnTo>
                  <a:pt x="7719" y="6616"/>
                </a:lnTo>
                <a:cubicBezTo>
                  <a:pt x="7719" y="6805"/>
                  <a:pt x="7876" y="6963"/>
                  <a:pt x="8066" y="6963"/>
                </a:cubicBezTo>
                <a:cubicBezTo>
                  <a:pt x="8255" y="6963"/>
                  <a:pt x="8412" y="6805"/>
                  <a:pt x="8412" y="6616"/>
                </a:cubicBezTo>
                <a:lnTo>
                  <a:pt x="8412" y="5230"/>
                </a:lnTo>
                <a:cubicBezTo>
                  <a:pt x="8412" y="5041"/>
                  <a:pt x="8570" y="4884"/>
                  <a:pt x="8790" y="4884"/>
                </a:cubicBezTo>
                <a:cubicBezTo>
                  <a:pt x="8979" y="4884"/>
                  <a:pt x="9137" y="5041"/>
                  <a:pt x="9137" y="5230"/>
                </a:cubicBezTo>
                <a:lnTo>
                  <a:pt x="9137" y="6616"/>
                </a:lnTo>
                <a:cubicBezTo>
                  <a:pt x="9137" y="6805"/>
                  <a:pt x="9294" y="6963"/>
                  <a:pt x="9483" y="6963"/>
                </a:cubicBezTo>
                <a:cubicBezTo>
                  <a:pt x="9672" y="6963"/>
                  <a:pt x="9830" y="6805"/>
                  <a:pt x="9830" y="6616"/>
                </a:cubicBezTo>
                <a:lnTo>
                  <a:pt x="9830" y="5955"/>
                </a:lnTo>
                <a:cubicBezTo>
                  <a:pt x="9704" y="5703"/>
                  <a:pt x="9861" y="5545"/>
                  <a:pt x="10019" y="5545"/>
                </a:cubicBezTo>
                <a:cubicBezTo>
                  <a:pt x="10239" y="5545"/>
                  <a:pt x="10397" y="5703"/>
                  <a:pt x="10397" y="5892"/>
                </a:cubicBezTo>
                <a:lnTo>
                  <a:pt x="10397" y="7057"/>
                </a:lnTo>
                <a:cubicBezTo>
                  <a:pt x="10397" y="8003"/>
                  <a:pt x="10176" y="8885"/>
                  <a:pt x="9830" y="9672"/>
                </a:cubicBezTo>
                <a:lnTo>
                  <a:pt x="6144" y="9672"/>
                </a:lnTo>
                <a:lnTo>
                  <a:pt x="3812" y="7372"/>
                </a:lnTo>
                <a:cubicBezTo>
                  <a:pt x="3686" y="7246"/>
                  <a:pt x="3686" y="6994"/>
                  <a:pt x="3812" y="6900"/>
                </a:cubicBezTo>
                <a:cubicBezTo>
                  <a:pt x="3875" y="6837"/>
                  <a:pt x="3962" y="6805"/>
                  <a:pt x="4049" y="6805"/>
                </a:cubicBezTo>
                <a:cubicBezTo>
                  <a:pt x="4135" y="6805"/>
                  <a:pt x="4222" y="6837"/>
                  <a:pt x="4285" y="6900"/>
                </a:cubicBezTo>
                <a:lnTo>
                  <a:pt x="5010" y="7593"/>
                </a:lnTo>
                <a:cubicBezTo>
                  <a:pt x="5075" y="7659"/>
                  <a:pt x="5163" y="7690"/>
                  <a:pt x="5251" y="7690"/>
                </a:cubicBezTo>
                <a:cubicBezTo>
                  <a:pt x="5415" y="7690"/>
                  <a:pt x="5577" y="7578"/>
                  <a:pt x="5577" y="7372"/>
                </a:cubicBezTo>
                <a:lnTo>
                  <a:pt x="5577" y="3182"/>
                </a:lnTo>
                <a:cubicBezTo>
                  <a:pt x="5577" y="2993"/>
                  <a:pt x="5734" y="2836"/>
                  <a:pt x="5955" y="2836"/>
                </a:cubicBezTo>
                <a:close/>
                <a:moveTo>
                  <a:pt x="9672" y="10302"/>
                </a:moveTo>
                <a:lnTo>
                  <a:pt x="9672" y="10680"/>
                </a:lnTo>
                <a:cubicBezTo>
                  <a:pt x="9704" y="10869"/>
                  <a:pt x="9546" y="11027"/>
                  <a:pt x="9357" y="11027"/>
                </a:cubicBezTo>
                <a:lnTo>
                  <a:pt x="6616" y="11027"/>
                </a:lnTo>
                <a:cubicBezTo>
                  <a:pt x="6396" y="11027"/>
                  <a:pt x="6238" y="10869"/>
                  <a:pt x="6238" y="10680"/>
                </a:cubicBezTo>
                <a:lnTo>
                  <a:pt x="6238" y="10302"/>
                </a:lnTo>
                <a:close/>
                <a:moveTo>
                  <a:pt x="347" y="0"/>
                </a:moveTo>
                <a:cubicBezTo>
                  <a:pt x="158" y="0"/>
                  <a:pt x="0" y="158"/>
                  <a:pt x="0" y="347"/>
                </a:cubicBezTo>
                <a:lnTo>
                  <a:pt x="0" y="1733"/>
                </a:lnTo>
                <a:cubicBezTo>
                  <a:pt x="0" y="1922"/>
                  <a:pt x="158" y="2080"/>
                  <a:pt x="347" y="2080"/>
                </a:cubicBezTo>
                <a:lnTo>
                  <a:pt x="693" y="2080"/>
                </a:lnTo>
                <a:lnTo>
                  <a:pt x="693" y="7593"/>
                </a:lnTo>
                <a:lnTo>
                  <a:pt x="347" y="7593"/>
                </a:lnTo>
                <a:cubicBezTo>
                  <a:pt x="158" y="7593"/>
                  <a:pt x="0" y="7751"/>
                  <a:pt x="0" y="7940"/>
                </a:cubicBezTo>
                <a:lnTo>
                  <a:pt x="0" y="9326"/>
                </a:lnTo>
                <a:cubicBezTo>
                  <a:pt x="0" y="9515"/>
                  <a:pt x="158" y="9672"/>
                  <a:pt x="347" y="9672"/>
                </a:cubicBezTo>
                <a:lnTo>
                  <a:pt x="1733" y="9672"/>
                </a:lnTo>
                <a:cubicBezTo>
                  <a:pt x="1922" y="9672"/>
                  <a:pt x="2080" y="9515"/>
                  <a:pt x="2080" y="9326"/>
                </a:cubicBezTo>
                <a:lnTo>
                  <a:pt x="2080" y="8979"/>
                </a:lnTo>
                <a:lnTo>
                  <a:pt x="4442" y="8979"/>
                </a:lnTo>
                <a:lnTo>
                  <a:pt x="5577" y="10113"/>
                </a:lnTo>
                <a:lnTo>
                  <a:pt x="5577" y="10712"/>
                </a:lnTo>
                <a:cubicBezTo>
                  <a:pt x="5577" y="11248"/>
                  <a:pt x="6049" y="11720"/>
                  <a:pt x="6616" y="11720"/>
                </a:cubicBezTo>
                <a:lnTo>
                  <a:pt x="9357" y="11720"/>
                </a:lnTo>
                <a:cubicBezTo>
                  <a:pt x="9924" y="11720"/>
                  <a:pt x="10397" y="11248"/>
                  <a:pt x="10397" y="10712"/>
                </a:cubicBezTo>
                <a:lnTo>
                  <a:pt x="10397" y="10113"/>
                </a:lnTo>
                <a:cubicBezTo>
                  <a:pt x="10806" y="9200"/>
                  <a:pt x="11058" y="8160"/>
                  <a:pt x="11058" y="7026"/>
                </a:cubicBezTo>
                <a:lnTo>
                  <a:pt x="11058" y="5892"/>
                </a:lnTo>
                <a:cubicBezTo>
                  <a:pt x="11058" y="5325"/>
                  <a:pt x="10617" y="4884"/>
                  <a:pt x="10019" y="4884"/>
                </a:cubicBezTo>
                <a:cubicBezTo>
                  <a:pt x="9924" y="4884"/>
                  <a:pt x="9767" y="4915"/>
                  <a:pt x="9641" y="4947"/>
                </a:cubicBezTo>
                <a:cubicBezTo>
                  <a:pt x="9546" y="4632"/>
                  <a:pt x="9326" y="4379"/>
                  <a:pt x="9011" y="4253"/>
                </a:cubicBezTo>
                <a:lnTo>
                  <a:pt x="9011" y="2080"/>
                </a:lnTo>
                <a:lnTo>
                  <a:pt x="9357" y="2080"/>
                </a:lnTo>
                <a:cubicBezTo>
                  <a:pt x="9546" y="2080"/>
                  <a:pt x="9735" y="1922"/>
                  <a:pt x="9735" y="1733"/>
                </a:cubicBezTo>
                <a:lnTo>
                  <a:pt x="9735" y="347"/>
                </a:lnTo>
                <a:cubicBezTo>
                  <a:pt x="9735" y="158"/>
                  <a:pt x="9546" y="0"/>
                  <a:pt x="9357" y="0"/>
                </a:cubicBezTo>
                <a:lnTo>
                  <a:pt x="7971" y="0"/>
                </a:lnTo>
                <a:cubicBezTo>
                  <a:pt x="7782" y="0"/>
                  <a:pt x="7624" y="158"/>
                  <a:pt x="7624" y="347"/>
                </a:cubicBezTo>
                <a:lnTo>
                  <a:pt x="7624" y="693"/>
                </a:lnTo>
                <a:lnTo>
                  <a:pt x="2080" y="693"/>
                </a:lnTo>
                <a:lnTo>
                  <a:pt x="2080" y="347"/>
                </a:lnTo>
                <a:cubicBezTo>
                  <a:pt x="2080" y="158"/>
                  <a:pt x="1922" y="0"/>
                  <a:pt x="17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62" name="Google Shape;1462;p58"/>
          <p:cNvGrpSpPr/>
          <p:nvPr/>
        </p:nvGrpSpPr>
        <p:grpSpPr>
          <a:xfrm>
            <a:off x="7340368" y="2140413"/>
            <a:ext cx="420796" cy="420796"/>
            <a:chOff x="-2419325" y="2408150"/>
            <a:chExt cx="291450" cy="291450"/>
          </a:xfrm>
        </p:grpSpPr>
        <p:sp>
          <p:nvSpPr>
            <p:cNvPr id="1463" name="Google Shape;1463;p58"/>
            <p:cNvSpPr/>
            <p:nvPr/>
          </p:nvSpPr>
          <p:spPr>
            <a:xfrm>
              <a:off x="-2419325" y="2408150"/>
              <a:ext cx="291450" cy="291450"/>
            </a:xfrm>
            <a:custGeom>
              <a:rect b="b" l="l" r="r" t="t"/>
              <a:pathLst>
                <a:path extrusionOk="0" h="11658" w="11658">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58"/>
            <p:cNvSpPr/>
            <p:nvPr/>
          </p:nvSpPr>
          <p:spPr>
            <a:xfrm>
              <a:off x="-2385475" y="2444375"/>
              <a:ext cx="173325" cy="86675"/>
            </a:xfrm>
            <a:custGeom>
              <a:rect b="b" l="l" r="r" t="t"/>
              <a:pathLst>
                <a:path extrusionOk="0" h="3467" w="6933">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58"/>
            <p:cNvSpPr/>
            <p:nvPr/>
          </p:nvSpPr>
          <p:spPr>
            <a:xfrm>
              <a:off x="-2385475" y="2545975"/>
              <a:ext cx="86675" cy="86675"/>
            </a:xfrm>
            <a:custGeom>
              <a:rect b="b" l="l" r="r" t="t"/>
              <a:pathLst>
                <a:path extrusionOk="0" h="3467" w="3467">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58"/>
            <p:cNvSpPr/>
            <p:nvPr/>
          </p:nvSpPr>
          <p:spPr>
            <a:xfrm>
              <a:off x="-2281500" y="2546775"/>
              <a:ext cx="69350" cy="18125"/>
            </a:xfrm>
            <a:custGeom>
              <a:rect b="b" l="l" r="r" t="t"/>
              <a:pathLst>
                <a:path extrusionOk="0" h="725" w="2774">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58"/>
            <p:cNvSpPr/>
            <p:nvPr/>
          </p:nvSpPr>
          <p:spPr>
            <a:xfrm>
              <a:off x="-2281500" y="2581425"/>
              <a:ext cx="69350" cy="18150"/>
            </a:xfrm>
            <a:custGeom>
              <a:rect b="b" l="l" r="r" t="t"/>
              <a:pathLst>
                <a:path extrusionOk="0" h="726" w="2774">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58"/>
            <p:cNvSpPr/>
            <p:nvPr/>
          </p:nvSpPr>
          <p:spPr>
            <a:xfrm>
              <a:off x="-2281500" y="2616075"/>
              <a:ext cx="69350" cy="17350"/>
            </a:xfrm>
            <a:custGeom>
              <a:rect b="b" l="l" r="r" t="t"/>
              <a:pathLst>
                <a:path extrusionOk="0" h="694" w="2774">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58"/>
            <p:cNvSpPr/>
            <p:nvPr/>
          </p:nvSpPr>
          <p:spPr>
            <a:xfrm>
              <a:off x="-2385475" y="2649150"/>
              <a:ext cx="173325" cy="18150"/>
            </a:xfrm>
            <a:custGeom>
              <a:rect b="b" l="l" r="r" t="t"/>
              <a:pathLst>
                <a:path extrusionOk="0" h="726" w="6933">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70" name="Google Shape;1470;p58"/>
          <p:cNvSpPr/>
          <p:nvPr/>
        </p:nvSpPr>
        <p:spPr>
          <a:xfrm>
            <a:off x="7350758" y="2659651"/>
            <a:ext cx="424188" cy="423069"/>
          </a:xfrm>
          <a:custGeom>
            <a:rect b="b" l="l" r="r" t="t"/>
            <a:pathLst>
              <a:path extrusionOk="0" h="11721" w="11752">
                <a:moveTo>
                  <a:pt x="6490" y="662"/>
                </a:moveTo>
                <a:cubicBezTo>
                  <a:pt x="6711" y="662"/>
                  <a:pt x="6868" y="820"/>
                  <a:pt x="6868" y="1009"/>
                </a:cubicBezTo>
                <a:lnTo>
                  <a:pt x="6868" y="1355"/>
                </a:lnTo>
                <a:lnTo>
                  <a:pt x="5167" y="1355"/>
                </a:lnTo>
                <a:cubicBezTo>
                  <a:pt x="4600" y="1355"/>
                  <a:pt x="4127" y="1828"/>
                  <a:pt x="4127" y="2395"/>
                </a:cubicBezTo>
                <a:lnTo>
                  <a:pt x="4127" y="2773"/>
                </a:lnTo>
                <a:lnTo>
                  <a:pt x="3088" y="2773"/>
                </a:lnTo>
                <a:cubicBezTo>
                  <a:pt x="2993" y="2773"/>
                  <a:pt x="2867" y="2836"/>
                  <a:pt x="2836" y="2899"/>
                </a:cubicBezTo>
                <a:lnTo>
                  <a:pt x="2048" y="3687"/>
                </a:lnTo>
                <a:lnTo>
                  <a:pt x="2048" y="3151"/>
                </a:lnTo>
                <a:cubicBezTo>
                  <a:pt x="2048" y="2931"/>
                  <a:pt x="1891" y="2773"/>
                  <a:pt x="1702" y="2773"/>
                </a:cubicBezTo>
                <a:lnTo>
                  <a:pt x="1040" y="2773"/>
                </a:lnTo>
                <a:cubicBezTo>
                  <a:pt x="819" y="2773"/>
                  <a:pt x="662" y="2616"/>
                  <a:pt x="662" y="2427"/>
                </a:cubicBezTo>
                <a:lnTo>
                  <a:pt x="662" y="1009"/>
                </a:lnTo>
                <a:cubicBezTo>
                  <a:pt x="662" y="820"/>
                  <a:pt x="819" y="662"/>
                  <a:pt x="1040" y="662"/>
                </a:cubicBezTo>
                <a:close/>
                <a:moveTo>
                  <a:pt x="10649" y="1986"/>
                </a:moveTo>
                <a:cubicBezTo>
                  <a:pt x="10838" y="1986"/>
                  <a:pt x="10995" y="2143"/>
                  <a:pt x="10995" y="2364"/>
                </a:cubicBezTo>
                <a:lnTo>
                  <a:pt x="10995" y="3781"/>
                </a:lnTo>
                <a:cubicBezTo>
                  <a:pt x="10995" y="3970"/>
                  <a:pt x="10838" y="4128"/>
                  <a:pt x="10649" y="4128"/>
                </a:cubicBezTo>
                <a:lnTo>
                  <a:pt x="8601" y="4128"/>
                </a:lnTo>
                <a:cubicBezTo>
                  <a:pt x="8412" y="4128"/>
                  <a:pt x="8255" y="4285"/>
                  <a:pt x="8255" y="4474"/>
                </a:cubicBezTo>
                <a:lnTo>
                  <a:pt x="8255" y="5041"/>
                </a:lnTo>
                <a:lnTo>
                  <a:pt x="7404" y="4191"/>
                </a:lnTo>
                <a:cubicBezTo>
                  <a:pt x="7372" y="4159"/>
                  <a:pt x="7246" y="4128"/>
                  <a:pt x="7183" y="4128"/>
                </a:cubicBezTo>
                <a:lnTo>
                  <a:pt x="5136" y="4128"/>
                </a:lnTo>
                <a:cubicBezTo>
                  <a:pt x="4947" y="4128"/>
                  <a:pt x="4789" y="3970"/>
                  <a:pt x="4789" y="3781"/>
                </a:cubicBezTo>
                <a:lnTo>
                  <a:pt x="4789" y="2364"/>
                </a:lnTo>
                <a:cubicBezTo>
                  <a:pt x="4789" y="2143"/>
                  <a:pt x="4947" y="1986"/>
                  <a:pt x="5136" y="1986"/>
                </a:cubicBezTo>
                <a:close/>
                <a:moveTo>
                  <a:pt x="3088" y="6207"/>
                </a:moveTo>
                <a:cubicBezTo>
                  <a:pt x="3623" y="6207"/>
                  <a:pt x="4096" y="6680"/>
                  <a:pt x="4096" y="7247"/>
                </a:cubicBezTo>
                <a:cubicBezTo>
                  <a:pt x="4096" y="7782"/>
                  <a:pt x="3623" y="8255"/>
                  <a:pt x="3088" y="8255"/>
                </a:cubicBezTo>
                <a:cubicBezTo>
                  <a:pt x="2521" y="8255"/>
                  <a:pt x="2048" y="7782"/>
                  <a:pt x="2048" y="7247"/>
                </a:cubicBezTo>
                <a:cubicBezTo>
                  <a:pt x="2048" y="6648"/>
                  <a:pt x="2489" y="6207"/>
                  <a:pt x="3088" y="6207"/>
                </a:cubicBezTo>
                <a:close/>
                <a:moveTo>
                  <a:pt x="8601" y="6207"/>
                </a:moveTo>
                <a:cubicBezTo>
                  <a:pt x="9137" y="6207"/>
                  <a:pt x="9609" y="6648"/>
                  <a:pt x="9609" y="7247"/>
                </a:cubicBezTo>
                <a:cubicBezTo>
                  <a:pt x="9609" y="7782"/>
                  <a:pt x="9137" y="8255"/>
                  <a:pt x="8601" y="8255"/>
                </a:cubicBezTo>
                <a:cubicBezTo>
                  <a:pt x="8003" y="8255"/>
                  <a:pt x="7530" y="7782"/>
                  <a:pt x="7530" y="7247"/>
                </a:cubicBezTo>
                <a:cubicBezTo>
                  <a:pt x="7530" y="6680"/>
                  <a:pt x="8003" y="6207"/>
                  <a:pt x="8601" y="6207"/>
                </a:cubicBezTo>
                <a:close/>
                <a:moveTo>
                  <a:pt x="3749" y="8980"/>
                </a:moveTo>
                <a:cubicBezTo>
                  <a:pt x="4695" y="8980"/>
                  <a:pt x="5451" y="9704"/>
                  <a:pt x="5451" y="10649"/>
                </a:cubicBezTo>
                <a:lnTo>
                  <a:pt x="5451" y="11027"/>
                </a:lnTo>
                <a:lnTo>
                  <a:pt x="630" y="11027"/>
                </a:lnTo>
                <a:lnTo>
                  <a:pt x="630" y="10649"/>
                </a:lnTo>
                <a:lnTo>
                  <a:pt x="662" y="10649"/>
                </a:lnTo>
                <a:cubicBezTo>
                  <a:pt x="662" y="9704"/>
                  <a:pt x="1418" y="8980"/>
                  <a:pt x="2363" y="8980"/>
                </a:cubicBezTo>
                <a:close/>
                <a:moveTo>
                  <a:pt x="9369" y="8976"/>
                </a:moveTo>
                <a:cubicBezTo>
                  <a:pt x="10266" y="8976"/>
                  <a:pt x="10995" y="9740"/>
                  <a:pt x="10995" y="10649"/>
                </a:cubicBezTo>
                <a:lnTo>
                  <a:pt x="10995" y="11027"/>
                </a:lnTo>
                <a:lnTo>
                  <a:pt x="6144" y="11027"/>
                </a:lnTo>
                <a:lnTo>
                  <a:pt x="6144" y="10649"/>
                </a:lnTo>
                <a:cubicBezTo>
                  <a:pt x="6144" y="9704"/>
                  <a:pt x="6900" y="8980"/>
                  <a:pt x="7845" y="8980"/>
                </a:cubicBezTo>
                <a:lnTo>
                  <a:pt x="9263" y="8980"/>
                </a:lnTo>
                <a:cubicBezTo>
                  <a:pt x="9298" y="8977"/>
                  <a:pt x="9334" y="8976"/>
                  <a:pt x="9369" y="8976"/>
                </a:cubicBezTo>
                <a:close/>
                <a:moveTo>
                  <a:pt x="1040" y="1"/>
                </a:moveTo>
                <a:cubicBezTo>
                  <a:pt x="473" y="1"/>
                  <a:pt x="0" y="473"/>
                  <a:pt x="0" y="1009"/>
                </a:cubicBezTo>
                <a:lnTo>
                  <a:pt x="0" y="2427"/>
                </a:lnTo>
                <a:cubicBezTo>
                  <a:pt x="0" y="2994"/>
                  <a:pt x="473" y="3466"/>
                  <a:pt x="1040" y="3466"/>
                </a:cubicBezTo>
                <a:lnTo>
                  <a:pt x="1386" y="3466"/>
                </a:lnTo>
                <a:lnTo>
                  <a:pt x="1386" y="4474"/>
                </a:lnTo>
                <a:cubicBezTo>
                  <a:pt x="1386" y="4688"/>
                  <a:pt x="1546" y="4829"/>
                  <a:pt x="1727" y="4829"/>
                </a:cubicBezTo>
                <a:cubicBezTo>
                  <a:pt x="1813" y="4829"/>
                  <a:pt x="1904" y="4797"/>
                  <a:pt x="1985" y="4726"/>
                </a:cubicBezTo>
                <a:lnTo>
                  <a:pt x="3245" y="3466"/>
                </a:lnTo>
                <a:lnTo>
                  <a:pt x="4096" y="3466"/>
                </a:lnTo>
                <a:lnTo>
                  <a:pt x="4096" y="3813"/>
                </a:lnTo>
                <a:cubicBezTo>
                  <a:pt x="4096" y="4348"/>
                  <a:pt x="4568" y="4821"/>
                  <a:pt x="5136" y="4821"/>
                </a:cubicBezTo>
                <a:lnTo>
                  <a:pt x="7057" y="4821"/>
                </a:lnTo>
                <a:lnTo>
                  <a:pt x="7908" y="5672"/>
                </a:lnTo>
                <a:cubicBezTo>
                  <a:pt x="7341" y="5924"/>
                  <a:pt x="6868" y="6522"/>
                  <a:pt x="6868" y="7247"/>
                </a:cubicBezTo>
                <a:cubicBezTo>
                  <a:pt x="6868" y="7625"/>
                  <a:pt x="7026" y="8034"/>
                  <a:pt x="7278" y="8349"/>
                </a:cubicBezTo>
                <a:cubicBezTo>
                  <a:pt x="6648" y="8507"/>
                  <a:pt x="6144" y="8885"/>
                  <a:pt x="5829" y="9452"/>
                </a:cubicBezTo>
                <a:cubicBezTo>
                  <a:pt x="5514" y="8917"/>
                  <a:pt x="5010" y="8539"/>
                  <a:pt x="4411" y="8381"/>
                </a:cubicBezTo>
                <a:cubicBezTo>
                  <a:pt x="4663" y="8066"/>
                  <a:pt x="4821" y="7719"/>
                  <a:pt x="4821" y="7278"/>
                </a:cubicBezTo>
                <a:cubicBezTo>
                  <a:pt x="4821" y="6333"/>
                  <a:pt x="4064" y="5577"/>
                  <a:pt x="3119" y="5577"/>
                </a:cubicBezTo>
                <a:cubicBezTo>
                  <a:pt x="2174" y="5577"/>
                  <a:pt x="1418" y="6333"/>
                  <a:pt x="1418" y="7278"/>
                </a:cubicBezTo>
                <a:cubicBezTo>
                  <a:pt x="1418" y="7719"/>
                  <a:pt x="1576" y="8097"/>
                  <a:pt x="1828" y="8381"/>
                </a:cubicBezTo>
                <a:cubicBezTo>
                  <a:pt x="788" y="8665"/>
                  <a:pt x="32" y="9610"/>
                  <a:pt x="32" y="10712"/>
                </a:cubicBezTo>
                <a:lnTo>
                  <a:pt x="32" y="11374"/>
                </a:lnTo>
                <a:cubicBezTo>
                  <a:pt x="32" y="11563"/>
                  <a:pt x="189" y="11721"/>
                  <a:pt x="410" y="11721"/>
                </a:cubicBezTo>
                <a:lnTo>
                  <a:pt x="11374" y="11721"/>
                </a:lnTo>
                <a:cubicBezTo>
                  <a:pt x="11594" y="11721"/>
                  <a:pt x="11752" y="11563"/>
                  <a:pt x="11752" y="11374"/>
                </a:cubicBezTo>
                <a:lnTo>
                  <a:pt x="11752" y="10712"/>
                </a:lnTo>
                <a:cubicBezTo>
                  <a:pt x="11752" y="9610"/>
                  <a:pt x="10995" y="8665"/>
                  <a:pt x="9956" y="8381"/>
                </a:cubicBezTo>
                <a:cubicBezTo>
                  <a:pt x="10208" y="8066"/>
                  <a:pt x="10365" y="7719"/>
                  <a:pt x="10365" y="7278"/>
                </a:cubicBezTo>
                <a:cubicBezTo>
                  <a:pt x="10365" y="6459"/>
                  <a:pt x="9767" y="5735"/>
                  <a:pt x="8979" y="5577"/>
                </a:cubicBezTo>
                <a:lnTo>
                  <a:pt x="8979" y="4884"/>
                </a:lnTo>
                <a:lnTo>
                  <a:pt x="10649" y="4884"/>
                </a:lnTo>
                <a:lnTo>
                  <a:pt x="10649" y="4821"/>
                </a:lnTo>
                <a:cubicBezTo>
                  <a:pt x="11185" y="4821"/>
                  <a:pt x="11657" y="4348"/>
                  <a:pt x="11657" y="3813"/>
                </a:cubicBezTo>
                <a:lnTo>
                  <a:pt x="11657" y="2395"/>
                </a:lnTo>
                <a:cubicBezTo>
                  <a:pt x="11657" y="1828"/>
                  <a:pt x="11185" y="1355"/>
                  <a:pt x="10649" y="1355"/>
                </a:cubicBezTo>
                <a:lnTo>
                  <a:pt x="7530" y="1355"/>
                </a:lnTo>
                <a:lnTo>
                  <a:pt x="7530" y="1009"/>
                </a:lnTo>
                <a:cubicBezTo>
                  <a:pt x="7530" y="473"/>
                  <a:pt x="7057" y="1"/>
                  <a:pt x="649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71" name="Google Shape;1471;p58"/>
          <p:cNvGrpSpPr/>
          <p:nvPr/>
        </p:nvGrpSpPr>
        <p:grpSpPr>
          <a:xfrm>
            <a:off x="4661893" y="3231514"/>
            <a:ext cx="420796" cy="421914"/>
            <a:chOff x="-1333200" y="2770450"/>
            <a:chExt cx="291450" cy="292225"/>
          </a:xfrm>
        </p:grpSpPr>
        <p:sp>
          <p:nvSpPr>
            <p:cNvPr id="1472" name="Google Shape;1472;p58"/>
            <p:cNvSpPr/>
            <p:nvPr/>
          </p:nvSpPr>
          <p:spPr>
            <a:xfrm>
              <a:off x="-1299325" y="2808250"/>
              <a:ext cx="222925" cy="134725"/>
            </a:xfrm>
            <a:custGeom>
              <a:rect b="b" l="l" r="r" t="t"/>
              <a:pathLst>
                <a:path extrusionOk="0" h="5389" w="8917">
                  <a:moveTo>
                    <a:pt x="7877" y="631"/>
                  </a:moveTo>
                  <a:cubicBezTo>
                    <a:pt x="8066" y="631"/>
                    <a:pt x="8223" y="789"/>
                    <a:pt x="8223" y="978"/>
                  </a:cubicBezTo>
                  <a:cubicBezTo>
                    <a:pt x="8223" y="1167"/>
                    <a:pt x="8066" y="1324"/>
                    <a:pt x="7877" y="1324"/>
                  </a:cubicBezTo>
                  <a:cubicBezTo>
                    <a:pt x="7656" y="1324"/>
                    <a:pt x="7498" y="1167"/>
                    <a:pt x="7498" y="978"/>
                  </a:cubicBezTo>
                  <a:cubicBezTo>
                    <a:pt x="7498" y="789"/>
                    <a:pt x="7656" y="631"/>
                    <a:pt x="7877" y="631"/>
                  </a:cubicBezTo>
                  <a:close/>
                  <a:moveTo>
                    <a:pt x="3056" y="1293"/>
                  </a:moveTo>
                  <a:cubicBezTo>
                    <a:pt x="3245" y="1293"/>
                    <a:pt x="3403" y="1450"/>
                    <a:pt x="3403" y="1639"/>
                  </a:cubicBezTo>
                  <a:cubicBezTo>
                    <a:pt x="3403" y="1828"/>
                    <a:pt x="3245" y="1986"/>
                    <a:pt x="3056" y="1986"/>
                  </a:cubicBezTo>
                  <a:cubicBezTo>
                    <a:pt x="2867" y="1986"/>
                    <a:pt x="2710" y="1828"/>
                    <a:pt x="2710" y="1639"/>
                  </a:cubicBezTo>
                  <a:cubicBezTo>
                    <a:pt x="2741" y="1450"/>
                    <a:pt x="2899" y="1293"/>
                    <a:pt x="3056" y="1293"/>
                  </a:cubicBezTo>
                  <a:close/>
                  <a:moveTo>
                    <a:pt x="5797" y="3340"/>
                  </a:moveTo>
                  <a:cubicBezTo>
                    <a:pt x="6018" y="3340"/>
                    <a:pt x="6175" y="3498"/>
                    <a:pt x="6175" y="3687"/>
                  </a:cubicBezTo>
                  <a:cubicBezTo>
                    <a:pt x="6175" y="3876"/>
                    <a:pt x="6018" y="4034"/>
                    <a:pt x="5797" y="4034"/>
                  </a:cubicBezTo>
                  <a:cubicBezTo>
                    <a:pt x="5608" y="4034"/>
                    <a:pt x="5451" y="3876"/>
                    <a:pt x="5451" y="3687"/>
                  </a:cubicBezTo>
                  <a:cubicBezTo>
                    <a:pt x="5451" y="3498"/>
                    <a:pt x="5608" y="3340"/>
                    <a:pt x="5797" y="3340"/>
                  </a:cubicBezTo>
                  <a:close/>
                  <a:moveTo>
                    <a:pt x="1008" y="4034"/>
                  </a:moveTo>
                  <a:cubicBezTo>
                    <a:pt x="1198" y="4034"/>
                    <a:pt x="1355" y="4191"/>
                    <a:pt x="1355" y="4412"/>
                  </a:cubicBezTo>
                  <a:cubicBezTo>
                    <a:pt x="1355" y="4601"/>
                    <a:pt x="1198" y="4758"/>
                    <a:pt x="1008" y="4758"/>
                  </a:cubicBezTo>
                  <a:cubicBezTo>
                    <a:pt x="819" y="4758"/>
                    <a:pt x="662" y="4601"/>
                    <a:pt x="662" y="4412"/>
                  </a:cubicBezTo>
                  <a:cubicBezTo>
                    <a:pt x="662" y="4191"/>
                    <a:pt x="819" y="4034"/>
                    <a:pt x="1008" y="4034"/>
                  </a:cubicBezTo>
                  <a:close/>
                  <a:moveTo>
                    <a:pt x="7908" y="1"/>
                  </a:moveTo>
                  <a:cubicBezTo>
                    <a:pt x="7341" y="1"/>
                    <a:pt x="6868" y="474"/>
                    <a:pt x="6868" y="1009"/>
                  </a:cubicBezTo>
                  <a:cubicBezTo>
                    <a:pt x="6868" y="1198"/>
                    <a:pt x="6963" y="1419"/>
                    <a:pt x="7026" y="1576"/>
                  </a:cubicBezTo>
                  <a:lnTo>
                    <a:pt x="6112" y="2742"/>
                  </a:lnTo>
                  <a:cubicBezTo>
                    <a:pt x="6032" y="2722"/>
                    <a:pt x="5943" y="2711"/>
                    <a:pt x="5850" y="2711"/>
                  </a:cubicBezTo>
                  <a:cubicBezTo>
                    <a:pt x="5650" y="2711"/>
                    <a:pt x="5434" y="2760"/>
                    <a:pt x="5262" y="2868"/>
                  </a:cubicBezTo>
                  <a:lnTo>
                    <a:pt x="4096" y="1954"/>
                  </a:lnTo>
                  <a:cubicBezTo>
                    <a:pt x="4127" y="1891"/>
                    <a:pt x="4127" y="1765"/>
                    <a:pt x="4127" y="1639"/>
                  </a:cubicBezTo>
                  <a:cubicBezTo>
                    <a:pt x="4127" y="1104"/>
                    <a:pt x="3655" y="631"/>
                    <a:pt x="3088" y="631"/>
                  </a:cubicBezTo>
                  <a:cubicBezTo>
                    <a:pt x="2552" y="631"/>
                    <a:pt x="2080" y="1104"/>
                    <a:pt x="2080" y="1639"/>
                  </a:cubicBezTo>
                  <a:cubicBezTo>
                    <a:pt x="2080" y="1828"/>
                    <a:pt x="2143" y="2049"/>
                    <a:pt x="2237" y="2206"/>
                  </a:cubicBezTo>
                  <a:lnTo>
                    <a:pt x="1324" y="3372"/>
                  </a:lnTo>
                  <a:cubicBezTo>
                    <a:pt x="1261" y="3340"/>
                    <a:pt x="1134" y="3340"/>
                    <a:pt x="1008" y="3340"/>
                  </a:cubicBezTo>
                  <a:cubicBezTo>
                    <a:pt x="441" y="3340"/>
                    <a:pt x="0" y="3813"/>
                    <a:pt x="0" y="4349"/>
                  </a:cubicBezTo>
                  <a:cubicBezTo>
                    <a:pt x="0" y="4947"/>
                    <a:pt x="441" y="5388"/>
                    <a:pt x="1008" y="5388"/>
                  </a:cubicBezTo>
                  <a:cubicBezTo>
                    <a:pt x="1576" y="5388"/>
                    <a:pt x="2017" y="4916"/>
                    <a:pt x="2017" y="4349"/>
                  </a:cubicBezTo>
                  <a:cubicBezTo>
                    <a:pt x="2017" y="4160"/>
                    <a:pt x="1954" y="3971"/>
                    <a:pt x="1859" y="3813"/>
                  </a:cubicBezTo>
                  <a:lnTo>
                    <a:pt x="2773" y="2616"/>
                  </a:lnTo>
                  <a:cubicBezTo>
                    <a:pt x="2875" y="2650"/>
                    <a:pt x="2980" y="2667"/>
                    <a:pt x="3087" y="2667"/>
                  </a:cubicBezTo>
                  <a:cubicBezTo>
                    <a:pt x="3278" y="2667"/>
                    <a:pt x="3473" y="2611"/>
                    <a:pt x="3655" y="2490"/>
                  </a:cubicBezTo>
                  <a:lnTo>
                    <a:pt x="4821" y="3403"/>
                  </a:lnTo>
                  <a:cubicBezTo>
                    <a:pt x="4789" y="3498"/>
                    <a:pt x="4789" y="3624"/>
                    <a:pt x="4789" y="3719"/>
                  </a:cubicBezTo>
                  <a:cubicBezTo>
                    <a:pt x="4789" y="4286"/>
                    <a:pt x="5262" y="4758"/>
                    <a:pt x="5797" y="4758"/>
                  </a:cubicBezTo>
                  <a:cubicBezTo>
                    <a:pt x="6364" y="4758"/>
                    <a:pt x="6837" y="4286"/>
                    <a:pt x="6837" y="3719"/>
                  </a:cubicBezTo>
                  <a:cubicBezTo>
                    <a:pt x="6837" y="3529"/>
                    <a:pt x="6742" y="3340"/>
                    <a:pt x="6679" y="3183"/>
                  </a:cubicBezTo>
                  <a:lnTo>
                    <a:pt x="7593" y="1986"/>
                  </a:lnTo>
                  <a:cubicBezTo>
                    <a:pt x="7656" y="2049"/>
                    <a:pt x="7782" y="2049"/>
                    <a:pt x="7908" y="2049"/>
                  </a:cubicBezTo>
                  <a:cubicBezTo>
                    <a:pt x="8444" y="2049"/>
                    <a:pt x="8916" y="1576"/>
                    <a:pt x="8916" y="1009"/>
                  </a:cubicBezTo>
                  <a:cubicBezTo>
                    <a:pt x="8916" y="474"/>
                    <a:pt x="8444" y="1"/>
                    <a:pt x="790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58"/>
            <p:cNvSpPr/>
            <p:nvPr/>
          </p:nvSpPr>
          <p:spPr>
            <a:xfrm>
              <a:off x="-1333200" y="2770450"/>
              <a:ext cx="291450" cy="292225"/>
            </a:xfrm>
            <a:custGeom>
              <a:rect b="b" l="l" r="r" t="t"/>
              <a:pathLst>
                <a:path extrusionOk="0" h="11689" w="11658">
                  <a:moveTo>
                    <a:pt x="10586" y="725"/>
                  </a:moveTo>
                  <a:cubicBezTo>
                    <a:pt x="10807" y="725"/>
                    <a:pt x="10964" y="883"/>
                    <a:pt x="10964" y="1072"/>
                  </a:cubicBezTo>
                  <a:lnTo>
                    <a:pt x="10964" y="7593"/>
                  </a:lnTo>
                  <a:lnTo>
                    <a:pt x="631" y="7593"/>
                  </a:lnTo>
                  <a:lnTo>
                    <a:pt x="631" y="1072"/>
                  </a:lnTo>
                  <a:cubicBezTo>
                    <a:pt x="662" y="883"/>
                    <a:pt x="820" y="725"/>
                    <a:pt x="977" y="725"/>
                  </a:cubicBezTo>
                  <a:close/>
                  <a:moveTo>
                    <a:pt x="10996" y="8286"/>
                  </a:moveTo>
                  <a:lnTo>
                    <a:pt x="10996" y="8633"/>
                  </a:lnTo>
                  <a:cubicBezTo>
                    <a:pt x="10996" y="8822"/>
                    <a:pt x="10838" y="8980"/>
                    <a:pt x="10618" y="8980"/>
                  </a:cubicBezTo>
                  <a:lnTo>
                    <a:pt x="1009" y="8980"/>
                  </a:lnTo>
                  <a:cubicBezTo>
                    <a:pt x="820" y="8980"/>
                    <a:pt x="662" y="8822"/>
                    <a:pt x="662" y="8633"/>
                  </a:cubicBezTo>
                  <a:lnTo>
                    <a:pt x="662" y="8286"/>
                  </a:lnTo>
                  <a:close/>
                  <a:moveTo>
                    <a:pt x="6617" y="9641"/>
                  </a:moveTo>
                  <a:lnTo>
                    <a:pt x="6932" y="11027"/>
                  </a:lnTo>
                  <a:lnTo>
                    <a:pt x="4632" y="11027"/>
                  </a:lnTo>
                  <a:lnTo>
                    <a:pt x="4947" y="9641"/>
                  </a:lnTo>
                  <a:close/>
                  <a:moveTo>
                    <a:pt x="1009" y="1"/>
                  </a:moveTo>
                  <a:cubicBezTo>
                    <a:pt x="473" y="1"/>
                    <a:pt x="1" y="473"/>
                    <a:pt x="1" y="1040"/>
                  </a:cubicBezTo>
                  <a:lnTo>
                    <a:pt x="1" y="8570"/>
                  </a:lnTo>
                  <a:cubicBezTo>
                    <a:pt x="1" y="9137"/>
                    <a:pt x="473" y="9610"/>
                    <a:pt x="1009" y="9610"/>
                  </a:cubicBezTo>
                  <a:lnTo>
                    <a:pt x="4285" y="9610"/>
                  </a:lnTo>
                  <a:lnTo>
                    <a:pt x="3970" y="10996"/>
                  </a:lnTo>
                  <a:lnTo>
                    <a:pt x="3057" y="10996"/>
                  </a:lnTo>
                  <a:cubicBezTo>
                    <a:pt x="2868" y="10996"/>
                    <a:pt x="2710" y="11153"/>
                    <a:pt x="2710" y="11342"/>
                  </a:cubicBezTo>
                  <a:cubicBezTo>
                    <a:pt x="2710" y="11531"/>
                    <a:pt x="2868" y="11689"/>
                    <a:pt x="3057" y="11689"/>
                  </a:cubicBezTo>
                  <a:lnTo>
                    <a:pt x="8538" y="11689"/>
                  </a:lnTo>
                  <a:cubicBezTo>
                    <a:pt x="8727" y="11689"/>
                    <a:pt x="8885" y="11531"/>
                    <a:pt x="8885" y="11342"/>
                  </a:cubicBezTo>
                  <a:cubicBezTo>
                    <a:pt x="8885" y="11153"/>
                    <a:pt x="8727" y="10996"/>
                    <a:pt x="8538" y="10996"/>
                  </a:cubicBezTo>
                  <a:lnTo>
                    <a:pt x="7625" y="10996"/>
                  </a:lnTo>
                  <a:lnTo>
                    <a:pt x="7310" y="9610"/>
                  </a:lnTo>
                  <a:lnTo>
                    <a:pt x="10618" y="9610"/>
                  </a:lnTo>
                  <a:cubicBezTo>
                    <a:pt x="11185" y="9610"/>
                    <a:pt x="11657" y="9137"/>
                    <a:pt x="11657" y="8570"/>
                  </a:cubicBezTo>
                  <a:lnTo>
                    <a:pt x="11657" y="1040"/>
                  </a:lnTo>
                  <a:cubicBezTo>
                    <a:pt x="11657" y="473"/>
                    <a:pt x="11185" y="1"/>
                    <a:pt x="1061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4" name="Google Shape;1474;p58"/>
          <p:cNvGrpSpPr/>
          <p:nvPr/>
        </p:nvGrpSpPr>
        <p:grpSpPr>
          <a:xfrm>
            <a:off x="2458506" y="1631256"/>
            <a:ext cx="423069" cy="420796"/>
            <a:chOff x="-5635200" y="2037975"/>
            <a:chExt cx="293025" cy="291450"/>
          </a:xfrm>
        </p:grpSpPr>
        <p:sp>
          <p:nvSpPr>
            <p:cNvPr id="1475" name="Google Shape;1475;p58"/>
            <p:cNvSpPr/>
            <p:nvPr/>
          </p:nvSpPr>
          <p:spPr>
            <a:xfrm>
              <a:off x="-5635200" y="2037975"/>
              <a:ext cx="293025" cy="291450"/>
            </a:xfrm>
            <a:custGeom>
              <a:rect b="b" l="l" r="r" t="t"/>
              <a:pathLst>
                <a:path extrusionOk="0" h="11658" w="11721">
                  <a:moveTo>
                    <a:pt x="2395" y="725"/>
                  </a:moveTo>
                  <a:cubicBezTo>
                    <a:pt x="2930" y="725"/>
                    <a:pt x="3403" y="1197"/>
                    <a:pt x="3403" y="1733"/>
                  </a:cubicBezTo>
                  <a:cubicBezTo>
                    <a:pt x="3403" y="2300"/>
                    <a:pt x="2930" y="2773"/>
                    <a:pt x="2395" y="2773"/>
                  </a:cubicBezTo>
                  <a:cubicBezTo>
                    <a:pt x="1828" y="2773"/>
                    <a:pt x="1355" y="2300"/>
                    <a:pt x="1355" y="1733"/>
                  </a:cubicBezTo>
                  <a:cubicBezTo>
                    <a:pt x="1355" y="1197"/>
                    <a:pt x="1828" y="725"/>
                    <a:pt x="2395" y="725"/>
                  </a:cubicBezTo>
                  <a:close/>
                  <a:moveTo>
                    <a:pt x="10303" y="725"/>
                  </a:moveTo>
                  <a:lnTo>
                    <a:pt x="10303" y="6585"/>
                  </a:lnTo>
                  <a:lnTo>
                    <a:pt x="10334" y="6585"/>
                  </a:lnTo>
                  <a:cubicBezTo>
                    <a:pt x="10334" y="6774"/>
                    <a:pt x="10177" y="6931"/>
                    <a:pt x="9988" y="6931"/>
                  </a:cubicBezTo>
                  <a:lnTo>
                    <a:pt x="4789" y="6931"/>
                  </a:lnTo>
                  <a:lnTo>
                    <a:pt x="4789" y="5167"/>
                  </a:lnTo>
                  <a:cubicBezTo>
                    <a:pt x="4789" y="4253"/>
                    <a:pt x="4285" y="3434"/>
                    <a:pt x="3498" y="3025"/>
                  </a:cubicBezTo>
                  <a:cubicBezTo>
                    <a:pt x="3844" y="2710"/>
                    <a:pt x="4096" y="2237"/>
                    <a:pt x="4096" y="1733"/>
                  </a:cubicBezTo>
                  <a:cubicBezTo>
                    <a:pt x="4096" y="1355"/>
                    <a:pt x="3970" y="977"/>
                    <a:pt x="3718" y="725"/>
                  </a:cubicBezTo>
                  <a:close/>
                  <a:moveTo>
                    <a:pt x="2710" y="3466"/>
                  </a:moveTo>
                  <a:cubicBezTo>
                    <a:pt x="3498" y="3623"/>
                    <a:pt x="4096" y="4316"/>
                    <a:pt x="4096" y="5167"/>
                  </a:cubicBezTo>
                  <a:lnTo>
                    <a:pt x="4096" y="7246"/>
                  </a:lnTo>
                  <a:cubicBezTo>
                    <a:pt x="4128" y="7435"/>
                    <a:pt x="3970" y="7593"/>
                    <a:pt x="3750" y="7593"/>
                  </a:cubicBezTo>
                  <a:cubicBezTo>
                    <a:pt x="3561" y="7593"/>
                    <a:pt x="3403" y="7750"/>
                    <a:pt x="3403" y="7971"/>
                  </a:cubicBezTo>
                  <a:lnTo>
                    <a:pt x="3403" y="10712"/>
                  </a:lnTo>
                  <a:cubicBezTo>
                    <a:pt x="3403" y="10901"/>
                    <a:pt x="3246" y="11058"/>
                    <a:pt x="3056" y="11058"/>
                  </a:cubicBezTo>
                  <a:lnTo>
                    <a:pt x="1670" y="11058"/>
                  </a:lnTo>
                  <a:cubicBezTo>
                    <a:pt x="1481" y="11058"/>
                    <a:pt x="1324" y="10901"/>
                    <a:pt x="1324" y="10712"/>
                  </a:cubicBezTo>
                  <a:lnTo>
                    <a:pt x="1324" y="7971"/>
                  </a:lnTo>
                  <a:cubicBezTo>
                    <a:pt x="1324" y="7750"/>
                    <a:pt x="1166" y="7593"/>
                    <a:pt x="977" y="7593"/>
                  </a:cubicBezTo>
                  <a:cubicBezTo>
                    <a:pt x="788" y="7593"/>
                    <a:pt x="631" y="7435"/>
                    <a:pt x="631" y="7246"/>
                  </a:cubicBezTo>
                  <a:lnTo>
                    <a:pt x="631" y="5167"/>
                  </a:lnTo>
                  <a:cubicBezTo>
                    <a:pt x="631" y="4316"/>
                    <a:pt x="1198" y="3623"/>
                    <a:pt x="1985" y="3466"/>
                  </a:cubicBezTo>
                  <a:lnTo>
                    <a:pt x="1985" y="5829"/>
                  </a:lnTo>
                  <a:cubicBezTo>
                    <a:pt x="1985" y="6018"/>
                    <a:pt x="2143" y="6175"/>
                    <a:pt x="2363" y="6175"/>
                  </a:cubicBezTo>
                  <a:cubicBezTo>
                    <a:pt x="2552" y="6175"/>
                    <a:pt x="2710" y="6018"/>
                    <a:pt x="2710" y="5829"/>
                  </a:cubicBezTo>
                  <a:lnTo>
                    <a:pt x="2710" y="3466"/>
                  </a:lnTo>
                  <a:close/>
                  <a:moveTo>
                    <a:pt x="2395" y="0"/>
                  </a:moveTo>
                  <a:cubicBezTo>
                    <a:pt x="1450" y="0"/>
                    <a:pt x="694" y="756"/>
                    <a:pt x="694" y="1702"/>
                  </a:cubicBezTo>
                  <a:cubicBezTo>
                    <a:pt x="694" y="2206"/>
                    <a:pt x="946" y="2678"/>
                    <a:pt x="1292" y="2993"/>
                  </a:cubicBezTo>
                  <a:cubicBezTo>
                    <a:pt x="536" y="3403"/>
                    <a:pt x="1" y="4222"/>
                    <a:pt x="1" y="5136"/>
                  </a:cubicBezTo>
                  <a:lnTo>
                    <a:pt x="1" y="7215"/>
                  </a:lnTo>
                  <a:cubicBezTo>
                    <a:pt x="1" y="7656"/>
                    <a:pt x="253" y="8034"/>
                    <a:pt x="662" y="8192"/>
                  </a:cubicBezTo>
                  <a:lnTo>
                    <a:pt x="662" y="10649"/>
                  </a:lnTo>
                  <a:cubicBezTo>
                    <a:pt x="662" y="11184"/>
                    <a:pt x="1135" y="11657"/>
                    <a:pt x="1670" y="11657"/>
                  </a:cubicBezTo>
                  <a:lnTo>
                    <a:pt x="3056" y="11657"/>
                  </a:lnTo>
                  <a:cubicBezTo>
                    <a:pt x="3624" y="11657"/>
                    <a:pt x="4096" y="11184"/>
                    <a:pt x="4096" y="10649"/>
                  </a:cubicBezTo>
                  <a:lnTo>
                    <a:pt x="4096" y="8192"/>
                  </a:lnTo>
                  <a:cubicBezTo>
                    <a:pt x="4348" y="8065"/>
                    <a:pt x="4600" y="7876"/>
                    <a:pt x="4726" y="7561"/>
                  </a:cubicBezTo>
                  <a:lnTo>
                    <a:pt x="9988" y="7561"/>
                  </a:lnTo>
                  <a:cubicBezTo>
                    <a:pt x="10555" y="7561"/>
                    <a:pt x="11027" y="7089"/>
                    <a:pt x="11027" y="6553"/>
                  </a:cubicBezTo>
                  <a:lnTo>
                    <a:pt x="11027" y="662"/>
                  </a:lnTo>
                  <a:lnTo>
                    <a:pt x="11374" y="662"/>
                  </a:lnTo>
                  <a:cubicBezTo>
                    <a:pt x="11563" y="662"/>
                    <a:pt x="11720" y="504"/>
                    <a:pt x="11720" y="315"/>
                  </a:cubicBezTo>
                  <a:cubicBezTo>
                    <a:pt x="11720" y="158"/>
                    <a:pt x="11563" y="0"/>
                    <a:pt x="1137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58"/>
            <p:cNvSpPr/>
            <p:nvPr/>
          </p:nvSpPr>
          <p:spPr>
            <a:xfrm>
              <a:off x="-5496575" y="2072625"/>
              <a:ext cx="102425" cy="102425"/>
            </a:xfrm>
            <a:custGeom>
              <a:rect b="b" l="l" r="r" t="t"/>
              <a:pathLst>
                <a:path extrusionOk="0" h="4097" w="4097">
                  <a:moveTo>
                    <a:pt x="2395" y="725"/>
                  </a:moveTo>
                  <a:cubicBezTo>
                    <a:pt x="2867" y="851"/>
                    <a:pt x="3245" y="1229"/>
                    <a:pt x="3371" y="1733"/>
                  </a:cubicBezTo>
                  <a:lnTo>
                    <a:pt x="2395" y="1733"/>
                  </a:lnTo>
                  <a:lnTo>
                    <a:pt x="2395" y="725"/>
                  </a:lnTo>
                  <a:close/>
                  <a:moveTo>
                    <a:pt x="1733" y="757"/>
                  </a:moveTo>
                  <a:lnTo>
                    <a:pt x="1733" y="2080"/>
                  </a:lnTo>
                  <a:cubicBezTo>
                    <a:pt x="1733" y="2269"/>
                    <a:pt x="1891" y="2426"/>
                    <a:pt x="2080" y="2426"/>
                  </a:cubicBezTo>
                  <a:lnTo>
                    <a:pt x="3403" y="2426"/>
                  </a:lnTo>
                  <a:cubicBezTo>
                    <a:pt x="3245" y="3025"/>
                    <a:pt x="2741" y="3466"/>
                    <a:pt x="2080" y="3466"/>
                  </a:cubicBezTo>
                  <a:cubicBezTo>
                    <a:pt x="1324" y="3466"/>
                    <a:pt x="693" y="2836"/>
                    <a:pt x="693" y="2080"/>
                  </a:cubicBezTo>
                  <a:cubicBezTo>
                    <a:pt x="693" y="1418"/>
                    <a:pt x="1135" y="851"/>
                    <a:pt x="1733" y="757"/>
                  </a:cubicBezTo>
                  <a:close/>
                  <a:moveTo>
                    <a:pt x="2048" y="0"/>
                  </a:moveTo>
                  <a:cubicBezTo>
                    <a:pt x="883" y="0"/>
                    <a:pt x="0" y="914"/>
                    <a:pt x="0" y="2048"/>
                  </a:cubicBezTo>
                  <a:cubicBezTo>
                    <a:pt x="0" y="3182"/>
                    <a:pt x="946" y="4096"/>
                    <a:pt x="2048" y="4096"/>
                  </a:cubicBezTo>
                  <a:cubicBezTo>
                    <a:pt x="3182" y="4096"/>
                    <a:pt x="4096" y="3182"/>
                    <a:pt x="4096" y="2048"/>
                  </a:cubicBezTo>
                  <a:cubicBezTo>
                    <a:pt x="4096" y="914"/>
                    <a:pt x="3182" y="0"/>
                    <a:pt x="20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7" name="Google Shape;1477;p58"/>
          <p:cNvGrpSpPr/>
          <p:nvPr/>
        </p:nvGrpSpPr>
        <p:grpSpPr>
          <a:xfrm>
            <a:off x="2456792" y="2140412"/>
            <a:ext cx="426499" cy="420796"/>
            <a:chOff x="-5637575" y="2397900"/>
            <a:chExt cx="295400" cy="291450"/>
          </a:xfrm>
        </p:grpSpPr>
        <p:sp>
          <p:nvSpPr>
            <p:cNvPr id="1478" name="Google Shape;1478;p58"/>
            <p:cNvSpPr/>
            <p:nvPr/>
          </p:nvSpPr>
          <p:spPr>
            <a:xfrm>
              <a:off x="-5575350" y="2547550"/>
              <a:ext cx="79575" cy="88250"/>
            </a:xfrm>
            <a:custGeom>
              <a:rect b="b" l="l" r="r" t="t"/>
              <a:pathLst>
                <a:path extrusionOk="0" h="3530" w="3183">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58"/>
            <p:cNvSpPr/>
            <p:nvPr/>
          </p:nvSpPr>
          <p:spPr>
            <a:xfrm>
              <a:off x="-5526500" y="2499525"/>
              <a:ext cx="85075" cy="81725"/>
            </a:xfrm>
            <a:custGeom>
              <a:rect b="b" l="l" r="r" t="t"/>
              <a:pathLst>
                <a:path extrusionOk="0" h="3269" w="3403">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58"/>
            <p:cNvSpPr/>
            <p:nvPr/>
          </p:nvSpPr>
          <p:spPr>
            <a:xfrm>
              <a:off x="-5480050" y="2456975"/>
              <a:ext cx="80375" cy="75650"/>
            </a:xfrm>
            <a:custGeom>
              <a:rect b="b" l="l" r="r" t="t"/>
              <a:pathLst>
                <a:path extrusionOk="0" h="3026" w="3215">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58"/>
            <p:cNvSpPr/>
            <p:nvPr/>
          </p:nvSpPr>
          <p:spPr>
            <a:xfrm>
              <a:off x="-5637575" y="2397900"/>
              <a:ext cx="295400" cy="291450"/>
            </a:xfrm>
            <a:custGeom>
              <a:rect b="b" l="l" r="r" t="t"/>
              <a:pathLst>
                <a:path extrusionOk="0" h="11658" w="11816">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2" name="Google Shape;1482;p58"/>
          <p:cNvGrpSpPr/>
          <p:nvPr/>
        </p:nvGrpSpPr>
        <p:grpSpPr>
          <a:xfrm>
            <a:off x="2470455" y="2660397"/>
            <a:ext cx="423033" cy="421914"/>
            <a:chOff x="-5635975" y="2757075"/>
            <a:chExt cx="293000" cy="292225"/>
          </a:xfrm>
        </p:grpSpPr>
        <p:sp>
          <p:nvSpPr>
            <p:cNvPr id="1483" name="Google Shape;1483;p58"/>
            <p:cNvSpPr/>
            <p:nvPr/>
          </p:nvSpPr>
          <p:spPr>
            <a:xfrm>
              <a:off x="-5635975" y="2757075"/>
              <a:ext cx="293000" cy="292225"/>
            </a:xfrm>
            <a:custGeom>
              <a:rect b="b" l="l" r="r" t="t"/>
              <a:pathLst>
                <a:path extrusionOk="0" h="11689" w="11720">
                  <a:moveTo>
                    <a:pt x="10649" y="693"/>
                  </a:moveTo>
                  <a:cubicBezTo>
                    <a:pt x="10838" y="693"/>
                    <a:pt x="10995" y="851"/>
                    <a:pt x="10995" y="1040"/>
                  </a:cubicBezTo>
                  <a:lnTo>
                    <a:pt x="10995" y="7593"/>
                  </a:lnTo>
                  <a:lnTo>
                    <a:pt x="693" y="7593"/>
                  </a:lnTo>
                  <a:lnTo>
                    <a:pt x="693" y="1040"/>
                  </a:lnTo>
                  <a:cubicBezTo>
                    <a:pt x="725" y="851"/>
                    <a:pt x="882" y="693"/>
                    <a:pt x="1040" y="693"/>
                  </a:cubicBezTo>
                  <a:close/>
                  <a:moveTo>
                    <a:pt x="10995" y="8223"/>
                  </a:moveTo>
                  <a:lnTo>
                    <a:pt x="10995" y="8569"/>
                  </a:lnTo>
                  <a:cubicBezTo>
                    <a:pt x="11027" y="8821"/>
                    <a:pt x="10869" y="8916"/>
                    <a:pt x="10680" y="8916"/>
                  </a:cubicBezTo>
                  <a:lnTo>
                    <a:pt x="1040" y="8916"/>
                  </a:lnTo>
                  <a:cubicBezTo>
                    <a:pt x="851" y="8916"/>
                    <a:pt x="693" y="8758"/>
                    <a:pt x="693" y="8569"/>
                  </a:cubicBezTo>
                  <a:lnTo>
                    <a:pt x="693" y="8223"/>
                  </a:lnTo>
                  <a:close/>
                  <a:moveTo>
                    <a:pt x="6679" y="9641"/>
                  </a:moveTo>
                  <a:lnTo>
                    <a:pt x="6994" y="11027"/>
                  </a:lnTo>
                  <a:lnTo>
                    <a:pt x="4694" y="11027"/>
                  </a:lnTo>
                  <a:lnTo>
                    <a:pt x="5009" y="9641"/>
                  </a:lnTo>
                  <a:close/>
                  <a:moveTo>
                    <a:pt x="1040" y="0"/>
                  </a:moveTo>
                  <a:cubicBezTo>
                    <a:pt x="473" y="0"/>
                    <a:pt x="0" y="473"/>
                    <a:pt x="0" y="1008"/>
                  </a:cubicBezTo>
                  <a:lnTo>
                    <a:pt x="0" y="8569"/>
                  </a:lnTo>
                  <a:cubicBezTo>
                    <a:pt x="0" y="9137"/>
                    <a:pt x="473" y="9609"/>
                    <a:pt x="1040" y="9609"/>
                  </a:cubicBezTo>
                  <a:lnTo>
                    <a:pt x="4316" y="9609"/>
                  </a:lnTo>
                  <a:lnTo>
                    <a:pt x="4001" y="10964"/>
                  </a:lnTo>
                  <a:lnTo>
                    <a:pt x="3087" y="10964"/>
                  </a:lnTo>
                  <a:cubicBezTo>
                    <a:pt x="2898" y="10964"/>
                    <a:pt x="2741" y="11121"/>
                    <a:pt x="2741" y="11342"/>
                  </a:cubicBezTo>
                  <a:cubicBezTo>
                    <a:pt x="2741" y="11531"/>
                    <a:pt x="2898" y="11688"/>
                    <a:pt x="3087" y="11688"/>
                  </a:cubicBezTo>
                  <a:lnTo>
                    <a:pt x="8569" y="11688"/>
                  </a:lnTo>
                  <a:cubicBezTo>
                    <a:pt x="8758" y="11688"/>
                    <a:pt x="8916" y="11531"/>
                    <a:pt x="8916" y="11342"/>
                  </a:cubicBezTo>
                  <a:cubicBezTo>
                    <a:pt x="8916" y="11121"/>
                    <a:pt x="8758" y="10964"/>
                    <a:pt x="8569" y="10964"/>
                  </a:cubicBezTo>
                  <a:lnTo>
                    <a:pt x="7656" y="10964"/>
                  </a:lnTo>
                  <a:lnTo>
                    <a:pt x="7341" y="9609"/>
                  </a:lnTo>
                  <a:lnTo>
                    <a:pt x="10649" y="9609"/>
                  </a:lnTo>
                  <a:cubicBezTo>
                    <a:pt x="11216" y="9609"/>
                    <a:pt x="11688" y="9137"/>
                    <a:pt x="11688" y="8569"/>
                  </a:cubicBezTo>
                  <a:lnTo>
                    <a:pt x="11688" y="1008"/>
                  </a:lnTo>
                  <a:cubicBezTo>
                    <a:pt x="11720" y="473"/>
                    <a:pt x="11247" y="0"/>
                    <a:pt x="1068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58"/>
            <p:cNvSpPr/>
            <p:nvPr/>
          </p:nvSpPr>
          <p:spPr>
            <a:xfrm>
              <a:off x="-5584800" y="2790150"/>
              <a:ext cx="189850" cy="138050"/>
            </a:xfrm>
            <a:custGeom>
              <a:rect b="b" l="l" r="r" t="t"/>
              <a:pathLst>
                <a:path extrusionOk="0" h="5522" w="7594">
                  <a:moveTo>
                    <a:pt x="2994" y="725"/>
                  </a:moveTo>
                  <a:lnTo>
                    <a:pt x="2332" y="1387"/>
                  </a:lnTo>
                  <a:lnTo>
                    <a:pt x="1230" y="1387"/>
                  </a:lnTo>
                  <a:lnTo>
                    <a:pt x="1891" y="725"/>
                  </a:lnTo>
                  <a:close/>
                  <a:moveTo>
                    <a:pt x="3781" y="882"/>
                  </a:moveTo>
                  <a:lnTo>
                    <a:pt x="4349" y="1418"/>
                  </a:lnTo>
                  <a:lnTo>
                    <a:pt x="3246" y="1418"/>
                  </a:lnTo>
                  <a:lnTo>
                    <a:pt x="3781" y="882"/>
                  </a:lnTo>
                  <a:close/>
                  <a:moveTo>
                    <a:pt x="5735" y="756"/>
                  </a:moveTo>
                  <a:lnTo>
                    <a:pt x="6396" y="1418"/>
                  </a:lnTo>
                  <a:lnTo>
                    <a:pt x="5294" y="1418"/>
                  </a:lnTo>
                  <a:lnTo>
                    <a:pt x="4632" y="756"/>
                  </a:lnTo>
                  <a:close/>
                  <a:moveTo>
                    <a:pt x="2175" y="2080"/>
                  </a:moveTo>
                  <a:lnTo>
                    <a:pt x="2868" y="3749"/>
                  </a:lnTo>
                  <a:lnTo>
                    <a:pt x="1198" y="2080"/>
                  </a:lnTo>
                  <a:close/>
                  <a:moveTo>
                    <a:pt x="6396" y="2080"/>
                  </a:moveTo>
                  <a:lnTo>
                    <a:pt x="4727" y="3749"/>
                  </a:lnTo>
                  <a:lnTo>
                    <a:pt x="5420" y="2080"/>
                  </a:lnTo>
                  <a:close/>
                  <a:moveTo>
                    <a:pt x="4664" y="2080"/>
                  </a:moveTo>
                  <a:lnTo>
                    <a:pt x="3781" y="4253"/>
                  </a:lnTo>
                  <a:lnTo>
                    <a:pt x="2931" y="2080"/>
                  </a:lnTo>
                  <a:close/>
                  <a:moveTo>
                    <a:pt x="1734" y="0"/>
                  </a:moveTo>
                  <a:cubicBezTo>
                    <a:pt x="1671" y="0"/>
                    <a:pt x="1545" y="32"/>
                    <a:pt x="1513" y="126"/>
                  </a:cubicBezTo>
                  <a:lnTo>
                    <a:pt x="127" y="1513"/>
                  </a:lnTo>
                  <a:cubicBezTo>
                    <a:pt x="1" y="1670"/>
                    <a:pt x="1" y="1859"/>
                    <a:pt x="127" y="2017"/>
                  </a:cubicBezTo>
                  <a:lnTo>
                    <a:pt x="3561" y="5451"/>
                  </a:lnTo>
                  <a:cubicBezTo>
                    <a:pt x="3624" y="5498"/>
                    <a:pt x="3711" y="5522"/>
                    <a:pt x="3797" y="5522"/>
                  </a:cubicBezTo>
                  <a:cubicBezTo>
                    <a:pt x="3884" y="5522"/>
                    <a:pt x="3970" y="5498"/>
                    <a:pt x="4033" y="5451"/>
                  </a:cubicBezTo>
                  <a:lnTo>
                    <a:pt x="7468" y="2017"/>
                  </a:lnTo>
                  <a:cubicBezTo>
                    <a:pt x="7594" y="1891"/>
                    <a:pt x="7594" y="1702"/>
                    <a:pt x="7499" y="1544"/>
                  </a:cubicBezTo>
                  <a:lnTo>
                    <a:pt x="7468" y="1513"/>
                  </a:lnTo>
                  <a:lnTo>
                    <a:pt x="6081" y="126"/>
                  </a:lnTo>
                  <a:cubicBezTo>
                    <a:pt x="6018" y="32"/>
                    <a:pt x="5924" y="0"/>
                    <a:pt x="586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5" name="Google Shape;1485;p58"/>
          <p:cNvGrpSpPr/>
          <p:nvPr/>
        </p:nvGrpSpPr>
        <p:grpSpPr>
          <a:xfrm>
            <a:off x="5154391" y="1631256"/>
            <a:ext cx="423069" cy="420796"/>
            <a:chOff x="-3854375" y="2046625"/>
            <a:chExt cx="293025" cy="291450"/>
          </a:xfrm>
        </p:grpSpPr>
        <p:sp>
          <p:nvSpPr>
            <p:cNvPr id="1486" name="Google Shape;1486;p58"/>
            <p:cNvSpPr/>
            <p:nvPr/>
          </p:nvSpPr>
          <p:spPr>
            <a:xfrm>
              <a:off x="-3854375" y="2046625"/>
              <a:ext cx="293025" cy="291450"/>
            </a:xfrm>
            <a:custGeom>
              <a:rect b="b" l="l" r="r" t="t"/>
              <a:pathLst>
                <a:path extrusionOk="0" h="11658" w="11721">
                  <a:moveTo>
                    <a:pt x="7624" y="694"/>
                  </a:moveTo>
                  <a:cubicBezTo>
                    <a:pt x="9515" y="694"/>
                    <a:pt x="11058" y="2206"/>
                    <a:pt x="11058" y="4096"/>
                  </a:cubicBezTo>
                  <a:cubicBezTo>
                    <a:pt x="11058" y="5987"/>
                    <a:pt x="9515" y="7530"/>
                    <a:pt x="7624" y="7530"/>
                  </a:cubicBezTo>
                  <a:cubicBezTo>
                    <a:pt x="5734" y="7530"/>
                    <a:pt x="4190" y="5987"/>
                    <a:pt x="4190" y="4096"/>
                  </a:cubicBezTo>
                  <a:cubicBezTo>
                    <a:pt x="4190" y="2206"/>
                    <a:pt x="5734" y="694"/>
                    <a:pt x="7624" y="694"/>
                  </a:cubicBezTo>
                  <a:close/>
                  <a:moveTo>
                    <a:pt x="3336" y="8066"/>
                  </a:moveTo>
                  <a:cubicBezTo>
                    <a:pt x="3426" y="8066"/>
                    <a:pt x="3513" y="8098"/>
                    <a:pt x="3560" y="8161"/>
                  </a:cubicBezTo>
                  <a:cubicBezTo>
                    <a:pt x="3686" y="8287"/>
                    <a:pt x="3686" y="8507"/>
                    <a:pt x="3560" y="8633"/>
                  </a:cubicBezTo>
                  <a:lnTo>
                    <a:pt x="1323" y="10870"/>
                  </a:lnTo>
                  <a:cubicBezTo>
                    <a:pt x="1260" y="10933"/>
                    <a:pt x="1174" y="10964"/>
                    <a:pt x="1087" y="10964"/>
                  </a:cubicBezTo>
                  <a:cubicBezTo>
                    <a:pt x="1001" y="10964"/>
                    <a:pt x="914" y="10933"/>
                    <a:pt x="851" y="10870"/>
                  </a:cubicBezTo>
                  <a:cubicBezTo>
                    <a:pt x="725" y="10744"/>
                    <a:pt x="725" y="10523"/>
                    <a:pt x="851" y="10397"/>
                  </a:cubicBezTo>
                  <a:lnTo>
                    <a:pt x="3088" y="8161"/>
                  </a:lnTo>
                  <a:cubicBezTo>
                    <a:pt x="3151" y="8098"/>
                    <a:pt x="3245" y="8066"/>
                    <a:pt x="3336" y="8066"/>
                  </a:cubicBezTo>
                  <a:close/>
                  <a:moveTo>
                    <a:pt x="7624" y="1"/>
                  </a:moveTo>
                  <a:cubicBezTo>
                    <a:pt x="5356" y="1"/>
                    <a:pt x="3529" y="1860"/>
                    <a:pt x="3529" y="4096"/>
                  </a:cubicBezTo>
                  <a:cubicBezTo>
                    <a:pt x="3529" y="5136"/>
                    <a:pt x="3875" y="6050"/>
                    <a:pt x="4505" y="6743"/>
                  </a:cubicBezTo>
                  <a:lnTo>
                    <a:pt x="3812" y="7467"/>
                  </a:lnTo>
                  <a:cubicBezTo>
                    <a:pt x="3661" y="7386"/>
                    <a:pt x="3500" y="7347"/>
                    <a:pt x="3342" y="7347"/>
                  </a:cubicBezTo>
                  <a:cubicBezTo>
                    <a:pt x="3074" y="7347"/>
                    <a:pt x="2813" y="7458"/>
                    <a:pt x="2615" y="7656"/>
                  </a:cubicBezTo>
                  <a:lnTo>
                    <a:pt x="378" y="9893"/>
                  </a:lnTo>
                  <a:cubicBezTo>
                    <a:pt x="0" y="10271"/>
                    <a:pt x="0" y="10964"/>
                    <a:pt x="378" y="11343"/>
                  </a:cubicBezTo>
                  <a:cubicBezTo>
                    <a:pt x="567" y="11532"/>
                    <a:pt x="851" y="11658"/>
                    <a:pt x="1103" y="11658"/>
                  </a:cubicBezTo>
                  <a:cubicBezTo>
                    <a:pt x="1355" y="11658"/>
                    <a:pt x="1607" y="11532"/>
                    <a:pt x="1796" y="11343"/>
                  </a:cubicBezTo>
                  <a:lnTo>
                    <a:pt x="4033" y="9106"/>
                  </a:lnTo>
                  <a:cubicBezTo>
                    <a:pt x="4348" y="8791"/>
                    <a:pt x="4442" y="8318"/>
                    <a:pt x="4253" y="7909"/>
                  </a:cubicBezTo>
                  <a:lnTo>
                    <a:pt x="4947" y="7215"/>
                  </a:lnTo>
                  <a:cubicBezTo>
                    <a:pt x="5671" y="7814"/>
                    <a:pt x="6616" y="8192"/>
                    <a:pt x="7593" y="8192"/>
                  </a:cubicBezTo>
                  <a:cubicBezTo>
                    <a:pt x="9861" y="8192"/>
                    <a:pt x="11689" y="6333"/>
                    <a:pt x="11689" y="4096"/>
                  </a:cubicBezTo>
                  <a:cubicBezTo>
                    <a:pt x="11720" y="1828"/>
                    <a:pt x="9861" y="1"/>
                    <a:pt x="76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58"/>
            <p:cNvSpPr/>
            <p:nvPr/>
          </p:nvSpPr>
          <p:spPr>
            <a:xfrm>
              <a:off x="-3714975" y="2080500"/>
              <a:ext cx="103200" cy="119750"/>
            </a:xfrm>
            <a:custGeom>
              <a:rect b="b" l="l" r="r" t="t"/>
              <a:pathLst>
                <a:path extrusionOk="0" h="4790" w="4128">
                  <a:moveTo>
                    <a:pt x="2048" y="694"/>
                  </a:moveTo>
                  <a:cubicBezTo>
                    <a:pt x="2458" y="694"/>
                    <a:pt x="2710" y="1009"/>
                    <a:pt x="2710" y="1387"/>
                  </a:cubicBezTo>
                  <a:cubicBezTo>
                    <a:pt x="2710" y="1765"/>
                    <a:pt x="2395" y="2048"/>
                    <a:pt x="2048" y="2048"/>
                  </a:cubicBezTo>
                  <a:cubicBezTo>
                    <a:pt x="1702" y="2048"/>
                    <a:pt x="1387" y="1733"/>
                    <a:pt x="1387" y="1387"/>
                  </a:cubicBezTo>
                  <a:cubicBezTo>
                    <a:pt x="1355" y="1009"/>
                    <a:pt x="1670" y="694"/>
                    <a:pt x="2048" y="694"/>
                  </a:cubicBezTo>
                  <a:close/>
                  <a:moveTo>
                    <a:pt x="2363" y="2741"/>
                  </a:moveTo>
                  <a:cubicBezTo>
                    <a:pt x="2931" y="2741"/>
                    <a:pt x="3403" y="3214"/>
                    <a:pt x="3403" y="3781"/>
                  </a:cubicBezTo>
                  <a:lnTo>
                    <a:pt x="3403" y="4128"/>
                  </a:lnTo>
                  <a:lnTo>
                    <a:pt x="662" y="4128"/>
                  </a:lnTo>
                  <a:lnTo>
                    <a:pt x="662" y="3781"/>
                  </a:lnTo>
                  <a:cubicBezTo>
                    <a:pt x="662" y="3214"/>
                    <a:pt x="1135" y="2741"/>
                    <a:pt x="1702" y="2741"/>
                  </a:cubicBezTo>
                  <a:close/>
                  <a:moveTo>
                    <a:pt x="2048" y="1"/>
                  </a:moveTo>
                  <a:cubicBezTo>
                    <a:pt x="1292" y="1"/>
                    <a:pt x="662" y="631"/>
                    <a:pt x="662" y="1387"/>
                  </a:cubicBezTo>
                  <a:cubicBezTo>
                    <a:pt x="662" y="1702"/>
                    <a:pt x="788" y="2017"/>
                    <a:pt x="977" y="2237"/>
                  </a:cubicBezTo>
                  <a:cubicBezTo>
                    <a:pt x="410" y="2521"/>
                    <a:pt x="1" y="3119"/>
                    <a:pt x="1" y="3781"/>
                  </a:cubicBezTo>
                  <a:lnTo>
                    <a:pt x="1" y="4443"/>
                  </a:lnTo>
                  <a:cubicBezTo>
                    <a:pt x="1" y="4632"/>
                    <a:pt x="158" y="4789"/>
                    <a:pt x="347" y="4789"/>
                  </a:cubicBezTo>
                  <a:lnTo>
                    <a:pt x="3781" y="4789"/>
                  </a:lnTo>
                  <a:cubicBezTo>
                    <a:pt x="3970" y="4789"/>
                    <a:pt x="4128" y="4632"/>
                    <a:pt x="4128" y="4443"/>
                  </a:cubicBezTo>
                  <a:lnTo>
                    <a:pt x="4128" y="3781"/>
                  </a:lnTo>
                  <a:cubicBezTo>
                    <a:pt x="4096" y="3119"/>
                    <a:pt x="3718" y="2521"/>
                    <a:pt x="3120" y="2237"/>
                  </a:cubicBezTo>
                  <a:cubicBezTo>
                    <a:pt x="3309" y="2017"/>
                    <a:pt x="3435" y="1733"/>
                    <a:pt x="3435" y="1387"/>
                  </a:cubicBezTo>
                  <a:cubicBezTo>
                    <a:pt x="3435" y="631"/>
                    <a:pt x="2805" y="1"/>
                    <a:pt x="204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8" name="Google Shape;1488;p58"/>
          <p:cNvGrpSpPr/>
          <p:nvPr/>
        </p:nvGrpSpPr>
        <p:grpSpPr>
          <a:xfrm>
            <a:off x="5153254" y="2138717"/>
            <a:ext cx="425343" cy="424188"/>
            <a:chOff x="-3854375" y="2405000"/>
            <a:chExt cx="294600" cy="293800"/>
          </a:xfrm>
        </p:grpSpPr>
        <p:sp>
          <p:nvSpPr>
            <p:cNvPr id="1489" name="Google Shape;1489;p58"/>
            <p:cNvSpPr/>
            <p:nvPr/>
          </p:nvSpPr>
          <p:spPr>
            <a:xfrm>
              <a:off x="-3854375" y="2405000"/>
              <a:ext cx="294600" cy="293800"/>
            </a:xfrm>
            <a:custGeom>
              <a:rect b="b" l="l" r="r" t="t"/>
              <a:pathLst>
                <a:path extrusionOk="0" h="11752" w="11784">
                  <a:moveTo>
                    <a:pt x="6994" y="694"/>
                  </a:moveTo>
                  <a:lnTo>
                    <a:pt x="6994" y="1103"/>
                  </a:lnTo>
                  <a:cubicBezTo>
                    <a:pt x="6994" y="1261"/>
                    <a:pt x="7120" y="1387"/>
                    <a:pt x="7278" y="1418"/>
                  </a:cubicBezTo>
                  <a:cubicBezTo>
                    <a:pt x="7467" y="1481"/>
                    <a:pt x="7719" y="1576"/>
                    <a:pt x="7908" y="1702"/>
                  </a:cubicBezTo>
                  <a:cubicBezTo>
                    <a:pt x="7954" y="1736"/>
                    <a:pt x="8009" y="1750"/>
                    <a:pt x="8066" y="1750"/>
                  </a:cubicBezTo>
                  <a:cubicBezTo>
                    <a:pt x="8164" y="1750"/>
                    <a:pt x="8269" y="1710"/>
                    <a:pt x="8349" y="1670"/>
                  </a:cubicBezTo>
                  <a:lnTo>
                    <a:pt x="8664" y="1355"/>
                  </a:lnTo>
                  <a:lnTo>
                    <a:pt x="9137" y="1828"/>
                  </a:lnTo>
                  <a:lnTo>
                    <a:pt x="8822" y="2143"/>
                  </a:lnTo>
                  <a:cubicBezTo>
                    <a:pt x="8696" y="2269"/>
                    <a:pt x="8696" y="2426"/>
                    <a:pt x="8759" y="2584"/>
                  </a:cubicBezTo>
                  <a:cubicBezTo>
                    <a:pt x="8885" y="2773"/>
                    <a:pt x="8979" y="2962"/>
                    <a:pt x="9042" y="3214"/>
                  </a:cubicBezTo>
                  <a:cubicBezTo>
                    <a:pt x="9074" y="3372"/>
                    <a:pt x="9200" y="3466"/>
                    <a:pt x="9357" y="3466"/>
                  </a:cubicBezTo>
                  <a:lnTo>
                    <a:pt x="9798" y="3466"/>
                  </a:lnTo>
                  <a:lnTo>
                    <a:pt x="9798" y="4159"/>
                  </a:lnTo>
                  <a:lnTo>
                    <a:pt x="9357" y="4159"/>
                  </a:lnTo>
                  <a:cubicBezTo>
                    <a:pt x="9200" y="4159"/>
                    <a:pt x="9074" y="4222"/>
                    <a:pt x="9042" y="4380"/>
                  </a:cubicBezTo>
                  <a:cubicBezTo>
                    <a:pt x="9011" y="4569"/>
                    <a:pt x="8885" y="4821"/>
                    <a:pt x="8759" y="5010"/>
                  </a:cubicBezTo>
                  <a:cubicBezTo>
                    <a:pt x="8696" y="5136"/>
                    <a:pt x="8727" y="5325"/>
                    <a:pt x="8822" y="5451"/>
                  </a:cubicBezTo>
                  <a:lnTo>
                    <a:pt x="9137" y="5766"/>
                  </a:lnTo>
                  <a:lnTo>
                    <a:pt x="8664" y="6238"/>
                  </a:lnTo>
                  <a:lnTo>
                    <a:pt x="8349" y="5923"/>
                  </a:lnTo>
                  <a:cubicBezTo>
                    <a:pt x="8275" y="5850"/>
                    <a:pt x="8191" y="5819"/>
                    <a:pt x="8101" y="5819"/>
                  </a:cubicBezTo>
                  <a:cubicBezTo>
                    <a:pt x="8038" y="5819"/>
                    <a:pt x="7973" y="5834"/>
                    <a:pt x="7908" y="5860"/>
                  </a:cubicBezTo>
                  <a:cubicBezTo>
                    <a:pt x="7719" y="5986"/>
                    <a:pt x="7498" y="6081"/>
                    <a:pt x="7278" y="6144"/>
                  </a:cubicBezTo>
                  <a:cubicBezTo>
                    <a:pt x="7120" y="6175"/>
                    <a:pt x="6994" y="6301"/>
                    <a:pt x="6994" y="6459"/>
                  </a:cubicBezTo>
                  <a:lnTo>
                    <a:pt x="6994" y="6900"/>
                  </a:lnTo>
                  <a:lnTo>
                    <a:pt x="6333" y="6900"/>
                  </a:lnTo>
                  <a:lnTo>
                    <a:pt x="6333" y="6459"/>
                  </a:lnTo>
                  <a:cubicBezTo>
                    <a:pt x="6333" y="6301"/>
                    <a:pt x="6207" y="6207"/>
                    <a:pt x="6049" y="6144"/>
                  </a:cubicBezTo>
                  <a:cubicBezTo>
                    <a:pt x="5860" y="6112"/>
                    <a:pt x="5608" y="5986"/>
                    <a:pt x="5419" y="5860"/>
                  </a:cubicBezTo>
                  <a:cubicBezTo>
                    <a:pt x="5374" y="5838"/>
                    <a:pt x="5322" y="5828"/>
                    <a:pt x="5267" y="5828"/>
                  </a:cubicBezTo>
                  <a:cubicBezTo>
                    <a:pt x="5167" y="5828"/>
                    <a:pt x="5059" y="5862"/>
                    <a:pt x="4978" y="5923"/>
                  </a:cubicBezTo>
                  <a:lnTo>
                    <a:pt x="4663" y="6238"/>
                  </a:lnTo>
                  <a:lnTo>
                    <a:pt x="4190" y="5766"/>
                  </a:lnTo>
                  <a:lnTo>
                    <a:pt x="4505" y="5451"/>
                  </a:lnTo>
                  <a:cubicBezTo>
                    <a:pt x="4631" y="5325"/>
                    <a:pt x="4631" y="5167"/>
                    <a:pt x="4568" y="5010"/>
                  </a:cubicBezTo>
                  <a:cubicBezTo>
                    <a:pt x="4442" y="4821"/>
                    <a:pt x="4348" y="4632"/>
                    <a:pt x="4285" y="4380"/>
                  </a:cubicBezTo>
                  <a:cubicBezTo>
                    <a:pt x="4253" y="4254"/>
                    <a:pt x="4127" y="4159"/>
                    <a:pt x="4001" y="4159"/>
                  </a:cubicBezTo>
                  <a:lnTo>
                    <a:pt x="3529" y="4159"/>
                  </a:lnTo>
                  <a:lnTo>
                    <a:pt x="3529" y="3466"/>
                  </a:lnTo>
                  <a:lnTo>
                    <a:pt x="3970" y="3466"/>
                  </a:lnTo>
                  <a:cubicBezTo>
                    <a:pt x="4127" y="3466"/>
                    <a:pt x="4253" y="3372"/>
                    <a:pt x="4285" y="3214"/>
                  </a:cubicBezTo>
                  <a:cubicBezTo>
                    <a:pt x="4316" y="2993"/>
                    <a:pt x="4442" y="2773"/>
                    <a:pt x="4568" y="2584"/>
                  </a:cubicBezTo>
                  <a:cubicBezTo>
                    <a:pt x="4631" y="2458"/>
                    <a:pt x="4600" y="2269"/>
                    <a:pt x="4505" y="2143"/>
                  </a:cubicBezTo>
                  <a:lnTo>
                    <a:pt x="4190" y="1828"/>
                  </a:lnTo>
                  <a:lnTo>
                    <a:pt x="4663" y="1355"/>
                  </a:lnTo>
                  <a:lnTo>
                    <a:pt x="4978" y="1670"/>
                  </a:lnTo>
                  <a:cubicBezTo>
                    <a:pt x="5046" y="1738"/>
                    <a:pt x="5122" y="1769"/>
                    <a:pt x="5203" y="1769"/>
                  </a:cubicBezTo>
                  <a:cubicBezTo>
                    <a:pt x="5273" y="1769"/>
                    <a:pt x="5346" y="1746"/>
                    <a:pt x="5419" y="1702"/>
                  </a:cubicBezTo>
                  <a:cubicBezTo>
                    <a:pt x="5608" y="1576"/>
                    <a:pt x="5829" y="1513"/>
                    <a:pt x="6049" y="1418"/>
                  </a:cubicBezTo>
                  <a:cubicBezTo>
                    <a:pt x="6207" y="1387"/>
                    <a:pt x="6333" y="1261"/>
                    <a:pt x="6333" y="1103"/>
                  </a:cubicBezTo>
                  <a:lnTo>
                    <a:pt x="6333" y="694"/>
                  </a:lnTo>
                  <a:close/>
                  <a:moveTo>
                    <a:pt x="10964" y="4821"/>
                  </a:moveTo>
                  <a:lnTo>
                    <a:pt x="9830" y="8255"/>
                  </a:lnTo>
                  <a:lnTo>
                    <a:pt x="2773" y="8255"/>
                  </a:lnTo>
                  <a:lnTo>
                    <a:pt x="2143" y="4821"/>
                  </a:lnTo>
                  <a:lnTo>
                    <a:pt x="3686" y="4821"/>
                  </a:lnTo>
                  <a:cubicBezTo>
                    <a:pt x="3718" y="4947"/>
                    <a:pt x="3781" y="5010"/>
                    <a:pt x="3812" y="5136"/>
                  </a:cubicBezTo>
                  <a:lnTo>
                    <a:pt x="3466" y="5482"/>
                  </a:lnTo>
                  <a:cubicBezTo>
                    <a:pt x="3340" y="5608"/>
                    <a:pt x="3340" y="5829"/>
                    <a:pt x="3466" y="5955"/>
                  </a:cubicBezTo>
                  <a:lnTo>
                    <a:pt x="4442" y="6932"/>
                  </a:lnTo>
                  <a:cubicBezTo>
                    <a:pt x="4505" y="6995"/>
                    <a:pt x="4592" y="7026"/>
                    <a:pt x="4679" y="7026"/>
                  </a:cubicBezTo>
                  <a:cubicBezTo>
                    <a:pt x="4765" y="7026"/>
                    <a:pt x="4852" y="6995"/>
                    <a:pt x="4915" y="6932"/>
                  </a:cubicBezTo>
                  <a:lnTo>
                    <a:pt x="5262" y="6585"/>
                  </a:lnTo>
                  <a:cubicBezTo>
                    <a:pt x="5356" y="6617"/>
                    <a:pt x="5451" y="6680"/>
                    <a:pt x="5577" y="6711"/>
                  </a:cubicBezTo>
                  <a:lnTo>
                    <a:pt x="5577" y="7215"/>
                  </a:lnTo>
                  <a:cubicBezTo>
                    <a:pt x="5577" y="7404"/>
                    <a:pt x="5734" y="7562"/>
                    <a:pt x="5923" y="7562"/>
                  </a:cubicBezTo>
                  <a:lnTo>
                    <a:pt x="7309" y="7562"/>
                  </a:lnTo>
                  <a:cubicBezTo>
                    <a:pt x="7498" y="7562"/>
                    <a:pt x="7656" y="7404"/>
                    <a:pt x="7656" y="7215"/>
                  </a:cubicBezTo>
                  <a:lnTo>
                    <a:pt x="7656" y="6711"/>
                  </a:lnTo>
                  <a:cubicBezTo>
                    <a:pt x="7782" y="6680"/>
                    <a:pt x="7876" y="6617"/>
                    <a:pt x="7971" y="6585"/>
                  </a:cubicBezTo>
                  <a:lnTo>
                    <a:pt x="8349" y="6932"/>
                  </a:lnTo>
                  <a:cubicBezTo>
                    <a:pt x="8396" y="6995"/>
                    <a:pt x="8483" y="7026"/>
                    <a:pt x="8574" y="7026"/>
                  </a:cubicBezTo>
                  <a:cubicBezTo>
                    <a:pt x="8664" y="7026"/>
                    <a:pt x="8759" y="6995"/>
                    <a:pt x="8822" y="6932"/>
                  </a:cubicBezTo>
                  <a:lnTo>
                    <a:pt x="9798" y="5955"/>
                  </a:lnTo>
                  <a:cubicBezTo>
                    <a:pt x="9924" y="5829"/>
                    <a:pt x="9924" y="5608"/>
                    <a:pt x="9798" y="5482"/>
                  </a:cubicBezTo>
                  <a:lnTo>
                    <a:pt x="9452" y="5136"/>
                  </a:lnTo>
                  <a:cubicBezTo>
                    <a:pt x="9483" y="5041"/>
                    <a:pt x="9515" y="4947"/>
                    <a:pt x="9546" y="4821"/>
                  </a:cubicBezTo>
                  <a:close/>
                  <a:moveTo>
                    <a:pt x="3907" y="10334"/>
                  </a:moveTo>
                  <a:cubicBezTo>
                    <a:pt x="4096" y="10366"/>
                    <a:pt x="4253" y="10523"/>
                    <a:pt x="4253" y="10681"/>
                  </a:cubicBezTo>
                  <a:cubicBezTo>
                    <a:pt x="4253" y="10870"/>
                    <a:pt x="4096" y="11027"/>
                    <a:pt x="3907" y="11027"/>
                  </a:cubicBezTo>
                  <a:cubicBezTo>
                    <a:pt x="3686" y="11027"/>
                    <a:pt x="3529" y="10870"/>
                    <a:pt x="3529" y="10681"/>
                  </a:cubicBezTo>
                  <a:cubicBezTo>
                    <a:pt x="3529" y="10492"/>
                    <a:pt x="3686" y="10334"/>
                    <a:pt x="3907" y="10334"/>
                  </a:cubicBezTo>
                  <a:close/>
                  <a:moveTo>
                    <a:pt x="8664" y="10334"/>
                  </a:moveTo>
                  <a:cubicBezTo>
                    <a:pt x="8853" y="10366"/>
                    <a:pt x="9011" y="10523"/>
                    <a:pt x="9011" y="10681"/>
                  </a:cubicBezTo>
                  <a:cubicBezTo>
                    <a:pt x="9011" y="10870"/>
                    <a:pt x="8853" y="11027"/>
                    <a:pt x="8664" y="11027"/>
                  </a:cubicBezTo>
                  <a:cubicBezTo>
                    <a:pt x="8444" y="11027"/>
                    <a:pt x="8286" y="10870"/>
                    <a:pt x="8286" y="10681"/>
                  </a:cubicBezTo>
                  <a:cubicBezTo>
                    <a:pt x="8286" y="10492"/>
                    <a:pt x="8444" y="10334"/>
                    <a:pt x="8664" y="10334"/>
                  </a:cubicBezTo>
                  <a:close/>
                  <a:moveTo>
                    <a:pt x="5892" y="0"/>
                  </a:moveTo>
                  <a:cubicBezTo>
                    <a:pt x="5703" y="0"/>
                    <a:pt x="5545" y="158"/>
                    <a:pt x="5545" y="379"/>
                  </a:cubicBezTo>
                  <a:lnTo>
                    <a:pt x="5545" y="883"/>
                  </a:lnTo>
                  <a:cubicBezTo>
                    <a:pt x="5419" y="914"/>
                    <a:pt x="5356" y="946"/>
                    <a:pt x="5230" y="1009"/>
                  </a:cubicBezTo>
                  <a:lnTo>
                    <a:pt x="4883" y="631"/>
                  </a:lnTo>
                  <a:cubicBezTo>
                    <a:pt x="4820" y="583"/>
                    <a:pt x="4734" y="560"/>
                    <a:pt x="4647" y="560"/>
                  </a:cubicBezTo>
                  <a:cubicBezTo>
                    <a:pt x="4561" y="560"/>
                    <a:pt x="4474" y="583"/>
                    <a:pt x="4411" y="631"/>
                  </a:cubicBezTo>
                  <a:lnTo>
                    <a:pt x="3434" y="1639"/>
                  </a:lnTo>
                  <a:cubicBezTo>
                    <a:pt x="3308" y="1733"/>
                    <a:pt x="3308" y="1985"/>
                    <a:pt x="3434" y="2111"/>
                  </a:cubicBezTo>
                  <a:lnTo>
                    <a:pt x="3781" y="2458"/>
                  </a:lnTo>
                  <a:cubicBezTo>
                    <a:pt x="3718" y="2521"/>
                    <a:pt x="3686" y="2647"/>
                    <a:pt x="3655" y="2773"/>
                  </a:cubicBezTo>
                  <a:lnTo>
                    <a:pt x="3151" y="2773"/>
                  </a:lnTo>
                  <a:cubicBezTo>
                    <a:pt x="2930" y="2773"/>
                    <a:pt x="2773" y="2930"/>
                    <a:pt x="2773" y="3119"/>
                  </a:cubicBezTo>
                  <a:lnTo>
                    <a:pt x="2773" y="4159"/>
                  </a:lnTo>
                  <a:lnTo>
                    <a:pt x="1985" y="4159"/>
                  </a:lnTo>
                  <a:lnTo>
                    <a:pt x="1765" y="2930"/>
                  </a:lnTo>
                  <a:cubicBezTo>
                    <a:pt x="1670" y="2458"/>
                    <a:pt x="1197" y="2111"/>
                    <a:pt x="693" y="2111"/>
                  </a:cubicBezTo>
                  <a:lnTo>
                    <a:pt x="347" y="2111"/>
                  </a:lnTo>
                  <a:cubicBezTo>
                    <a:pt x="158" y="2111"/>
                    <a:pt x="0" y="2269"/>
                    <a:pt x="0" y="2458"/>
                  </a:cubicBezTo>
                  <a:cubicBezTo>
                    <a:pt x="0" y="2647"/>
                    <a:pt x="158" y="2804"/>
                    <a:pt x="347" y="2804"/>
                  </a:cubicBezTo>
                  <a:lnTo>
                    <a:pt x="693" y="2804"/>
                  </a:lnTo>
                  <a:cubicBezTo>
                    <a:pt x="882" y="2804"/>
                    <a:pt x="1103" y="2930"/>
                    <a:pt x="1103" y="3088"/>
                  </a:cubicBezTo>
                  <a:lnTo>
                    <a:pt x="2080" y="8570"/>
                  </a:lnTo>
                  <a:cubicBezTo>
                    <a:pt x="1891" y="8759"/>
                    <a:pt x="1765" y="9042"/>
                    <a:pt x="1765" y="9357"/>
                  </a:cubicBezTo>
                  <a:cubicBezTo>
                    <a:pt x="1765" y="9861"/>
                    <a:pt x="2143" y="10366"/>
                    <a:pt x="2867" y="10366"/>
                  </a:cubicBezTo>
                  <a:cubicBezTo>
                    <a:pt x="2836" y="10492"/>
                    <a:pt x="2836" y="10618"/>
                    <a:pt x="2836" y="10712"/>
                  </a:cubicBezTo>
                  <a:cubicBezTo>
                    <a:pt x="2836" y="11279"/>
                    <a:pt x="3308" y="11752"/>
                    <a:pt x="3844" y="11752"/>
                  </a:cubicBezTo>
                  <a:cubicBezTo>
                    <a:pt x="4411" y="11752"/>
                    <a:pt x="4883" y="11279"/>
                    <a:pt x="4883" y="10712"/>
                  </a:cubicBezTo>
                  <a:cubicBezTo>
                    <a:pt x="4883" y="10618"/>
                    <a:pt x="4820" y="10492"/>
                    <a:pt x="4820" y="10366"/>
                  </a:cubicBezTo>
                  <a:lnTo>
                    <a:pt x="7719" y="10366"/>
                  </a:lnTo>
                  <a:cubicBezTo>
                    <a:pt x="7656" y="10492"/>
                    <a:pt x="7656" y="10618"/>
                    <a:pt x="7656" y="10712"/>
                  </a:cubicBezTo>
                  <a:cubicBezTo>
                    <a:pt x="7656" y="11279"/>
                    <a:pt x="8129" y="11752"/>
                    <a:pt x="8696" y="11752"/>
                  </a:cubicBezTo>
                  <a:cubicBezTo>
                    <a:pt x="9231" y="11752"/>
                    <a:pt x="9735" y="11279"/>
                    <a:pt x="9735" y="10712"/>
                  </a:cubicBezTo>
                  <a:cubicBezTo>
                    <a:pt x="9735" y="10618"/>
                    <a:pt x="9672" y="10492"/>
                    <a:pt x="9672" y="10366"/>
                  </a:cubicBezTo>
                  <a:lnTo>
                    <a:pt x="10082" y="10366"/>
                  </a:lnTo>
                  <a:cubicBezTo>
                    <a:pt x="10271" y="10366"/>
                    <a:pt x="10428" y="10208"/>
                    <a:pt x="10428" y="10019"/>
                  </a:cubicBezTo>
                  <a:cubicBezTo>
                    <a:pt x="10428" y="9830"/>
                    <a:pt x="10271" y="9672"/>
                    <a:pt x="10082" y="9672"/>
                  </a:cubicBezTo>
                  <a:lnTo>
                    <a:pt x="2867" y="9672"/>
                  </a:lnTo>
                  <a:cubicBezTo>
                    <a:pt x="2678" y="9672"/>
                    <a:pt x="2521" y="9515"/>
                    <a:pt x="2521" y="9294"/>
                  </a:cubicBezTo>
                  <a:cubicBezTo>
                    <a:pt x="2521" y="9137"/>
                    <a:pt x="2678" y="8948"/>
                    <a:pt x="2867" y="8948"/>
                  </a:cubicBezTo>
                  <a:lnTo>
                    <a:pt x="10082" y="8948"/>
                  </a:lnTo>
                  <a:cubicBezTo>
                    <a:pt x="10239" y="8948"/>
                    <a:pt x="10334" y="8885"/>
                    <a:pt x="10397" y="8727"/>
                  </a:cubicBezTo>
                  <a:lnTo>
                    <a:pt x="11720" y="4663"/>
                  </a:lnTo>
                  <a:cubicBezTo>
                    <a:pt x="11783" y="4537"/>
                    <a:pt x="11720" y="4411"/>
                    <a:pt x="11689" y="4348"/>
                  </a:cubicBezTo>
                  <a:cubicBezTo>
                    <a:pt x="11563" y="4191"/>
                    <a:pt x="11405" y="4191"/>
                    <a:pt x="11279" y="4191"/>
                  </a:cubicBezTo>
                  <a:lnTo>
                    <a:pt x="10397" y="4191"/>
                  </a:lnTo>
                  <a:lnTo>
                    <a:pt x="10397" y="3119"/>
                  </a:lnTo>
                  <a:cubicBezTo>
                    <a:pt x="10397" y="2930"/>
                    <a:pt x="10239" y="2773"/>
                    <a:pt x="10019" y="2773"/>
                  </a:cubicBezTo>
                  <a:lnTo>
                    <a:pt x="9515" y="2773"/>
                  </a:lnTo>
                  <a:cubicBezTo>
                    <a:pt x="9483" y="2647"/>
                    <a:pt x="9452" y="2584"/>
                    <a:pt x="9389" y="2458"/>
                  </a:cubicBezTo>
                  <a:lnTo>
                    <a:pt x="9767" y="2080"/>
                  </a:lnTo>
                  <a:cubicBezTo>
                    <a:pt x="9861" y="1985"/>
                    <a:pt x="9861" y="1733"/>
                    <a:pt x="9767" y="1607"/>
                  </a:cubicBezTo>
                  <a:lnTo>
                    <a:pt x="8759" y="631"/>
                  </a:lnTo>
                  <a:cubicBezTo>
                    <a:pt x="8711" y="568"/>
                    <a:pt x="8625" y="536"/>
                    <a:pt x="8534" y="536"/>
                  </a:cubicBezTo>
                  <a:cubicBezTo>
                    <a:pt x="8444" y="536"/>
                    <a:pt x="8349" y="568"/>
                    <a:pt x="8286" y="631"/>
                  </a:cubicBezTo>
                  <a:lnTo>
                    <a:pt x="7939" y="1009"/>
                  </a:lnTo>
                  <a:cubicBezTo>
                    <a:pt x="7876" y="946"/>
                    <a:pt x="7750" y="914"/>
                    <a:pt x="7624" y="883"/>
                  </a:cubicBezTo>
                  <a:lnTo>
                    <a:pt x="7624" y="379"/>
                  </a:lnTo>
                  <a:cubicBezTo>
                    <a:pt x="7624" y="158"/>
                    <a:pt x="7467" y="0"/>
                    <a:pt x="72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58"/>
            <p:cNvSpPr/>
            <p:nvPr/>
          </p:nvSpPr>
          <p:spPr>
            <a:xfrm>
              <a:off x="-3731500" y="2458550"/>
              <a:ext cx="84300" cy="84300"/>
            </a:xfrm>
            <a:custGeom>
              <a:rect b="b" l="l" r="r" t="t"/>
              <a:pathLst>
                <a:path extrusionOk="0" h="3372" w="3372">
                  <a:moveTo>
                    <a:pt x="1701" y="631"/>
                  </a:moveTo>
                  <a:cubicBezTo>
                    <a:pt x="2237" y="631"/>
                    <a:pt x="2709" y="1103"/>
                    <a:pt x="2709" y="1639"/>
                  </a:cubicBezTo>
                  <a:cubicBezTo>
                    <a:pt x="2709" y="2206"/>
                    <a:pt x="2237" y="2679"/>
                    <a:pt x="1701" y="2679"/>
                  </a:cubicBezTo>
                  <a:cubicBezTo>
                    <a:pt x="1134" y="2679"/>
                    <a:pt x="662" y="2206"/>
                    <a:pt x="662" y="1639"/>
                  </a:cubicBezTo>
                  <a:cubicBezTo>
                    <a:pt x="662" y="1103"/>
                    <a:pt x="1134" y="631"/>
                    <a:pt x="1701" y="631"/>
                  </a:cubicBezTo>
                  <a:close/>
                  <a:moveTo>
                    <a:pt x="1701" y="1"/>
                  </a:moveTo>
                  <a:cubicBezTo>
                    <a:pt x="756" y="1"/>
                    <a:pt x="0" y="725"/>
                    <a:pt x="0" y="1702"/>
                  </a:cubicBezTo>
                  <a:cubicBezTo>
                    <a:pt x="0" y="2647"/>
                    <a:pt x="756" y="3372"/>
                    <a:pt x="1701" y="3372"/>
                  </a:cubicBezTo>
                  <a:cubicBezTo>
                    <a:pt x="2646" y="3372"/>
                    <a:pt x="3371" y="2647"/>
                    <a:pt x="3371" y="1702"/>
                  </a:cubicBezTo>
                  <a:cubicBezTo>
                    <a:pt x="3371" y="725"/>
                    <a:pt x="2646" y="1"/>
                    <a:pt x="17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91" name="Google Shape;1491;p58"/>
          <p:cNvGrpSpPr/>
          <p:nvPr/>
        </p:nvGrpSpPr>
        <p:grpSpPr>
          <a:xfrm>
            <a:off x="5167459" y="2659838"/>
            <a:ext cx="420796" cy="423033"/>
            <a:chOff x="-3852025" y="2764950"/>
            <a:chExt cx="291450" cy="293000"/>
          </a:xfrm>
        </p:grpSpPr>
        <p:sp>
          <p:nvSpPr>
            <p:cNvPr id="1492" name="Google Shape;1492;p58"/>
            <p:cNvSpPr/>
            <p:nvPr/>
          </p:nvSpPr>
          <p:spPr>
            <a:xfrm>
              <a:off x="-3852025" y="2764950"/>
              <a:ext cx="291450" cy="293000"/>
            </a:xfrm>
            <a:custGeom>
              <a:rect b="b" l="l" r="r" t="t"/>
              <a:pathLst>
                <a:path extrusionOk="0" h="11720" w="11658">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58"/>
            <p:cNvSpPr/>
            <p:nvPr/>
          </p:nvSpPr>
          <p:spPr>
            <a:xfrm>
              <a:off x="-3707100" y="2937425"/>
              <a:ext cx="103200" cy="67775"/>
            </a:xfrm>
            <a:custGeom>
              <a:rect b="b" l="l" r="r" t="t"/>
              <a:pathLst>
                <a:path extrusionOk="0" h="2711" w="4128">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4" name="Google Shape;1494;p58"/>
          <p:cNvSpPr/>
          <p:nvPr/>
        </p:nvSpPr>
        <p:spPr>
          <a:xfrm>
            <a:off x="7889488" y="1681753"/>
            <a:ext cx="421914" cy="319549"/>
          </a:xfrm>
          <a:custGeom>
            <a:rect b="b" l="l" r="r" t="t"/>
            <a:pathLst>
              <a:path extrusionOk="0" h="8853" w="11689">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58"/>
          <p:cNvSpPr/>
          <p:nvPr/>
        </p:nvSpPr>
        <p:spPr>
          <a:xfrm>
            <a:off x="7889488" y="2140284"/>
            <a:ext cx="421914" cy="420759"/>
          </a:xfrm>
          <a:custGeom>
            <a:rect b="b" l="l" r="r" t="t"/>
            <a:pathLst>
              <a:path extrusionOk="0" h="11657" w="11689">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6" name="Google Shape;1496;p58"/>
          <p:cNvGrpSpPr/>
          <p:nvPr/>
        </p:nvGrpSpPr>
        <p:grpSpPr>
          <a:xfrm>
            <a:off x="7890048" y="2660398"/>
            <a:ext cx="420796" cy="421914"/>
            <a:chOff x="-2060175" y="2768875"/>
            <a:chExt cx="291450" cy="292225"/>
          </a:xfrm>
        </p:grpSpPr>
        <p:sp>
          <p:nvSpPr>
            <p:cNvPr id="1497" name="Google Shape;1497;p58"/>
            <p:cNvSpPr/>
            <p:nvPr/>
          </p:nvSpPr>
          <p:spPr>
            <a:xfrm>
              <a:off x="-2060175" y="2768875"/>
              <a:ext cx="291450" cy="292225"/>
            </a:xfrm>
            <a:custGeom>
              <a:rect b="b" l="l" r="r" t="t"/>
              <a:pathLst>
                <a:path extrusionOk="0" h="11689" w="11658">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58"/>
            <p:cNvSpPr/>
            <p:nvPr/>
          </p:nvSpPr>
          <p:spPr>
            <a:xfrm>
              <a:off x="-2008975" y="2855525"/>
              <a:ext cx="189050" cy="84500"/>
            </a:xfrm>
            <a:custGeom>
              <a:rect b="b" l="l" r="r" t="t"/>
              <a:pathLst>
                <a:path extrusionOk="0" h="3380" w="7562">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99" name="Google Shape;1499;p58"/>
          <p:cNvGrpSpPr/>
          <p:nvPr/>
        </p:nvGrpSpPr>
        <p:grpSpPr>
          <a:xfrm>
            <a:off x="1903657" y="3232071"/>
            <a:ext cx="421914" cy="420796"/>
            <a:chOff x="-937025" y="2064750"/>
            <a:chExt cx="292225" cy="291450"/>
          </a:xfrm>
        </p:grpSpPr>
        <p:sp>
          <p:nvSpPr>
            <p:cNvPr id="1500" name="Google Shape;1500;p58"/>
            <p:cNvSpPr/>
            <p:nvPr/>
          </p:nvSpPr>
          <p:spPr>
            <a:xfrm>
              <a:off x="-834625" y="2134850"/>
              <a:ext cx="86650" cy="85075"/>
            </a:xfrm>
            <a:custGeom>
              <a:rect b="b" l="l" r="r" t="t"/>
              <a:pathLst>
                <a:path extrusionOk="0" h="3403" w="3466">
                  <a:moveTo>
                    <a:pt x="1702" y="599"/>
                  </a:moveTo>
                  <a:cubicBezTo>
                    <a:pt x="1922" y="599"/>
                    <a:pt x="2080" y="788"/>
                    <a:pt x="2080" y="977"/>
                  </a:cubicBezTo>
                  <a:cubicBezTo>
                    <a:pt x="2080" y="1166"/>
                    <a:pt x="1922" y="1324"/>
                    <a:pt x="1702" y="1324"/>
                  </a:cubicBezTo>
                  <a:cubicBezTo>
                    <a:pt x="1512" y="1324"/>
                    <a:pt x="1355" y="1166"/>
                    <a:pt x="1355" y="977"/>
                  </a:cubicBezTo>
                  <a:cubicBezTo>
                    <a:pt x="1355" y="788"/>
                    <a:pt x="1512" y="599"/>
                    <a:pt x="1702" y="599"/>
                  </a:cubicBezTo>
                  <a:close/>
                  <a:moveTo>
                    <a:pt x="1765" y="2048"/>
                  </a:moveTo>
                  <a:cubicBezTo>
                    <a:pt x="2174" y="2048"/>
                    <a:pt x="2584" y="2300"/>
                    <a:pt x="2741" y="2710"/>
                  </a:cubicBezTo>
                  <a:lnTo>
                    <a:pt x="756" y="2710"/>
                  </a:lnTo>
                  <a:cubicBezTo>
                    <a:pt x="914" y="2300"/>
                    <a:pt x="1292" y="2048"/>
                    <a:pt x="1765" y="2048"/>
                  </a:cubicBezTo>
                  <a:close/>
                  <a:moveTo>
                    <a:pt x="1702" y="0"/>
                  </a:moveTo>
                  <a:cubicBezTo>
                    <a:pt x="1166" y="0"/>
                    <a:pt x="693" y="441"/>
                    <a:pt x="693" y="1009"/>
                  </a:cubicBezTo>
                  <a:cubicBezTo>
                    <a:pt x="693" y="1198"/>
                    <a:pt x="788" y="1387"/>
                    <a:pt x="851" y="1576"/>
                  </a:cubicBezTo>
                  <a:cubicBezTo>
                    <a:pt x="347" y="1891"/>
                    <a:pt x="0" y="2426"/>
                    <a:pt x="0" y="3056"/>
                  </a:cubicBezTo>
                  <a:cubicBezTo>
                    <a:pt x="0" y="3245"/>
                    <a:pt x="158" y="3403"/>
                    <a:pt x="347" y="3403"/>
                  </a:cubicBezTo>
                  <a:lnTo>
                    <a:pt x="3088" y="3403"/>
                  </a:lnTo>
                  <a:cubicBezTo>
                    <a:pt x="3308" y="3403"/>
                    <a:pt x="3466" y="3245"/>
                    <a:pt x="3466" y="3056"/>
                  </a:cubicBezTo>
                  <a:cubicBezTo>
                    <a:pt x="3434" y="2426"/>
                    <a:pt x="3088" y="1828"/>
                    <a:pt x="2584" y="1576"/>
                  </a:cubicBezTo>
                  <a:cubicBezTo>
                    <a:pt x="2710" y="1387"/>
                    <a:pt x="2741" y="1198"/>
                    <a:pt x="2741" y="1009"/>
                  </a:cubicBezTo>
                  <a:cubicBezTo>
                    <a:pt x="2741" y="441"/>
                    <a:pt x="2269" y="0"/>
                    <a:pt x="17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58"/>
            <p:cNvSpPr/>
            <p:nvPr/>
          </p:nvSpPr>
          <p:spPr>
            <a:xfrm>
              <a:off x="-936225" y="2304975"/>
              <a:ext cx="289850" cy="51225"/>
            </a:xfrm>
            <a:custGeom>
              <a:rect b="b" l="l" r="r" t="t"/>
              <a:pathLst>
                <a:path extrusionOk="0" h="2049" w="11594">
                  <a:moveTo>
                    <a:pt x="3056" y="662"/>
                  </a:moveTo>
                  <a:cubicBezTo>
                    <a:pt x="3277" y="662"/>
                    <a:pt x="3434" y="820"/>
                    <a:pt x="3434" y="1009"/>
                  </a:cubicBezTo>
                  <a:cubicBezTo>
                    <a:pt x="3434" y="1229"/>
                    <a:pt x="3277" y="1387"/>
                    <a:pt x="3056" y="1387"/>
                  </a:cubicBezTo>
                  <a:lnTo>
                    <a:pt x="1008" y="1387"/>
                  </a:lnTo>
                  <a:cubicBezTo>
                    <a:pt x="819" y="1387"/>
                    <a:pt x="662" y="1229"/>
                    <a:pt x="662" y="1009"/>
                  </a:cubicBezTo>
                  <a:cubicBezTo>
                    <a:pt x="662" y="820"/>
                    <a:pt x="819" y="662"/>
                    <a:pt x="1008" y="662"/>
                  </a:cubicBezTo>
                  <a:close/>
                  <a:moveTo>
                    <a:pt x="10586" y="693"/>
                  </a:moveTo>
                  <a:cubicBezTo>
                    <a:pt x="10775" y="693"/>
                    <a:pt x="10932" y="851"/>
                    <a:pt x="10932" y="1072"/>
                  </a:cubicBezTo>
                  <a:cubicBezTo>
                    <a:pt x="10901" y="1229"/>
                    <a:pt x="10775" y="1387"/>
                    <a:pt x="10586" y="1387"/>
                  </a:cubicBezTo>
                  <a:lnTo>
                    <a:pt x="4001" y="1387"/>
                  </a:lnTo>
                  <a:cubicBezTo>
                    <a:pt x="4096" y="1166"/>
                    <a:pt x="4096" y="914"/>
                    <a:pt x="4001" y="693"/>
                  </a:cubicBezTo>
                  <a:close/>
                  <a:moveTo>
                    <a:pt x="1008" y="0"/>
                  </a:moveTo>
                  <a:cubicBezTo>
                    <a:pt x="473" y="0"/>
                    <a:pt x="0" y="473"/>
                    <a:pt x="0" y="1009"/>
                  </a:cubicBezTo>
                  <a:cubicBezTo>
                    <a:pt x="0" y="1576"/>
                    <a:pt x="473" y="2048"/>
                    <a:pt x="1008" y="2048"/>
                  </a:cubicBezTo>
                  <a:lnTo>
                    <a:pt x="10586" y="2048"/>
                  </a:lnTo>
                  <a:cubicBezTo>
                    <a:pt x="11121" y="2048"/>
                    <a:pt x="11594" y="1576"/>
                    <a:pt x="11594" y="1009"/>
                  </a:cubicBezTo>
                  <a:cubicBezTo>
                    <a:pt x="11594" y="473"/>
                    <a:pt x="11121" y="0"/>
                    <a:pt x="1058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58"/>
            <p:cNvSpPr/>
            <p:nvPr/>
          </p:nvSpPr>
          <p:spPr>
            <a:xfrm>
              <a:off x="-937025" y="2064750"/>
              <a:ext cx="292225" cy="223125"/>
            </a:xfrm>
            <a:custGeom>
              <a:rect b="b" l="l" r="r" t="t"/>
              <a:pathLst>
                <a:path extrusionOk="0" h="8925" w="11689">
                  <a:moveTo>
                    <a:pt x="3813" y="662"/>
                  </a:moveTo>
                  <a:cubicBezTo>
                    <a:pt x="4002" y="662"/>
                    <a:pt x="4159" y="820"/>
                    <a:pt x="4159" y="1009"/>
                  </a:cubicBezTo>
                  <a:lnTo>
                    <a:pt x="4159" y="1355"/>
                  </a:lnTo>
                  <a:lnTo>
                    <a:pt x="3813" y="1355"/>
                  </a:lnTo>
                  <a:cubicBezTo>
                    <a:pt x="3246" y="1355"/>
                    <a:pt x="2773" y="1828"/>
                    <a:pt x="2773" y="2395"/>
                  </a:cubicBezTo>
                  <a:lnTo>
                    <a:pt x="2773" y="4978"/>
                  </a:lnTo>
                  <a:lnTo>
                    <a:pt x="2080" y="5703"/>
                  </a:lnTo>
                  <a:lnTo>
                    <a:pt x="2080" y="5199"/>
                  </a:lnTo>
                  <a:cubicBezTo>
                    <a:pt x="2080" y="4978"/>
                    <a:pt x="1922" y="4821"/>
                    <a:pt x="1702" y="4821"/>
                  </a:cubicBezTo>
                  <a:lnTo>
                    <a:pt x="1040" y="4821"/>
                  </a:lnTo>
                  <a:cubicBezTo>
                    <a:pt x="851" y="4821"/>
                    <a:pt x="694" y="4663"/>
                    <a:pt x="694" y="4474"/>
                  </a:cubicBezTo>
                  <a:lnTo>
                    <a:pt x="694" y="1009"/>
                  </a:lnTo>
                  <a:cubicBezTo>
                    <a:pt x="694" y="820"/>
                    <a:pt x="851" y="662"/>
                    <a:pt x="1040" y="662"/>
                  </a:cubicBezTo>
                  <a:close/>
                  <a:moveTo>
                    <a:pt x="10649" y="662"/>
                  </a:moveTo>
                  <a:cubicBezTo>
                    <a:pt x="10838" y="662"/>
                    <a:pt x="10996" y="820"/>
                    <a:pt x="10996" y="1009"/>
                  </a:cubicBezTo>
                  <a:lnTo>
                    <a:pt x="10996" y="4474"/>
                  </a:lnTo>
                  <a:cubicBezTo>
                    <a:pt x="10996" y="4695"/>
                    <a:pt x="10838" y="4852"/>
                    <a:pt x="10649" y="4852"/>
                  </a:cubicBezTo>
                  <a:lnTo>
                    <a:pt x="9893" y="4852"/>
                  </a:lnTo>
                  <a:cubicBezTo>
                    <a:pt x="9704" y="4852"/>
                    <a:pt x="9547" y="5010"/>
                    <a:pt x="9547" y="5199"/>
                  </a:cubicBezTo>
                  <a:lnTo>
                    <a:pt x="9547" y="5703"/>
                  </a:lnTo>
                  <a:lnTo>
                    <a:pt x="8885" y="5010"/>
                  </a:lnTo>
                  <a:lnTo>
                    <a:pt x="8885" y="2395"/>
                  </a:lnTo>
                  <a:cubicBezTo>
                    <a:pt x="8885" y="1859"/>
                    <a:pt x="8412" y="1387"/>
                    <a:pt x="7845" y="1387"/>
                  </a:cubicBezTo>
                  <a:lnTo>
                    <a:pt x="7499" y="1387"/>
                  </a:lnTo>
                  <a:lnTo>
                    <a:pt x="7499" y="1009"/>
                  </a:lnTo>
                  <a:cubicBezTo>
                    <a:pt x="7499" y="820"/>
                    <a:pt x="7656" y="662"/>
                    <a:pt x="7845" y="662"/>
                  </a:cubicBezTo>
                  <a:close/>
                  <a:moveTo>
                    <a:pt x="7845" y="2048"/>
                  </a:moveTo>
                  <a:cubicBezTo>
                    <a:pt x="8066" y="2048"/>
                    <a:pt x="8223" y="2206"/>
                    <a:pt x="8223" y="2395"/>
                  </a:cubicBezTo>
                  <a:lnTo>
                    <a:pt x="8223" y="6522"/>
                  </a:lnTo>
                  <a:cubicBezTo>
                    <a:pt x="8223" y="6742"/>
                    <a:pt x="8066" y="6900"/>
                    <a:pt x="7845" y="6900"/>
                  </a:cubicBezTo>
                  <a:lnTo>
                    <a:pt x="6711" y="6900"/>
                  </a:lnTo>
                  <a:cubicBezTo>
                    <a:pt x="6585" y="6900"/>
                    <a:pt x="6491" y="6931"/>
                    <a:pt x="6428" y="7057"/>
                  </a:cubicBezTo>
                  <a:lnTo>
                    <a:pt x="5798" y="8003"/>
                  </a:lnTo>
                  <a:lnTo>
                    <a:pt x="5167" y="7057"/>
                  </a:lnTo>
                  <a:cubicBezTo>
                    <a:pt x="5104" y="6963"/>
                    <a:pt x="5010" y="6900"/>
                    <a:pt x="4915" y="6900"/>
                  </a:cubicBezTo>
                  <a:lnTo>
                    <a:pt x="3750" y="6900"/>
                  </a:lnTo>
                  <a:cubicBezTo>
                    <a:pt x="3561" y="6900"/>
                    <a:pt x="3403" y="6742"/>
                    <a:pt x="3403" y="6522"/>
                  </a:cubicBezTo>
                  <a:lnTo>
                    <a:pt x="3403" y="2395"/>
                  </a:lnTo>
                  <a:cubicBezTo>
                    <a:pt x="3403" y="2206"/>
                    <a:pt x="3561" y="2048"/>
                    <a:pt x="3750" y="2048"/>
                  </a:cubicBezTo>
                  <a:close/>
                  <a:moveTo>
                    <a:pt x="1009" y="0"/>
                  </a:moveTo>
                  <a:cubicBezTo>
                    <a:pt x="473" y="0"/>
                    <a:pt x="1" y="473"/>
                    <a:pt x="1" y="1009"/>
                  </a:cubicBezTo>
                  <a:lnTo>
                    <a:pt x="1" y="4474"/>
                  </a:lnTo>
                  <a:cubicBezTo>
                    <a:pt x="1" y="5041"/>
                    <a:pt x="473" y="5514"/>
                    <a:pt x="1009" y="5514"/>
                  </a:cubicBezTo>
                  <a:lnTo>
                    <a:pt x="1355" y="5514"/>
                  </a:lnTo>
                  <a:lnTo>
                    <a:pt x="1355" y="6522"/>
                  </a:lnTo>
                  <a:cubicBezTo>
                    <a:pt x="1355" y="6736"/>
                    <a:pt x="1544" y="6877"/>
                    <a:pt x="1724" y="6877"/>
                  </a:cubicBezTo>
                  <a:cubicBezTo>
                    <a:pt x="1809" y="6877"/>
                    <a:pt x="1893" y="6845"/>
                    <a:pt x="1954" y="6774"/>
                  </a:cubicBezTo>
                  <a:lnTo>
                    <a:pt x="2742" y="5986"/>
                  </a:lnTo>
                  <a:lnTo>
                    <a:pt x="2742" y="6522"/>
                  </a:lnTo>
                  <a:cubicBezTo>
                    <a:pt x="2742" y="7089"/>
                    <a:pt x="3214" y="7562"/>
                    <a:pt x="3781" y="7562"/>
                  </a:cubicBezTo>
                  <a:lnTo>
                    <a:pt x="4726" y="7562"/>
                  </a:lnTo>
                  <a:lnTo>
                    <a:pt x="5545" y="8759"/>
                  </a:lnTo>
                  <a:cubicBezTo>
                    <a:pt x="5608" y="8869"/>
                    <a:pt x="5719" y="8924"/>
                    <a:pt x="5825" y="8924"/>
                  </a:cubicBezTo>
                  <a:cubicBezTo>
                    <a:pt x="5931" y="8924"/>
                    <a:pt x="6034" y="8869"/>
                    <a:pt x="6081" y="8759"/>
                  </a:cubicBezTo>
                  <a:lnTo>
                    <a:pt x="6932" y="7562"/>
                  </a:lnTo>
                  <a:lnTo>
                    <a:pt x="7877" y="7562"/>
                  </a:lnTo>
                  <a:cubicBezTo>
                    <a:pt x="8412" y="7562"/>
                    <a:pt x="8885" y="7089"/>
                    <a:pt x="8885" y="6522"/>
                  </a:cubicBezTo>
                  <a:lnTo>
                    <a:pt x="8885" y="5986"/>
                  </a:lnTo>
                  <a:lnTo>
                    <a:pt x="9673" y="6774"/>
                  </a:lnTo>
                  <a:cubicBezTo>
                    <a:pt x="9733" y="6845"/>
                    <a:pt x="9817" y="6877"/>
                    <a:pt x="9903" y="6877"/>
                  </a:cubicBezTo>
                  <a:cubicBezTo>
                    <a:pt x="10083" y="6877"/>
                    <a:pt x="10271" y="6736"/>
                    <a:pt x="10271" y="6522"/>
                  </a:cubicBezTo>
                  <a:lnTo>
                    <a:pt x="10271" y="5514"/>
                  </a:lnTo>
                  <a:lnTo>
                    <a:pt x="10649" y="5514"/>
                  </a:lnTo>
                  <a:cubicBezTo>
                    <a:pt x="11216" y="5514"/>
                    <a:pt x="11689" y="5041"/>
                    <a:pt x="11689" y="4474"/>
                  </a:cubicBezTo>
                  <a:lnTo>
                    <a:pt x="11689" y="1009"/>
                  </a:lnTo>
                  <a:cubicBezTo>
                    <a:pt x="11689" y="441"/>
                    <a:pt x="11216" y="0"/>
                    <a:pt x="10649" y="0"/>
                  </a:cubicBezTo>
                  <a:lnTo>
                    <a:pt x="7845" y="0"/>
                  </a:lnTo>
                  <a:cubicBezTo>
                    <a:pt x="7310" y="0"/>
                    <a:pt x="6837" y="473"/>
                    <a:pt x="6837" y="1009"/>
                  </a:cubicBezTo>
                  <a:lnTo>
                    <a:pt x="6837" y="1387"/>
                  </a:lnTo>
                  <a:lnTo>
                    <a:pt x="4789" y="1387"/>
                  </a:lnTo>
                  <a:lnTo>
                    <a:pt x="4789" y="1009"/>
                  </a:lnTo>
                  <a:cubicBezTo>
                    <a:pt x="4789" y="473"/>
                    <a:pt x="4317" y="0"/>
                    <a:pt x="378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3" name="Google Shape;1503;p58"/>
          <p:cNvGrpSpPr/>
          <p:nvPr/>
        </p:nvGrpSpPr>
        <p:grpSpPr>
          <a:xfrm>
            <a:off x="3006820" y="1630697"/>
            <a:ext cx="421951" cy="421914"/>
            <a:chOff x="-5276050" y="2037975"/>
            <a:chExt cx="292250" cy="292225"/>
          </a:xfrm>
        </p:grpSpPr>
        <p:sp>
          <p:nvSpPr>
            <p:cNvPr id="1504" name="Google Shape;1504;p58"/>
            <p:cNvSpPr/>
            <p:nvPr/>
          </p:nvSpPr>
          <p:spPr>
            <a:xfrm>
              <a:off x="-5102775" y="2211250"/>
              <a:ext cx="51225" cy="49650"/>
            </a:xfrm>
            <a:custGeom>
              <a:rect b="b" l="l" r="r" t="t"/>
              <a:pathLst>
                <a:path extrusionOk="0" h="1986" w="2049">
                  <a:moveTo>
                    <a:pt x="343" y="0"/>
                  </a:moveTo>
                  <a:cubicBezTo>
                    <a:pt x="253" y="0"/>
                    <a:pt x="158" y="32"/>
                    <a:pt x="95" y="95"/>
                  </a:cubicBezTo>
                  <a:cubicBezTo>
                    <a:pt x="1" y="189"/>
                    <a:pt x="1" y="441"/>
                    <a:pt x="95" y="536"/>
                  </a:cubicBezTo>
                  <a:lnTo>
                    <a:pt x="536" y="977"/>
                  </a:lnTo>
                  <a:lnTo>
                    <a:pt x="95" y="1418"/>
                  </a:lnTo>
                  <a:cubicBezTo>
                    <a:pt x="1" y="1544"/>
                    <a:pt x="1" y="1765"/>
                    <a:pt x="95" y="1891"/>
                  </a:cubicBezTo>
                  <a:cubicBezTo>
                    <a:pt x="158" y="1954"/>
                    <a:pt x="253" y="1985"/>
                    <a:pt x="343" y="1985"/>
                  </a:cubicBezTo>
                  <a:cubicBezTo>
                    <a:pt x="434" y="1985"/>
                    <a:pt x="521" y="1954"/>
                    <a:pt x="568" y="1891"/>
                  </a:cubicBezTo>
                  <a:lnTo>
                    <a:pt x="1009" y="1450"/>
                  </a:lnTo>
                  <a:lnTo>
                    <a:pt x="1450" y="1891"/>
                  </a:lnTo>
                  <a:cubicBezTo>
                    <a:pt x="1513" y="1954"/>
                    <a:pt x="1600" y="1985"/>
                    <a:pt x="1686" y="1985"/>
                  </a:cubicBezTo>
                  <a:cubicBezTo>
                    <a:pt x="1773" y="1985"/>
                    <a:pt x="1860" y="1954"/>
                    <a:pt x="1923" y="1891"/>
                  </a:cubicBezTo>
                  <a:cubicBezTo>
                    <a:pt x="2049" y="1765"/>
                    <a:pt x="2049" y="1544"/>
                    <a:pt x="1923" y="1418"/>
                  </a:cubicBezTo>
                  <a:lnTo>
                    <a:pt x="1482" y="977"/>
                  </a:lnTo>
                  <a:lnTo>
                    <a:pt x="1923" y="536"/>
                  </a:lnTo>
                  <a:cubicBezTo>
                    <a:pt x="2049" y="441"/>
                    <a:pt x="2049" y="189"/>
                    <a:pt x="1923" y="95"/>
                  </a:cubicBezTo>
                  <a:cubicBezTo>
                    <a:pt x="1860" y="32"/>
                    <a:pt x="1773" y="0"/>
                    <a:pt x="1686" y="0"/>
                  </a:cubicBezTo>
                  <a:cubicBezTo>
                    <a:pt x="1600" y="0"/>
                    <a:pt x="1513" y="32"/>
                    <a:pt x="1450" y="95"/>
                  </a:cubicBezTo>
                  <a:lnTo>
                    <a:pt x="1009" y="504"/>
                  </a:lnTo>
                  <a:lnTo>
                    <a:pt x="568" y="95"/>
                  </a:lnTo>
                  <a:cubicBezTo>
                    <a:pt x="521" y="32"/>
                    <a:pt x="434" y="0"/>
                    <a:pt x="3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58"/>
            <p:cNvSpPr/>
            <p:nvPr/>
          </p:nvSpPr>
          <p:spPr>
            <a:xfrm>
              <a:off x="-5224050" y="2107875"/>
              <a:ext cx="51200" cy="49825"/>
            </a:xfrm>
            <a:custGeom>
              <a:rect b="b" l="l" r="r" t="t"/>
              <a:pathLst>
                <a:path extrusionOk="0" h="1993" w="2048">
                  <a:moveTo>
                    <a:pt x="351" y="0"/>
                  </a:moveTo>
                  <a:cubicBezTo>
                    <a:pt x="260" y="0"/>
                    <a:pt x="173" y="24"/>
                    <a:pt x="126" y="71"/>
                  </a:cubicBezTo>
                  <a:cubicBezTo>
                    <a:pt x="0" y="197"/>
                    <a:pt x="0" y="449"/>
                    <a:pt x="126" y="544"/>
                  </a:cubicBezTo>
                  <a:lnTo>
                    <a:pt x="536" y="985"/>
                  </a:lnTo>
                  <a:lnTo>
                    <a:pt x="126" y="1426"/>
                  </a:lnTo>
                  <a:cubicBezTo>
                    <a:pt x="0" y="1552"/>
                    <a:pt x="0" y="1772"/>
                    <a:pt x="126" y="1898"/>
                  </a:cubicBezTo>
                  <a:cubicBezTo>
                    <a:pt x="173" y="1961"/>
                    <a:pt x="260" y="1993"/>
                    <a:pt x="351" y="1993"/>
                  </a:cubicBezTo>
                  <a:cubicBezTo>
                    <a:pt x="441" y="1993"/>
                    <a:pt x="536" y="1961"/>
                    <a:pt x="599" y="1898"/>
                  </a:cubicBezTo>
                  <a:lnTo>
                    <a:pt x="1008" y="1457"/>
                  </a:lnTo>
                  <a:lnTo>
                    <a:pt x="1449" y="1898"/>
                  </a:lnTo>
                  <a:cubicBezTo>
                    <a:pt x="1512" y="1961"/>
                    <a:pt x="1599" y="1993"/>
                    <a:pt x="1686" y="1993"/>
                  </a:cubicBezTo>
                  <a:cubicBezTo>
                    <a:pt x="1772" y="1993"/>
                    <a:pt x="1859" y="1961"/>
                    <a:pt x="1922" y="1898"/>
                  </a:cubicBezTo>
                  <a:cubicBezTo>
                    <a:pt x="2048" y="1772"/>
                    <a:pt x="2048" y="1520"/>
                    <a:pt x="1922" y="1426"/>
                  </a:cubicBezTo>
                  <a:lnTo>
                    <a:pt x="1481" y="985"/>
                  </a:lnTo>
                  <a:lnTo>
                    <a:pt x="1922" y="544"/>
                  </a:lnTo>
                  <a:cubicBezTo>
                    <a:pt x="2048" y="449"/>
                    <a:pt x="2048" y="197"/>
                    <a:pt x="1922" y="71"/>
                  </a:cubicBezTo>
                  <a:cubicBezTo>
                    <a:pt x="1875" y="24"/>
                    <a:pt x="1788" y="0"/>
                    <a:pt x="1697" y="0"/>
                  </a:cubicBezTo>
                  <a:cubicBezTo>
                    <a:pt x="1607" y="0"/>
                    <a:pt x="1512" y="24"/>
                    <a:pt x="1449" y="71"/>
                  </a:cubicBezTo>
                  <a:lnTo>
                    <a:pt x="1008" y="512"/>
                  </a:lnTo>
                  <a:lnTo>
                    <a:pt x="599" y="71"/>
                  </a:lnTo>
                  <a:cubicBezTo>
                    <a:pt x="536" y="24"/>
                    <a:pt x="441" y="0"/>
                    <a:pt x="35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58"/>
            <p:cNvSpPr/>
            <p:nvPr/>
          </p:nvSpPr>
          <p:spPr>
            <a:xfrm>
              <a:off x="-5276050" y="2037975"/>
              <a:ext cx="292250" cy="292225"/>
            </a:xfrm>
            <a:custGeom>
              <a:rect b="b" l="l" r="r" t="t"/>
              <a:pathLst>
                <a:path extrusionOk="0" h="11689" w="11690">
                  <a:moveTo>
                    <a:pt x="10334" y="3119"/>
                  </a:moveTo>
                  <a:cubicBezTo>
                    <a:pt x="10712" y="3119"/>
                    <a:pt x="11028" y="3403"/>
                    <a:pt x="11028" y="3781"/>
                  </a:cubicBezTo>
                  <a:cubicBezTo>
                    <a:pt x="11028" y="4190"/>
                    <a:pt x="10712" y="4442"/>
                    <a:pt x="10334" y="4442"/>
                  </a:cubicBezTo>
                  <a:cubicBezTo>
                    <a:pt x="9956" y="4442"/>
                    <a:pt x="9673" y="4127"/>
                    <a:pt x="9673" y="3781"/>
                  </a:cubicBezTo>
                  <a:cubicBezTo>
                    <a:pt x="9673" y="3403"/>
                    <a:pt x="9988" y="3119"/>
                    <a:pt x="10334" y="3119"/>
                  </a:cubicBezTo>
                  <a:close/>
                  <a:moveTo>
                    <a:pt x="4443" y="7593"/>
                  </a:moveTo>
                  <a:cubicBezTo>
                    <a:pt x="4853" y="7593"/>
                    <a:pt x="5105" y="7908"/>
                    <a:pt x="5105" y="8255"/>
                  </a:cubicBezTo>
                  <a:cubicBezTo>
                    <a:pt x="5105" y="8664"/>
                    <a:pt x="4790" y="8948"/>
                    <a:pt x="4443" y="8948"/>
                  </a:cubicBezTo>
                  <a:cubicBezTo>
                    <a:pt x="4065" y="8948"/>
                    <a:pt x="3781" y="8633"/>
                    <a:pt x="3781" y="8255"/>
                  </a:cubicBezTo>
                  <a:cubicBezTo>
                    <a:pt x="3781" y="7876"/>
                    <a:pt x="4096" y="7593"/>
                    <a:pt x="4443" y="7593"/>
                  </a:cubicBezTo>
                  <a:close/>
                  <a:moveTo>
                    <a:pt x="5829" y="725"/>
                  </a:moveTo>
                  <a:cubicBezTo>
                    <a:pt x="7341" y="725"/>
                    <a:pt x="8822" y="1386"/>
                    <a:pt x="9799" y="2521"/>
                  </a:cubicBezTo>
                  <a:cubicBezTo>
                    <a:pt x="9326" y="2710"/>
                    <a:pt x="8980" y="3245"/>
                    <a:pt x="8980" y="3781"/>
                  </a:cubicBezTo>
                  <a:cubicBezTo>
                    <a:pt x="8980" y="3718"/>
                    <a:pt x="8917" y="3623"/>
                    <a:pt x="8885" y="3560"/>
                  </a:cubicBezTo>
                  <a:lnTo>
                    <a:pt x="8854" y="3497"/>
                  </a:lnTo>
                  <a:lnTo>
                    <a:pt x="8192" y="2836"/>
                  </a:lnTo>
                  <a:cubicBezTo>
                    <a:pt x="8129" y="2773"/>
                    <a:pt x="8035" y="2741"/>
                    <a:pt x="7944" y="2741"/>
                  </a:cubicBezTo>
                  <a:cubicBezTo>
                    <a:pt x="7853" y="2741"/>
                    <a:pt x="7767" y="2773"/>
                    <a:pt x="7719" y="2836"/>
                  </a:cubicBezTo>
                  <a:cubicBezTo>
                    <a:pt x="7593" y="2962"/>
                    <a:pt x="7593" y="3182"/>
                    <a:pt x="7719" y="3308"/>
                  </a:cubicBezTo>
                  <a:lnTo>
                    <a:pt x="7814" y="3434"/>
                  </a:lnTo>
                  <a:cubicBezTo>
                    <a:pt x="6869" y="3466"/>
                    <a:pt x="5987" y="3875"/>
                    <a:pt x="5262" y="4568"/>
                  </a:cubicBezTo>
                  <a:cubicBezTo>
                    <a:pt x="4600" y="5230"/>
                    <a:pt x="4254" y="6081"/>
                    <a:pt x="4159" y="6963"/>
                  </a:cubicBezTo>
                  <a:cubicBezTo>
                    <a:pt x="3561" y="7120"/>
                    <a:pt x="3151" y="7656"/>
                    <a:pt x="3151" y="8318"/>
                  </a:cubicBezTo>
                  <a:cubicBezTo>
                    <a:pt x="3151" y="9074"/>
                    <a:pt x="3781" y="9704"/>
                    <a:pt x="4506" y="9704"/>
                  </a:cubicBezTo>
                  <a:cubicBezTo>
                    <a:pt x="5262" y="9704"/>
                    <a:pt x="5892" y="9074"/>
                    <a:pt x="5892" y="8318"/>
                  </a:cubicBezTo>
                  <a:cubicBezTo>
                    <a:pt x="5892" y="7687"/>
                    <a:pt x="5451" y="7120"/>
                    <a:pt x="4884" y="6963"/>
                  </a:cubicBezTo>
                  <a:cubicBezTo>
                    <a:pt x="5042" y="5482"/>
                    <a:pt x="6302" y="4222"/>
                    <a:pt x="7814" y="4127"/>
                  </a:cubicBezTo>
                  <a:lnTo>
                    <a:pt x="7814" y="4127"/>
                  </a:lnTo>
                  <a:lnTo>
                    <a:pt x="7751" y="4222"/>
                  </a:lnTo>
                  <a:cubicBezTo>
                    <a:pt x="7625" y="4348"/>
                    <a:pt x="7625" y="4568"/>
                    <a:pt x="7751" y="4694"/>
                  </a:cubicBezTo>
                  <a:cubicBezTo>
                    <a:pt x="7814" y="4757"/>
                    <a:pt x="7901" y="4789"/>
                    <a:pt x="7987" y="4789"/>
                  </a:cubicBezTo>
                  <a:cubicBezTo>
                    <a:pt x="8074" y="4789"/>
                    <a:pt x="8161" y="4757"/>
                    <a:pt x="8224" y="4694"/>
                  </a:cubicBezTo>
                  <a:lnTo>
                    <a:pt x="8885" y="4033"/>
                  </a:lnTo>
                  <a:cubicBezTo>
                    <a:pt x="8980" y="3938"/>
                    <a:pt x="9011" y="3875"/>
                    <a:pt x="9011" y="3781"/>
                  </a:cubicBezTo>
                  <a:cubicBezTo>
                    <a:pt x="9011" y="4537"/>
                    <a:pt x="9641" y="5167"/>
                    <a:pt x="10397" y="5167"/>
                  </a:cubicBezTo>
                  <a:cubicBezTo>
                    <a:pt x="10618" y="5167"/>
                    <a:pt x="10807" y="5136"/>
                    <a:pt x="11028" y="5010"/>
                  </a:cubicBezTo>
                  <a:cubicBezTo>
                    <a:pt x="11059" y="5293"/>
                    <a:pt x="11091" y="5545"/>
                    <a:pt x="11091" y="5829"/>
                  </a:cubicBezTo>
                  <a:cubicBezTo>
                    <a:pt x="11028" y="8696"/>
                    <a:pt x="8696" y="11027"/>
                    <a:pt x="5829" y="11027"/>
                  </a:cubicBezTo>
                  <a:cubicBezTo>
                    <a:pt x="2994" y="11027"/>
                    <a:pt x="694" y="8696"/>
                    <a:pt x="694" y="5829"/>
                  </a:cubicBezTo>
                  <a:cubicBezTo>
                    <a:pt x="694" y="2993"/>
                    <a:pt x="2994" y="725"/>
                    <a:pt x="5829" y="725"/>
                  </a:cubicBezTo>
                  <a:close/>
                  <a:moveTo>
                    <a:pt x="5829" y="0"/>
                  </a:moveTo>
                  <a:cubicBezTo>
                    <a:pt x="2584" y="0"/>
                    <a:pt x="1" y="2615"/>
                    <a:pt x="1" y="5829"/>
                  </a:cubicBezTo>
                  <a:cubicBezTo>
                    <a:pt x="1" y="7404"/>
                    <a:pt x="599" y="8853"/>
                    <a:pt x="1702" y="9956"/>
                  </a:cubicBezTo>
                  <a:cubicBezTo>
                    <a:pt x="2773" y="11058"/>
                    <a:pt x="4254" y="11689"/>
                    <a:pt x="5829" y="11689"/>
                  </a:cubicBezTo>
                  <a:cubicBezTo>
                    <a:pt x="6617" y="11689"/>
                    <a:pt x="7341" y="11531"/>
                    <a:pt x="8098" y="11216"/>
                  </a:cubicBezTo>
                  <a:cubicBezTo>
                    <a:pt x="8822" y="10901"/>
                    <a:pt x="9452" y="10523"/>
                    <a:pt x="9956" y="9956"/>
                  </a:cubicBezTo>
                  <a:cubicBezTo>
                    <a:pt x="10492" y="9420"/>
                    <a:pt x="10901" y="8790"/>
                    <a:pt x="11217" y="8128"/>
                  </a:cubicBezTo>
                  <a:cubicBezTo>
                    <a:pt x="11532" y="7404"/>
                    <a:pt x="11689" y="6616"/>
                    <a:pt x="11689" y="5829"/>
                  </a:cubicBezTo>
                  <a:cubicBezTo>
                    <a:pt x="11689" y="5356"/>
                    <a:pt x="11658" y="4884"/>
                    <a:pt x="11532" y="4442"/>
                  </a:cubicBezTo>
                  <a:cubicBezTo>
                    <a:pt x="11595" y="4253"/>
                    <a:pt x="11689" y="4033"/>
                    <a:pt x="11689" y="3781"/>
                  </a:cubicBezTo>
                  <a:cubicBezTo>
                    <a:pt x="11689" y="3119"/>
                    <a:pt x="11217" y="2552"/>
                    <a:pt x="10586" y="2458"/>
                  </a:cubicBezTo>
                  <a:cubicBezTo>
                    <a:pt x="9484" y="945"/>
                    <a:pt x="7719" y="0"/>
                    <a:pt x="582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7" name="Google Shape;1507;p58"/>
          <p:cNvSpPr/>
          <p:nvPr/>
        </p:nvSpPr>
        <p:spPr>
          <a:xfrm>
            <a:off x="3003187" y="2152917"/>
            <a:ext cx="429891" cy="395493"/>
          </a:xfrm>
          <a:custGeom>
            <a:rect b="b" l="l" r="r" t="t"/>
            <a:pathLst>
              <a:path extrusionOk="0" h="10957" w="11910">
                <a:moveTo>
                  <a:pt x="7325" y="654"/>
                </a:moveTo>
                <a:cubicBezTo>
                  <a:pt x="7412" y="654"/>
                  <a:pt x="7498" y="686"/>
                  <a:pt x="7561" y="749"/>
                </a:cubicBezTo>
                <a:lnTo>
                  <a:pt x="10995" y="4088"/>
                </a:lnTo>
                <a:cubicBezTo>
                  <a:pt x="11122" y="4246"/>
                  <a:pt x="11122" y="4466"/>
                  <a:pt x="10995" y="4592"/>
                </a:cubicBezTo>
                <a:lnTo>
                  <a:pt x="10082" y="5506"/>
                </a:lnTo>
                <a:lnTo>
                  <a:pt x="7404" y="2859"/>
                </a:lnTo>
                <a:cubicBezTo>
                  <a:pt x="7215" y="2670"/>
                  <a:pt x="6955" y="2576"/>
                  <a:pt x="6691" y="2576"/>
                </a:cubicBezTo>
                <a:cubicBezTo>
                  <a:pt x="6427" y="2576"/>
                  <a:pt x="6159" y="2670"/>
                  <a:pt x="5955" y="2859"/>
                </a:cubicBezTo>
                <a:lnTo>
                  <a:pt x="4978" y="3805"/>
                </a:lnTo>
                <a:cubicBezTo>
                  <a:pt x="4915" y="3868"/>
                  <a:pt x="4828" y="3899"/>
                  <a:pt x="4742" y="3899"/>
                </a:cubicBezTo>
                <a:cubicBezTo>
                  <a:pt x="4655" y="3899"/>
                  <a:pt x="4568" y="3868"/>
                  <a:pt x="4505" y="3805"/>
                </a:cubicBezTo>
                <a:cubicBezTo>
                  <a:pt x="4379" y="3679"/>
                  <a:pt x="4379" y="3458"/>
                  <a:pt x="4505" y="3332"/>
                </a:cubicBezTo>
                <a:lnTo>
                  <a:pt x="5955" y="1883"/>
                </a:lnTo>
                <a:lnTo>
                  <a:pt x="7089" y="749"/>
                </a:lnTo>
                <a:cubicBezTo>
                  <a:pt x="7152" y="686"/>
                  <a:pt x="7239" y="654"/>
                  <a:pt x="7325" y="654"/>
                </a:cubicBezTo>
                <a:close/>
                <a:moveTo>
                  <a:pt x="2808" y="5183"/>
                </a:moveTo>
                <a:cubicBezTo>
                  <a:pt x="2899" y="5183"/>
                  <a:pt x="2993" y="5207"/>
                  <a:pt x="3056" y="5254"/>
                </a:cubicBezTo>
                <a:cubicBezTo>
                  <a:pt x="3151" y="5380"/>
                  <a:pt x="3151" y="5632"/>
                  <a:pt x="3056" y="5726"/>
                </a:cubicBezTo>
                <a:lnTo>
                  <a:pt x="2048" y="6735"/>
                </a:lnTo>
                <a:cubicBezTo>
                  <a:pt x="2001" y="6782"/>
                  <a:pt x="1914" y="6805"/>
                  <a:pt x="1824" y="6805"/>
                </a:cubicBezTo>
                <a:cubicBezTo>
                  <a:pt x="1733" y="6805"/>
                  <a:pt x="1639" y="6782"/>
                  <a:pt x="1576" y="6735"/>
                </a:cubicBezTo>
                <a:cubicBezTo>
                  <a:pt x="1449" y="6609"/>
                  <a:pt x="1449" y="6357"/>
                  <a:pt x="1576" y="6262"/>
                </a:cubicBezTo>
                <a:lnTo>
                  <a:pt x="2584" y="5254"/>
                </a:lnTo>
                <a:cubicBezTo>
                  <a:pt x="2631" y="5207"/>
                  <a:pt x="2718" y="5183"/>
                  <a:pt x="2808" y="5183"/>
                </a:cubicBezTo>
                <a:close/>
                <a:moveTo>
                  <a:pt x="3785" y="6167"/>
                </a:moveTo>
                <a:cubicBezTo>
                  <a:pt x="3875" y="6167"/>
                  <a:pt x="3970" y="6199"/>
                  <a:pt x="4033" y="6262"/>
                </a:cubicBezTo>
                <a:cubicBezTo>
                  <a:pt x="4159" y="6357"/>
                  <a:pt x="4159" y="6609"/>
                  <a:pt x="4033" y="6735"/>
                </a:cubicBezTo>
                <a:lnTo>
                  <a:pt x="3056" y="7711"/>
                </a:lnTo>
                <a:cubicBezTo>
                  <a:pt x="2993" y="7774"/>
                  <a:pt x="2899" y="7806"/>
                  <a:pt x="2808" y="7806"/>
                </a:cubicBezTo>
                <a:cubicBezTo>
                  <a:pt x="2718" y="7806"/>
                  <a:pt x="2631" y="7774"/>
                  <a:pt x="2584" y="7711"/>
                </a:cubicBezTo>
                <a:cubicBezTo>
                  <a:pt x="2395" y="7554"/>
                  <a:pt x="2395" y="7365"/>
                  <a:pt x="2584" y="7239"/>
                </a:cubicBezTo>
                <a:lnTo>
                  <a:pt x="3560" y="6262"/>
                </a:lnTo>
                <a:cubicBezTo>
                  <a:pt x="3608" y="6199"/>
                  <a:pt x="3694" y="6167"/>
                  <a:pt x="3785" y="6167"/>
                </a:cubicBezTo>
                <a:close/>
                <a:moveTo>
                  <a:pt x="4730" y="7113"/>
                </a:moveTo>
                <a:cubicBezTo>
                  <a:pt x="4821" y="7113"/>
                  <a:pt x="4915" y="7144"/>
                  <a:pt x="4978" y="7207"/>
                </a:cubicBezTo>
                <a:cubicBezTo>
                  <a:pt x="5073" y="7302"/>
                  <a:pt x="5073" y="7554"/>
                  <a:pt x="4978" y="7680"/>
                </a:cubicBezTo>
                <a:lnTo>
                  <a:pt x="4001" y="8656"/>
                </a:lnTo>
                <a:cubicBezTo>
                  <a:pt x="3938" y="8719"/>
                  <a:pt x="3844" y="8751"/>
                  <a:pt x="3749" y="8751"/>
                </a:cubicBezTo>
                <a:cubicBezTo>
                  <a:pt x="3655" y="8751"/>
                  <a:pt x="3560" y="8719"/>
                  <a:pt x="3497" y="8656"/>
                </a:cubicBezTo>
                <a:cubicBezTo>
                  <a:pt x="3403" y="8530"/>
                  <a:pt x="3403" y="8310"/>
                  <a:pt x="3497" y="8184"/>
                </a:cubicBezTo>
                <a:lnTo>
                  <a:pt x="4505" y="7207"/>
                </a:lnTo>
                <a:cubicBezTo>
                  <a:pt x="4553" y="7144"/>
                  <a:pt x="4639" y="7113"/>
                  <a:pt x="4730" y="7113"/>
                </a:cubicBezTo>
                <a:close/>
                <a:moveTo>
                  <a:pt x="4100" y="969"/>
                </a:moveTo>
                <a:cubicBezTo>
                  <a:pt x="4190" y="969"/>
                  <a:pt x="4285" y="1001"/>
                  <a:pt x="4348" y="1064"/>
                </a:cubicBezTo>
                <a:lnTo>
                  <a:pt x="5041" y="1725"/>
                </a:lnTo>
                <a:lnTo>
                  <a:pt x="3938" y="2828"/>
                </a:lnTo>
                <a:cubicBezTo>
                  <a:pt x="3560" y="3206"/>
                  <a:pt x="3560" y="3899"/>
                  <a:pt x="3938" y="4277"/>
                </a:cubicBezTo>
                <a:cubicBezTo>
                  <a:pt x="4143" y="4482"/>
                  <a:pt x="4411" y="4584"/>
                  <a:pt x="4675" y="4584"/>
                </a:cubicBezTo>
                <a:cubicBezTo>
                  <a:pt x="4939" y="4584"/>
                  <a:pt x="5199" y="4482"/>
                  <a:pt x="5388" y="4277"/>
                </a:cubicBezTo>
                <a:lnTo>
                  <a:pt x="6396" y="3332"/>
                </a:lnTo>
                <a:cubicBezTo>
                  <a:pt x="6443" y="3269"/>
                  <a:pt x="6530" y="3238"/>
                  <a:pt x="6620" y="3238"/>
                </a:cubicBezTo>
                <a:cubicBezTo>
                  <a:pt x="6711" y="3238"/>
                  <a:pt x="6805" y="3269"/>
                  <a:pt x="6868" y="3332"/>
                </a:cubicBezTo>
                <a:lnTo>
                  <a:pt x="10334" y="6735"/>
                </a:lnTo>
                <a:cubicBezTo>
                  <a:pt x="10491" y="6829"/>
                  <a:pt x="10491" y="7113"/>
                  <a:pt x="10365" y="7239"/>
                </a:cubicBezTo>
                <a:cubicBezTo>
                  <a:pt x="10302" y="7302"/>
                  <a:pt x="10216" y="7333"/>
                  <a:pt x="10129" y="7333"/>
                </a:cubicBezTo>
                <a:cubicBezTo>
                  <a:pt x="10042" y="7333"/>
                  <a:pt x="9956" y="7302"/>
                  <a:pt x="9893" y="7239"/>
                </a:cubicBezTo>
                <a:lnTo>
                  <a:pt x="8444" y="5789"/>
                </a:lnTo>
                <a:cubicBezTo>
                  <a:pt x="8381" y="5726"/>
                  <a:pt x="8286" y="5695"/>
                  <a:pt x="8195" y="5695"/>
                </a:cubicBezTo>
                <a:cubicBezTo>
                  <a:pt x="8105" y="5695"/>
                  <a:pt x="8018" y="5726"/>
                  <a:pt x="7971" y="5789"/>
                </a:cubicBezTo>
                <a:cubicBezTo>
                  <a:pt x="7845" y="5884"/>
                  <a:pt x="7845" y="6136"/>
                  <a:pt x="7971" y="6262"/>
                </a:cubicBezTo>
                <a:lnTo>
                  <a:pt x="9420" y="7711"/>
                </a:lnTo>
                <a:cubicBezTo>
                  <a:pt x="9546" y="7837"/>
                  <a:pt x="9546" y="8058"/>
                  <a:pt x="9420" y="8184"/>
                </a:cubicBezTo>
                <a:cubicBezTo>
                  <a:pt x="9357" y="8247"/>
                  <a:pt x="9271" y="8278"/>
                  <a:pt x="9184" y="8278"/>
                </a:cubicBezTo>
                <a:cubicBezTo>
                  <a:pt x="9097" y="8278"/>
                  <a:pt x="9011" y="8247"/>
                  <a:pt x="8948" y="8184"/>
                </a:cubicBezTo>
                <a:lnTo>
                  <a:pt x="7498" y="6735"/>
                </a:lnTo>
                <a:cubicBezTo>
                  <a:pt x="7435" y="6672"/>
                  <a:pt x="7341" y="6640"/>
                  <a:pt x="7250" y="6640"/>
                </a:cubicBezTo>
                <a:cubicBezTo>
                  <a:pt x="7160" y="6640"/>
                  <a:pt x="7073" y="6672"/>
                  <a:pt x="7026" y="6735"/>
                </a:cubicBezTo>
                <a:cubicBezTo>
                  <a:pt x="6900" y="6829"/>
                  <a:pt x="6900" y="7081"/>
                  <a:pt x="7026" y="7176"/>
                </a:cubicBezTo>
                <a:lnTo>
                  <a:pt x="8475" y="8656"/>
                </a:lnTo>
                <a:cubicBezTo>
                  <a:pt x="8601" y="8751"/>
                  <a:pt x="8601" y="9003"/>
                  <a:pt x="8475" y="9129"/>
                </a:cubicBezTo>
                <a:cubicBezTo>
                  <a:pt x="8412" y="9176"/>
                  <a:pt x="8325" y="9200"/>
                  <a:pt x="8239" y="9200"/>
                </a:cubicBezTo>
                <a:cubicBezTo>
                  <a:pt x="8152" y="9200"/>
                  <a:pt x="8066" y="9176"/>
                  <a:pt x="8003" y="9129"/>
                </a:cubicBezTo>
                <a:lnTo>
                  <a:pt x="6459" y="7648"/>
                </a:lnTo>
                <a:cubicBezTo>
                  <a:pt x="6270" y="7459"/>
                  <a:pt x="6018" y="7396"/>
                  <a:pt x="5797" y="7396"/>
                </a:cubicBezTo>
                <a:cubicBezTo>
                  <a:pt x="5797" y="7144"/>
                  <a:pt x="5671" y="6924"/>
                  <a:pt x="5482" y="6735"/>
                </a:cubicBezTo>
                <a:cubicBezTo>
                  <a:pt x="5293" y="6514"/>
                  <a:pt x="5041" y="6451"/>
                  <a:pt x="4821" y="6388"/>
                </a:cubicBezTo>
                <a:cubicBezTo>
                  <a:pt x="4821" y="6167"/>
                  <a:pt x="4694" y="5947"/>
                  <a:pt x="4505" y="5726"/>
                </a:cubicBezTo>
                <a:cubicBezTo>
                  <a:pt x="4285" y="5537"/>
                  <a:pt x="4064" y="5474"/>
                  <a:pt x="3812" y="5411"/>
                </a:cubicBezTo>
                <a:cubicBezTo>
                  <a:pt x="3812" y="5191"/>
                  <a:pt x="3718" y="4939"/>
                  <a:pt x="3497" y="4750"/>
                </a:cubicBezTo>
                <a:cubicBezTo>
                  <a:pt x="3308" y="4561"/>
                  <a:pt x="3048" y="4466"/>
                  <a:pt x="2785" y="4466"/>
                </a:cubicBezTo>
                <a:cubicBezTo>
                  <a:pt x="2521" y="4466"/>
                  <a:pt x="2253" y="4561"/>
                  <a:pt x="2048" y="4750"/>
                </a:cubicBezTo>
                <a:lnTo>
                  <a:pt x="1544" y="5254"/>
                </a:lnTo>
                <a:lnTo>
                  <a:pt x="819" y="4561"/>
                </a:lnTo>
                <a:cubicBezTo>
                  <a:pt x="725" y="4435"/>
                  <a:pt x="725" y="4183"/>
                  <a:pt x="819" y="4088"/>
                </a:cubicBezTo>
                <a:lnTo>
                  <a:pt x="3875" y="1064"/>
                </a:lnTo>
                <a:cubicBezTo>
                  <a:pt x="3923" y="1001"/>
                  <a:pt x="4009" y="969"/>
                  <a:pt x="4100" y="969"/>
                </a:cubicBezTo>
                <a:close/>
                <a:moveTo>
                  <a:pt x="5718" y="8089"/>
                </a:moveTo>
                <a:cubicBezTo>
                  <a:pt x="5805" y="8089"/>
                  <a:pt x="5892" y="8121"/>
                  <a:pt x="5955" y="8184"/>
                </a:cubicBezTo>
                <a:cubicBezTo>
                  <a:pt x="6081" y="8310"/>
                  <a:pt x="6081" y="8530"/>
                  <a:pt x="5955" y="8656"/>
                </a:cubicBezTo>
                <a:lnTo>
                  <a:pt x="4978" y="9633"/>
                </a:lnTo>
                <a:cubicBezTo>
                  <a:pt x="4915" y="9696"/>
                  <a:pt x="4821" y="9728"/>
                  <a:pt x="4730" y="9728"/>
                </a:cubicBezTo>
                <a:cubicBezTo>
                  <a:pt x="4639" y="9728"/>
                  <a:pt x="4553" y="9696"/>
                  <a:pt x="4505" y="9633"/>
                </a:cubicBezTo>
                <a:cubicBezTo>
                  <a:pt x="4379" y="9507"/>
                  <a:pt x="4379" y="9286"/>
                  <a:pt x="4505" y="9160"/>
                </a:cubicBezTo>
                <a:lnTo>
                  <a:pt x="5482" y="8184"/>
                </a:lnTo>
                <a:cubicBezTo>
                  <a:pt x="5545" y="8121"/>
                  <a:pt x="5632" y="8089"/>
                  <a:pt x="5718" y="8089"/>
                </a:cubicBezTo>
                <a:close/>
                <a:moveTo>
                  <a:pt x="6616" y="8877"/>
                </a:moveTo>
                <a:lnTo>
                  <a:pt x="7467" y="9665"/>
                </a:lnTo>
                <a:cubicBezTo>
                  <a:pt x="7593" y="9759"/>
                  <a:pt x="7593" y="9980"/>
                  <a:pt x="7435" y="10106"/>
                </a:cubicBezTo>
                <a:cubicBezTo>
                  <a:pt x="7388" y="10169"/>
                  <a:pt x="7286" y="10200"/>
                  <a:pt x="7179" y="10200"/>
                </a:cubicBezTo>
                <a:cubicBezTo>
                  <a:pt x="7073" y="10200"/>
                  <a:pt x="6963" y="10169"/>
                  <a:pt x="6900" y="10106"/>
                </a:cubicBezTo>
                <a:lnTo>
                  <a:pt x="6207" y="9412"/>
                </a:lnTo>
                <a:lnTo>
                  <a:pt x="6427" y="9160"/>
                </a:lnTo>
                <a:cubicBezTo>
                  <a:pt x="6522" y="9097"/>
                  <a:pt x="6585" y="8971"/>
                  <a:pt x="6616" y="8877"/>
                </a:cubicBezTo>
                <a:close/>
                <a:moveTo>
                  <a:pt x="7309" y="0"/>
                </a:moveTo>
                <a:cubicBezTo>
                  <a:pt x="7042" y="0"/>
                  <a:pt x="6774" y="103"/>
                  <a:pt x="6585" y="308"/>
                </a:cubicBezTo>
                <a:lnTo>
                  <a:pt x="5608" y="1284"/>
                </a:lnTo>
                <a:lnTo>
                  <a:pt x="4852" y="560"/>
                </a:lnTo>
                <a:cubicBezTo>
                  <a:pt x="4656" y="394"/>
                  <a:pt x="4409" y="307"/>
                  <a:pt x="4163" y="307"/>
                </a:cubicBezTo>
                <a:cubicBezTo>
                  <a:pt x="3897" y="307"/>
                  <a:pt x="3631" y="409"/>
                  <a:pt x="3434" y="623"/>
                </a:cubicBezTo>
                <a:lnTo>
                  <a:pt x="410" y="3647"/>
                </a:lnTo>
                <a:cubicBezTo>
                  <a:pt x="0" y="4025"/>
                  <a:pt x="0" y="4718"/>
                  <a:pt x="410" y="5096"/>
                </a:cubicBezTo>
                <a:lnTo>
                  <a:pt x="1103" y="5821"/>
                </a:lnTo>
                <a:cubicBezTo>
                  <a:pt x="725" y="6199"/>
                  <a:pt x="725" y="6829"/>
                  <a:pt x="1103" y="7239"/>
                </a:cubicBezTo>
                <a:cubicBezTo>
                  <a:pt x="1292" y="7428"/>
                  <a:pt x="1544" y="7491"/>
                  <a:pt x="1765" y="7554"/>
                </a:cubicBezTo>
                <a:cubicBezTo>
                  <a:pt x="1765" y="7774"/>
                  <a:pt x="1891" y="8026"/>
                  <a:pt x="2080" y="8215"/>
                </a:cubicBezTo>
                <a:cubicBezTo>
                  <a:pt x="2300" y="8404"/>
                  <a:pt x="2521" y="8499"/>
                  <a:pt x="2773" y="8530"/>
                </a:cubicBezTo>
                <a:cubicBezTo>
                  <a:pt x="2773" y="8751"/>
                  <a:pt x="2867" y="9003"/>
                  <a:pt x="3088" y="9192"/>
                </a:cubicBezTo>
                <a:cubicBezTo>
                  <a:pt x="3277" y="9381"/>
                  <a:pt x="3497" y="9475"/>
                  <a:pt x="3749" y="9507"/>
                </a:cubicBezTo>
                <a:cubicBezTo>
                  <a:pt x="3749" y="9759"/>
                  <a:pt x="3875" y="9980"/>
                  <a:pt x="4064" y="10169"/>
                </a:cubicBezTo>
                <a:cubicBezTo>
                  <a:pt x="4253" y="10373"/>
                  <a:pt x="4521" y="10476"/>
                  <a:pt x="4789" y="10476"/>
                </a:cubicBezTo>
                <a:cubicBezTo>
                  <a:pt x="5057" y="10476"/>
                  <a:pt x="5325" y="10373"/>
                  <a:pt x="5514" y="10169"/>
                </a:cubicBezTo>
                <a:lnTo>
                  <a:pt x="5766" y="9948"/>
                </a:lnTo>
                <a:lnTo>
                  <a:pt x="6459" y="10673"/>
                </a:lnTo>
                <a:cubicBezTo>
                  <a:pt x="6664" y="10862"/>
                  <a:pt x="6939" y="10956"/>
                  <a:pt x="7219" y="10956"/>
                </a:cubicBezTo>
                <a:cubicBezTo>
                  <a:pt x="7498" y="10956"/>
                  <a:pt x="7782" y="10862"/>
                  <a:pt x="8003" y="10673"/>
                </a:cubicBezTo>
                <a:cubicBezTo>
                  <a:pt x="8192" y="10452"/>
                  <a:pt x="8286" y="10232"/>
                  <a:pt x="8318" y="9980"/>
                </a:cubicBezTo>
                <a:cubicBezTo>
                  <a:pt x="8538" y="9980"/>
                  <a:pt x="8790" y="9885"/>
                  <a:pt x="8979" y="9665"/>
                </a:cubicBezTo>
                <a:cubicBezTo>
                  <a:pt x="9168" y="9475"/>
                  <a:pt x="9263" y="9255"/>
                  <a:pt x="9294" y="9003"/>
                </a:cubicBezTo>
                <a:cubicBezTo>
                  <a:pt x="9546" y="9003"/>
                  <a:pt x="9767" y="8877"/>
                  <a:pt x="9956" y="8688"/>
                </a:cubicBezTo>
                <a:cubicBezTo>
                  <a:pt x="10176" y="8499"/>
                  <a:pt x="10239" y="8247"/>
                  <a:pt x="10271" y="8026"/>
                </a:cubicBezTo>
                <a:cubicBezTo>
                  <a:pt x="10523" y="8026"/>
                  <a:pt x="10743" y="7900"/>
                  <a:pt x="10964" y="7711"/>
                </a:cubicBezTo>
                <a:cubicBezTo>
                  <a:pt x="11342" y="7302"/>
                  <a:pt x="11342" y="6640"/>
                  <a:pt x="10964" y="6262"/>
                </a:cubicBezTo>
                <a:lnTo>
                  <a:pt x="10680" y="5978"/>
                </a:lnTo>
                <a:lnTo>
                  <a:pt x="11594" y="5065"/>
                </a:lnTo>
                <a:cubicBezTo>
                  <a:pt x="11909" y="4687"/>
                  <a:pt x="11909" y="4057"/>
                  <a:pt x="11468" y="3647"/>
                </a:cubicBezTo>
                <a:lnTo>
                  <a:pt x="8034" y="308"/>
                </a:lnTo>
                <a:cubicBezTo>
                  <a:pt x="7845" y="103"/>
                  <a:pt x="7577" y="0"/>
                  <a:pt x="730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58"/>
          <p:cNvSpPr/>
          <p:nvPr/>
        </p:nvSpPr>
        <p:spPr>
          <a:xfrm>
            <a:off x="3019106" y="2660806"/>
            <a:ext cx="421914" cy="420759"/>
          </a:xfrm>
          <a:custGeom>
            <a:rect b="b" l="l" r="r" t="t"/>
            <a:pathLst>
              <a:path extrusionOk="0" h="11657" w="11689">
                <a:moveTo>
                  <a:pt x="5797" y="2111"/>
                </a:moveTo>
                <a:cubicBezTo>
                  <a:pt x="6175" y="2111"/>
                  <a:pt x="6459" y="2426"/>
                  <a:pt x="6459" y="2773"/>
                </a:cubicBezTo>
                <a:cubicBezTo>
                  <a:pt x="6459" y="3151"/>
                  <a:pt x="6175" y="3466"/>
                  <a:pt x="5797" y="3466"/>
                </a:cubicBezTo>
                <a:cubicBezTo>
                  <a:pt x="5388" y="3466"/>
                  <a:pt x="5104" y="3151"/>
                  <a:pt x="5104" y="2773"/>
                </a:cubicBezTo>
                <a:cubicBezTo>
                  <a:pt x="5104" y="2426"/>
                  <a:pt x="5419" y="2111"/>
                  <a:pt x="5797" y="2111"/>
                </a:cubicBezTo>
                <a:close/>
                <a:moveTo>
                  <a:pt x="6112" y="4159"/>
                </a:moveTo>
                <a:cubicBezTo>
                  <a:pt x="6648" y="4159"/>
                  <a:pt x="7120" y="4631"/>
                  <a:pt x="7120" y="5198"/>
                </a:cubicBezTo>
                <a:lnTo>
                  <a:pt x="7120" y="5545"/>
                </a:lnTo>
                <a:lnTo>
                  <a:pt x="4379" y="5545"/>
                </a:lnTo>
                <a:lnTo>
                  <a:pt x="4379" y="5198"/>
                </a:lnTo>
                <a:cubicBezTo>
                  <a:pt x="4411" y="4600"/>
                  <a:pt x="4884" y="4159"/>
                  <a:pt x="5419" y="4159"/>
                </a:cubicBezTo>
                <a:close/>
                <a:moveTo>
                  <a:pt x="10586" y="662"/>
                </a:moveTo>
                <a:cubicBezTo>
                  <a:pt x="10775" y="662"/>
                  <a:pt x="10932" y="819"/>
                  <a:pt x="10932" y="1008"/>
                </a:cubicBezTo>
                <a:lnTo>
                  <a:pt x="10932" y="5860"/>
                </a:lnTo>
                <a:lnTo>
                  <a:pt x="10996" y="5860"/>
                </a:lnTo>
                <a:cubicBezTo>
                  <a:pt x="10996" y="6049"/>
                  <a:pt x="10838" y="6207"/>
                  <a:pt x="10617" y="6207"/>
                </a:cubicBezTo>
                <a:lnTo>
                  <a:pt x="9483" y="6207"/>
                </a:lnTo>
                <a:cubicBezTo>
                  <a:pt x="9326" y="5829"/>
                  <a:pt x="8979" y="5545"/>
                  <a:pt x="8507" y="5545"/>
                </a:cubicBezTo>
                <a:lnTo>
                  <a:pt x="7845" y="5545"/>
                </a:lnTo>
                <a:lnTo>
                  <a:pt x="7845" y="5198"/>
                </a:lnTo>
                <a:cubicBezTo>
                  <a:pt x="7845" y="4505"/>
                  <a:pt x="7435" y="3938"/>
                  <a:pt x="6837" y="3655"/>
                </a:cubicBezTo>
                <a:cubicBezTo>
                  <a:pt x="7057" y="3403"/>
                  <a:pt x="7152" y="3151"/>
                  <a:pt x="7152" y="2773"/>
                </a:cubicBezTo>
                <a:cubicBezTo>
                  <a:pt x="7152" y="2048"/>
                  <a:pt x="6522" y="1418"/>
                  <a:pt x="5797" y="1418"/>
                </a:cubicBezTo>
                <a:cubicBezTo>
                  <a:pt x="5041" y="1418"/>
                  <a:pt x="4411" y="2048"/>
                  <a:pt x="4411" y="2773"/>
                </a:cubicBezTo>
                <a:cubicBezTo>
                  <a:pt x="4411" y="3088"/>
                  <a:pt x="4537" y="3403"/>
                  <a:pt x="4726" y="3655"/>
                </a:cubicBezTo>
                <a:cubicBezTo>
                  <a:pt x="4127" y="3938"/>
                  <a:pt x="3749" y="4505"/>
                  <a:pt x="3749" y="5198"/>
                </a:cubicBezTo>
                <a:lnTo>
                  <a:pt x="3749" y="5545"/>
                </a:lnTo>
                <a:lnTo>
                  <a:pt x="3056" y="5545"/>
                </a:lnTo>
                <a:cubicBezTo>
                  <a:pt x="2647" y="5545"/>
                  <a:pt x="2237" y="5829"/>
                  <a:pt x="2080" y="6207"/>
                </a:cubicBezTo>
                <a:lnTo>
                  <a:pt x="977" y="6207"/>
                </a:lnTo>
                <a:cubicBezTo>
                  <a:pt x="788" y="6207"/>
                  <a:pt x="630" y="6049"/>
                  <a:pt x="630" y="5860"/>
                </a:cubicBezTo>
                <a:lnTo>
                  <a:pt x="630" y="1008"/>
                </a:lnTo>
                <a:cubicBezTo>
                  <a:pt x="630" y="819"/>
                  <a:pt x="788" y="662"/>
                  <a:pt x="977" y="662"/>
                </a:cubicBezTo>
                <a:close/>
                <a:moveTo>
                  <a:pt x="8538" y="6175"/>
                </a:moveTo>
                <a:cubicBezTo>
                  <a:pt x="8759" y="6175"/>
                  <a:pt x="8916" y="6333"/>
                  <a:pt x="8916" y="6522"/>
                </a:cubicBezTo>
                <a:cubicBezTo>
                  <a:pt x="8853" y="6711"/>
                  <a:pt x="8696" y="6868"/>
                  <a:pt x="8538" y="6868"/>
                </a:cubicBezTo>
                <a:lnTo>
                  <a:pt x="3088" y="6868"/>
                </a:lnTo>
                <a:cubicBezTo>
                  <a:pt x="2867" y="6868"/>
                  <a:pt x="2710" y="6711"/>
                  <a:pt x="2710" y="6522"/>
                </a:cubicBezTo>
                <a:cubicBezTo>
                  <a:pt x="2710" y="6333"/>
                  <a:pt x="2867" y="6175"/>
                  <a:pt x="3088" y="6175"/>
                </a:cubicBezTo>
                <a:close/>
                <a:moveTo>
                  <a:pt x="8160" y="7593"/>
                </a:moveTo>
                <a:lnTo>
                  <a:pt x="7561" y="11027"/>
                </a:lnTo>
                <a:lnTo>
                  <a:pt x="4033" y="11027"/>
                </a:lnTo>
                <a:lnTo>
                  <a:pt x="3466" y="7593"/>
                </a:lnTo>
                <a:close/>
                <a:moveTo>
                  <a:pt x="1008" y="0"/>
                </a:moveTo>
                <a:cubicBezTo>
                  <a:pt x="473" y="0"/>
                  <a:pt x="0" y="473"/>
                  <a:pt x="0" y="1008"/>
                </a:cubicBezTo>
                <a:lnTo>
                  <a:pt x="0" y="5860"/>
                </a:lnTo>
                <a:cubicBezTo>
                  <a:pt x="0" y="6396"/>
                  <a:pt x="473" y="6868"/>
                  <a:pt x="1008" y="6868"/>
                </a:cubicBezTo>
                <a:lnTo>
                  <a:pt x="2111" y="6868"/>
                </a:lnTo>
                <a:cubicBezTo>
                  <a:pt x="2237" y="7183"/>
                  <a:pt x="2489" y="7435"/>
                  <a:pt x="2804" y="7498"/>
                </a:cubicBezTo>
                <a:lnTo>
                  <a:pt x="3434" y="11373"/>
                </a:lnTo>
                <a:cubicBezTo>
                  <a:pt x="3466" y="11531"/>
                  <a:pt x="3592" y="11657"/>
                  <a:pt x="3781" y="11657"/>
                </a:cubicBezTo>
                <a:lnTo>
                  <a:pt x="7877" y="11657"/>
                </a:lnTo>
                <a:cubicBezTo>
                  <a:pt x="8034" y="11657"/>
                  <a:pt x="8192" y="11531"/>
                  <a:pt x="8223" y="11373"/>
                </a:cubicBezTo>
                <a:lnTo>
                  <a:pt x="8853" y="7498"/>
                </a:lnTo>
                <a:cubicBezTo>
                  <a:pt x="9168" y="7435"/>
                  <a:pt x="9420" y="7183"/>
                  <a:pt x="9546" y="6868"/>
                </a:cubicBezTo>
                <a:lnTo>
                  <a:pt x="10680" y="6868"/>
                </a:lnTo>
                <a:cubicBezTo>
                  <a:pt x="11216" y="6868"/>
                  <a:pt x="11689" y="6396"/>
                  <a:pt x="11689" y="5860"/>
                </a:cubicBezTo>
                <a:lnTo>
                  <a:pt x="11689" y="1008"/>
                </a:lnTo>
                <a:cubicBezTo>
                  <a:pt x="11657" y="473"/>
                  <a:pt x="11185" y="0"/>
                  <a:pt x="1061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09" name="Google Shape;1509;p58"/>
          <p:cNvGrpSpPr/>
          <p:nvPr/>
        </p:nvGrpSpPr>
        <p:grpSpPr>
          <a:xfrm>
            <a:off x="5765634" y="1631256"/>
            <a:ext cx="324133" cy="420796"/>
            <a:chOff x="-3462150" y="2046625"/>
            <a:chExt cx="224500" cy="291450"/>
          </a:xfrm>
        </p:grpSpPr>
        <p:sp>
          <p:nvSpPr>
            <p:cNvPr id="1510" name="Google Shape;1510;p58"/>
            <p:cNvSpPr/>
            <p:nvPr/>
          </p:nvSpPr>
          <p:spPr>
            <a:xfrm>
              <a:off x="-3425125" y="2253000"/>
              <a:ext cx="51225" cy="50425"/>
            </a:xfrm>
            <a:custGeom>
              <a:rect b="b" l="l" r="r" t="t"/>
              <a:pathLst>
                <a:path extrusionOk="0" h="2017" w="2049">
                  <a:moveTo>
                    <a:pt x="1009" y="662"/>
                  </a:moveTo>
                  <a:cubicBezTo>
                    <a:pt x="1198" y="662"/>
                    <a:pt x="1355" y="819"/>
                    <a:pt x="1355" y="1008"/>
                  </a:cubicBezTo>
                  <a:cubicBezTo>
                    <a:pt x="1355" y="1197"/>
                    <a:pt x="1166" y="1355"/>
                    <a:pt x="1009" y="1355"/>
                  </a:cubicBezTo>
                  <a:cubicBezTo>
                    <a:pt x="820" y="1355"/>
                    <a:pt x="662" y="1197"/>
                    <a:pt x="662" y="1008"/>
                  </a:cubicBezTo>
                  <a:cubicBezTo>
                    <a:pt x="662" y="819"/>
                    <a:pt x="820" y="662"/>
                    <a:pt x="1009" y="662"/>
                  </a:cubicBezTo>
                  <a:close/>
                  <a:moveTo>
                    <a:pt x="1009" y="0"/>
                  </a:moveTo>
                  <a:cubicBezTo>
                    <a:pt x="473" y="0"/>
                    <a:pt x="0" y="441"/>
                    <a:pt x="0" y="1008"/>
                  </a:cubicBezTo>
                  <a:cubicBezTo>
                    <a:pt x="0" y="1575"/>
                    <a:pt x="473" y="2016"/>
                    <a:pt x="1009" y="2016"/>
                  </a:cubicBezTo>
                  <a:cubicBezTo>
                    <a:pt x="1576" y="2016"/>
                    <a:pt x="2048" y="1575"/>
                    <a:pt x="2048" y="1008"/>
                  </a:cubicBezTo>
                  <a:cubicBezTo>
                    <a:pt x="2048" y="441"/>
                    <a:pt x="1576" y="0"/>
                    <a:pt x="100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58"/>
            <p:cNvSpPr/>
            <p:nvPr/>
          </p:nvSpPr>
          <p:spPr>
            <a:xfrm>
              <a:off x="-3425125" y="2116725"/>
              <a:ext cx="51225" cy="49650"/>
            </a:xfrm>
            <a:custGeom>
              <a:rect b="b" l="l" r="r" t="t"/>
              <a:pathLst>
                <a:path extrusionOk="0" h="1986" w="2049">
                  <a:moveTo>
                    <a:pt x="343" y="1"/>
                  </a:moveTo>
                  <a:cubicBezTo>
                    <a:pt x="252" y="1"/>
                    <a:pt x="158" y="32"/>
                    <a:pt x="95" y="95"/>
                  </a:cubicBezTo>
                  <a:cubicBezTo>
                    <a:pt x="0" y="190"/>
                    <a:pt x="0" y="442"/>
                    <a:pt x="95" y="536"/>
                  </a:cubicBezTo>
                  <a:lnTo>
                    <a:pt x="536" y="977"/>
                  </a:lnTo>
                  <a:lnTo>
                    <a:pt x="95" y="1418"/>
                  </a:lnTo>
                  <a:cubicBezTo>
                    <a:pt x="0" y="1544"/>
                    <a:pt x="0" y="1765"/>
                    <a:pt x="95" y="1891"/>
                  </a:cubicBezTo>
                  <a:cubicBezTo>
                    <a:pt x="158" y="1954"/>
                    <a:pt x="252" y="1986"/>
                    <a:pt x="343" y="1986"/>
                  </a:cubicBezTo>
                  <a:cubicBezTo>
                    <a:pt x="434" y="1986"/>
                    <a:pt x="520" y="1954"/>
                    <a:pt x="568" y="1891"/>
                  </a:cubicBezTo>
                  <a:lnTo>
                    <a:pt x="1009" y="1450"/>
                  </a:lnTo>
                  <a:lnTo>
                    <a:pt x="1450" y="1891"/>
                  </a:lnTo>
                  <a:cubicBezTo>
                    <a:pt x="1513" y="1954"/>
                    <a:pt x="1599" y="1986"/>
                    <a:pt x="1686" y="1986"/>
                  </a:cubicBezTo>
                  <a:cubicBezTo>
                    <a:pt x="1773" y="1986"/>
                    <a:pt x="1859" y="1954"/>
                    <a:pt x="1922" y="1891"/>
                  </a:cubicBezTo>
                  <a:cubicBezTo>
                    <a:pt x="2048" y="1765"/>
                    <a:pt x="2048" y="1544"/>
                    <a:pt x="1922" y="1418"/>
                  </a:cubicBezTo>
                  <a:lnTo>
                    <a:pt x="1481" y="977"/>
                  </a:lnTo>
                  <a:lnTo>
                    <a:pt x="1922" y="536"/>
                  </a:lnTo>
                  <a:cubicBezTo>
                    <a:pt x="2048" y="442"/>
                    <a:pt x="2048" y="190"/>
                    <a:pt x="1922" y="95"/>
                  </a:cubicBezTo>
                  <a:cubicBezTo>
                    <a:pt x="1859" y="32"/>
                    <a:pt x="1773" y="1"/>
                    <a:pt x="1686" y="1"/>
                  </a:cubicBezTo>
                  <a:cubicBezTo>
                    <a:pt x="1599" y="1"/>
                    <a:pt x="1513" y="32"/>
                    <a:pt x="1450" y="95"/>
                  </a:cubicBezTo>
                  <a:lnTo>
                    <a:pt x="1009" y="505"/>
                  </a:lnTo>
                  <a:lnTo>
                    <a:pt x="568" y="95"/>
                  </a:lnTo>
                  <a:cubicBezTo>
                    <a:pt x="520" y="32"/>
                    <a:pt x="434" y="1"/>
                    <a:pt x="34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58"/>
            <p:cNvSpPr/>
            <p:nvPr/>
          </p:nvSpPr>
          <p:spPr>
            <a:xfrm>
              <a:off x="-3425125" y="2185250"/>
              <a:ext cx="51225" cy="49650"/>
            </a:xfrm>
            <a:custGeom>
              <a:rect b="b" l="l" r="r" t="t"/>
              <a:pathLst>
                <a:path extrusionOk="0" h="1986" w="2049">
                  <a:moveTo>
                    <a:pt x="343" y="1"/>
                  </a:moveTo>
                  <a:cubicBezTo>
                    <a:pt x="252" y="1"/>
                    <a:pt x="158" y="32"/>
                    <a:pt x="95" y="95"/>
                  </a:cubicBezTo>
                  <a:cubicBezTo>
                    <a:pt x="0" y="221"/>
                    <a:pt x="0" y="442"/>
                    <a:pt x="95" y="568"/>
                  </a:cubicBezTo>
                  <a:lnTo>
                    <a:pt x="536" y="1009"/>
                  </a:lnTo>
                  <a:lnTo>
                    <a:pt x="95" y="1418"/>
                  </a:lnTo>
                  <a:cubicBezTo>
                    <a:pt x="0" y="1544"/>
                    <a:pt x="0" y="1796"/>
                    <a:pt x="95" y="1891"/>
                  </a:cubicBezTo>
                  <a:cubicBezTo>
                    <a:pt x="158" y="1954"/>
                    <a:pt x="252" y="1985"/>
                    <a:pt x="343" y="1985"/>
                  </a:cubicBezTo>
                  <a:cubicBezTo>
                    <a:pt x="434" y="1985"/>
                    <a:pt x="520" y="1954"/>
                    <a:pt x="568" y="1891"/>
                  </a:cubicBezTo>
                  <a:lnTo>
                    <a:pt x="1009" y="1481"/>
                  </a:lnTo>
                  <a:lnTo>
                    <a:pt x="1450" y="1891"/>
                  </a:lnTo>
                  <a:cubicBezTo>
                    <a:pt x="1513" y="1954"/>
                    <a:pt x="1599" y="1985"/>
                    <a:pt x="1686" y="1985"/>
                  </a:cubicBezTo>
                  <a:cubicBezTo>
                    <a:pt x="1773" y="1985"/>
                    <a:pt x="1859" y="1954"/>
                    <a:pt x="1922" y="1891"/>
                  </a:cubicBezTo>
                  <a:cubicBezTo>
                    <a:pt x="2048" y="1796"/>
                    <a:pt x="2048" y="1544"/>
                    <a:pt x="1922" y="1418"/>
                  </a:cubicBezTo>
                  <a:lnTo>
                    <a:pt x="1481" y="1009"/>
                  </a:lnTo>
                  <a:lnTo>
                    <a:pt x="1922" y="568"/>
                  </a:lnTo>
                  <a:cubicBezTo>
                    <a:pt x="2048" y="410"/>
                    <a:pt x="2048" y="221"/>
                    <a:pt x="1922" y="95"/>
                  </a:cubicBezTo>
                  <a:cubicBezTo>
                    <a:pt x="1859" y="32"/>
                    <a:pt x="1773" y="1"/>
                    <a:pt x="1686" y="1"/>
                  </a:cubicBezTo>
                  <a:cubicBezTo>
                    <a:pt x="1599" y="1"/>
                    <a:pt x="1513" y="32"/>
                    <a:pt x="1450" y="95"/>
                  </a:cubicBezTo>
                  <a:lnTo>
                    <a:pt x="1009" y="536"/>
                  </a:lnTo>
                  <a:lnTo>
                    <a:pt x="568" y="95"/>
                  </a:lnTo>
                  <a:cubicBezTo>
                    <a:pt x="520" y="32"/>
                    <a:pt x="434" y="1"/>
                    <a:pt x="34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58"/>
            <p:cNvSpPr/>
            <p:nvPr/>
          </p:nvSpPr>
          <p:spPr>
            <a:xfrm>
              <a:off x="-3462150" y="2046625"/>
              <a:ext cx="224500" cy="291450"/>
            </a:xfrm>
            <a:custGeom>
              <a:rect b="b" l="l" r="r" t="t"/>
              <a:pathLst>
                <a:path extrusionOk="0" h="11658" w="8980">
                  <a:moveTo>
                    <a:pt x="5924" y="694"/>
                  </a:moveTo>
                  <a:cubicBezTo>
                    <a:pt x="6113" y="694"/>
                    <a:pt x="6270" y="851"/>
                    <a:pt x="6270" y="1040"/>
                  </a:cubicBezTo>
                  <a:cubicBezTo>
                    <a:pt x="6270" y="1229"/>
                    <a:pt x="6113" y="1387"/>
                    <a:pt x="5924" y="1387"/>
                  </a:cubicBezTo>
                  <a:lnTo>
                    <a:pt x="3151" y="1387"/>
                  </a:lnTo>
                  <a:cubicBezTo>
                    <a:pt x="2962" y="1387"/>
                    <a:pt x="2805" y="1229"/>
                    <a:pt x="2805" y="1040"/>
                  </a:cubicBezTo>
                  <a:cubicBezTo>
                    <a:pt x="2805" y="851"/>
                    <a:pt x="2962" y="694"/>
                    <a:pt x="3151" y="694"/>
                  </a:cubicBezTo>
                  <a:close/>
                  <a:moveTo>
                    <a:pt x="8034" y="1356"/>
                  </a:moveTo>
                  <a:cubicBezTo>
                    <a:pt x="8255" y="1356"/>
                    <a:pt x="8413" y="1513"/>
                    <a:pt x="8413" y="1702"/>
                  </a:cubicBezTo>
                  <a:lnTo>
                    <a:pt x="8413" y="10649"/>
                  </a:lnTo>
                  <a:lnTo>
                    <a:pt x="8287" y="10649"/>
                  </a:lnTo>
                  <a:cubicBezTo>
                    <a:pt x="8287" y="10838"/>
                    <a:pt x="8129" y="10996"/>
                    <a:pt x="7940" y="10996"/>
                  </a:cubicBezTo>
                  <a:lnTo>
                    <a:pt x="1103" y="10996"/>
                  </a:lnTo>
                  <a:cubicBezTo>
                    <a:pt x="914" y="10996"/>
                    <a:pt x="757" y="10838"/>
                    <a:pt x="757" y="10649"/>
                  </a:cubicBezTo>
                  <a:lnTo>
                    <a:pt x="757" y="1702"/>
                  </a:lnTo>
                  <a:cubicBezTo>
                    <a:pt x="757" y="1513"/>
                    <a:pt x="914" y="1356"/>
                    <a:pt x="1103" y="1356"/>
                  </a:cubicBezTo>
                  <a:lnTo>
                    <a:pt x="2206" y="1356"/>
                  </a:lnTo>
                  <a:cubicBezTo>
                    <a:pt x="2364" y="1734"/>
                    <a:pt x="2742" y="2017"/>
                    <a:pt x="3214" y="2017"/>
                  </a:cubicBezTo>
                  <a:lnTo>
                    <a:pt x="5955" y="2017"/>
                  </a:lnTo>
                  <a:cubicBezTo>
                    <a:pt x="6396" y="2017"/>
                    <a:pt x="6774" y="1734"/>
                    <a:pt x="6932" y="1356"/>
                  </a:cubicBezTo>
                  <a:close/>
                  <a:moveTo>
                    <a:pt x="3120" y="1"/>
                  </a:moveTo>
                  <a:cubicBezTo>
                    <a:pt x="2679" y="1"/>
                    <a:pt x="2301" y="284"/>
                    <a:pt x="2143" y="694"/>
                  </a:cubicBezTo>
                  <a:lnTo>
                    <a:pt x="1040" y="694"/>
                  </a:lnTo>
                  <a:cubicBezTo>
                    <a:pt x="473" y="694"/>
                    <a:pt x="1" y="1166"/>
                    <a:pt x="1" y="1702"/>
                  </a:cubicBezTo>
                  <a:lnTo>
                    <a:pt x="1" y="10649"/>
                  </a:lnTo>
                  <a:cubicBezTo>
                    <a:pt x="1" y="11185"/>
                    <a:pt x="473" y="11658"/>
                    <a:pt x="1040" y="11658"/>
                  </a:cubicBezTo>
                  <a:lnTo>
                    <a:pt x="7877" y="11658"/>
                  </a:lnTo>
                  <a:cubicBezTo>
                    <a:pt x="8444" y="11658"/>
                    <a:pt x="8917" y="11185"/>
                    <a:pt x="8917" y="10649"/>
                  </a:cubicBezTo>
                  <a:lnTo>
                    <a:pt x="8917" y="1702"/>
                  </a:lnTo>
                  <a:cubicBezTo>
                    <a:pt x="8980" y="1166"/>
                    <a:pt x="8507" y="694"/>
                    <a:pt x="7971" y="694"/>
                  </a:cubicBezTo>
                  <a:lnTo>
                    <a:pt x="6869" y="694"/>
                  </a:lnTo>
                  <a:cubicBezTo>
                    <a:pt x="6711" y="284"/>
                    <a:pt x="6365" y="1"/>
                    <a:pt x="58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58"/>
            <p:cNvSpPr/>
            <p:nvPr/>
          </p:nvSpPr>
          <p:spPr>
            <a:xfrm>
              <a:off x="-3358175" y="2133275"/>
              <a:ext cx="86650" cy="18125"/>
            </a:xfrm>
            <a:custGeom>
              <a:rect b="b" l="l" r="r" t="t"/>
              <a:pathLst>
                <a:path extrusionOk="0" h="725" w="3466">
                  <a:moveTo>
                    <a:pt x="347" y="0"/>
                  </a:moveTo>
                  <a:cubicBezTo>
                    <a:pt x="158" y="0"/>
                    <a:pt x="0" y="158"/>
                    <a:pt x="0" y="378"/>
                  </a:cubicBezTo>
                  <a:cubicBezTo>
                    <a:pt x="0" y="567"/>
                    <a:pt x="158" y="725"/>
                    <a:pt x="347" y="725"/>
                  </a:cubicBezTo>
                  <a:lnTo>
                    <a:pt x="3088" y="725"/>
                  </a:lnTo>
                  <a:cubicBezTo>
                    <a:pt x="3308" y="725"/>
                    <a:pt x="3466" y="567"/>
                    <a:pt x="3466" y="378"/>
                  </a:cubicBezTo>
                  <a:cubicBezTo>
                    <a:pt x="3466" y="158"/>
                    <a:pt x="3308" y="0"/>
                    <a:pt x="30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58"/>
            <p:cNvSpPr/>
            <p:nvPr/>
          </p:nvSpPr>
          <p:spPr>
            <a:xfrm>
              <a:off x="-3358175" y="2201800"/>
              <a:ext cx="86650" cy="17350"/>
            </a:xfrm>
            <a:custGeom>
              <a:rect b="b" l="l" r="r" t="t"/>
              <a:pathLst>
                <a:path extrusionOk="0" h="694" w="3466">
                  <a:moveTo>
                    <a:pt x="347" y="0"/>
                  </a:moveTo>
                  <a:cubicBezTo>
                    <a:pt x="158" y="0"/>
                    <a:pt x="0" y="158"/>
                    <a:pt x="0" y="347"/>
                  </a:cubicBezTo>
                  <a:cubicBezTo>
                    <a:pt x="0" y="536"/>
                    <a:pt x="158" y="693"/>
                    <a:pt x="347" y="693"/>
                  </a:cubicBezTo>
                  <a:lnTo>
                    <a:pt x="3088" y="693"/>
                  </a:lnTo>
                  <a:cubicBezTo>
                    <a:pt x="3308" y="693"/>
                    <a:pt x="3466" y="536"/>
                    <a:pt x="3466" y="347"/>
                  </a:cubicBezTo>
                  <a:cubicBezTo>
                    <a:pt x="3466" y="158"/>
                    <a:pt x="3308" y="0"/>
                    <a:pt x="30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58"/>
            <p:cNvSpPr/>
            <p:nvPr/>
          </p:nvSpPr>
          <p:spPr>
            <a:xfrm>
              <a:off x="-3358175" y="2270325"/>
              <a:ext cx="86650" cy="18125"/>
            </a:xfrm>
            <a:custGeom>
              <a:rect b="b" l="l" r="r" t="t"/>
              <a:pathLst>
                <a:path extrusionOk="0" h="725" w="3466">
                  <a:moveTo>
                    <a:pt x="347" y="0"/>
                  </a:moveTo>
                  <a:cubicBezTo>
                    <a:pt x="158" y="0"/>
                    <a:pt x="0" y="158"/>
                    <a:pt x="0" y="347"/>
                  </a:cubicBezTo>
                  <a:cubicBezTo>
                    <a:pt x="0" y="567"/>
                    <a:pt x="158" y="725"/>
                    <a:pt x="347" y="725"/>
                  </a:cubicBezTo>
                  <a:lnTo>
                    <a:pt x="3088" y="725"/>
                  </a:lnTo>
                  <a:cubicBezTo>
                    <a:pt x="3308" y="725"/>
                    <a:pt x="3466" y="567"/>
                    <a:pt x="3466" y="347"/>
                  </a:cubicBezTo>
                  <a:cubicBezTo>
                    <a:pt x="3466" y="158"/>
                    <a:pt x="3308" y="0"/>
                    <a:pt x="30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7" name="Google Shape;1517;p58"/>
          <p:cNvGrpSpPr/>
          <p:nvPr/>
        </p:nvGrpSpPr>
        <p:grpSpPr>
          <a:xfrm>
            <a:off x="5741197" y="2139276"/>
            <a:ext cx="373006" cy="423069"/>
            <a:chOff x="-3478675" y="2405775"/>
            <a:chExt cx="258350" cy="293025"/>
          </a:xfrm>
        </p:grpSpPr>
        <p:sp>
          <p:nvSpPr>
            <p:cNvPr id="1518" name="Google Shape;1518;p58"/>
            <p:cNvSpPr/>
            <p:nvPr/>
          </p:nvSpPr>
          <p:spPr>
            <a:xfrm>
              <a:off x="-3478675" y="2405775"/>
              <a:ext cx="258350" cy="293025"/>
            </a:xfrm>
            <a:custGeom>
              <a:rect b="b" l="l" r="r" t="t"/>
              <a:pathLst>
                <a:path extrusionOk="0" h="11721" w="10334">
                  <a:moveTo>
                    <a:pt x="6018" y="694"/>
                  </a:moveTo>
                  <a:cubicBezTo>
                    <a:pt x="6175" y="694"/>
                    <a:pt x="6301" y="757"/>
                    <a:pt x="6333" y="915"/>
                  </a:cubicBezTo>
                  <a:lnTo>
                    <a:pt x="6490" y="1450"/>
                  </a:lnTo>
                  <a:lnTo>
                    <a:pt x="3781" y="1450"/>
                  </a:lnTo>
                  <a:lnTo>
                    <a:pt x="3970" y="915"/>
                  </a:lnTo>
                  <a:cubicBezTo>
                    <a:pt x="4033" y="757"/>
                    <a:pt x="4127" y="694"/>
                    <a:pt x="4285" y="694"/>
                  </a:cubicBezTo>
                  <a:close/>
                  <a:moveTo>
                    <a:pt x="9326" y="2049"/>
                  </a:moveTo>
                  <a:cubicBezTo>
                    <a:pt x="9546" y="2049"/>
                    <a:pt x="9704" y="2206"/>
                    <a:pt x="9704" y="2427"/>
                  </a:cubicBezTo>
                  <a:lnTo>
                    <a:pt x="9704" y="2773"/>
                  </a:lnTo>
                  <a:lnTo>
                    <a:pt x="756" y="2773"/>
                  </a:lnTo>
                  <a:lnTo>
                    <a:pt x="756" y="2427"/>
                  </a:lnTo>
                  <a:cubicBezTo>
                    <a:pt x="756" y="2206"/>
                    <a:pt x="914" y="2049"/>
                    <a:pt x="1103" y="2049"/>
                  </a:cubicBezTo>
                  <a:close/>
                  <a:moveTo>
                    <a:pt x="8916" y="3498"/>
                  </a:moveTo>
                  <a:lnTo>
                    <a:pt x="8317" y="10681"/>
                  </a:lnTo>
                  <a:cubicBezTo>
                    <a:pt x="8317" y="10839"/>
                    <a:pt x="8160" y="10996"/>
                    <a:pt x="7971" y="10996"/>
                  </a:cubicBezTo>
                  <a:lnTo>
                    <a:pt x="2363" y="10996"/>
                  </a:lnTo>
                  <a:cubicBezTo>
                    <a:pt x="2174" y="10996"/>
                    <a:pt x="2048" y="10902"/>
                    <a:pt x="2016" y="10681"/>
                  </a:cubicBezTo>
                  <a:lnTo>
                    <a:pt x="1418" y="3498"/>
                  </a:lnTo>
                  <a:close/>
                  <a:moveTo>
                    <a:pt x="4285" y="1"/>
                  </a:moveTo>
                  <a:cubicBezTo>
                    <a:pt x="3875" y="1"/>
                    <a:pt x="3466" y="285"/>
                    <a:pt x="3308" y="726"/>
                  </a:cubicBezTo>
                  <a:lnTo>
                    <a:pt x="3088" y="1450"/>
                  </a:lnTo>
                  <a:lnTo>
                    <a:pt x="1040" y="1450"/>
                  </a:lnTo>
                  <a:cubicBezTo>
                    <a:pt x="473" y="1450"/>
                    <a:pt x="0" y="1923"/>
                    <a:pt x="0" y="2458"/>
                  </a:cubicBezTo>
                  <a:lnTo>
                    <a:pt x="0" y="3120"/>
                  </a:lnTo>
                  <a:cubicBezTo>
                    <a:pt x="0" y="3341"/>
                    <a:pt x="158" y="3498"/>
                    <a:pt x="347" y="3498"/>
                  </a:cubicBezTo>
                  <a:lnTo>
                    <a:pt x="725" y="3498"/>
                  </a:lnTo>
                  <a:lnTo>
                    <a:pt x="1292" y="10776"/>
                  </a:lnTo>
                  <a:cubicBezTo>
                    <a:pt x="1355" y="11311"/>
                    <a:pt x="1764" y="11721"/>
                    <a:pt x="2331" y="11721"/>
                  </a:cubicBezTo>
                  <a:lnTo>
                    <a:pt x="7908" y="11721"/>
                  </a:lnTo>
                  <a:cubicBezTo>
                    <a:pt x="8475" y="11721"/>
                    <a:pt x="8916" y="11311"/>
                    <a:pt x="8948" y="10776"/>
                  </a:cubicBezTo>
                  <a:lnTo>
                    <a:pt x="9546" y="3498"/>
                  </a:lnTo>
                  <a:lnTo>
                    <a:pt x="9893" y="3498"/>
                  </a:lnTo>
                  <a:cubicBezTo>
                    <a:pt x="10082" y="3498"/>
                    <a:pt x="10239" y="3341"/>
                    <a:pt x="10239" y="3120"/>
                  </a:cubicBezTo>
                  <a:lnTo>
                    <a:pt x="10239" y="2458"/>
                  </a:lnTo>
                  <a:cubicBezTo>
                    <a:pt x="10334" y="1860"/>
                    <a:pt x="9861" y="1450"/>
                    <a:pt x="9294" y="1450"/>
                  </a:cubicBezTo>
                  <a:lnTo>
                    <a:pt x="7246" y="1450"/>
                  </a:lnTo>
                  <a:lnTo>
                    <a:pt x="7026" y="726"/>
                  </a:lnTo>
                  <a:cubicBezTo>
                    <a:pt x="6868" y="285"/>
                    <a:pt x="6490" y="1"/>
                    <a:pt x="601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58"/>
            <p:cNvSpPr/>
            <p:nvPr/>
          </p:nvSpPr>
          <p:spPr>
            <a:xfrm>
              <a:off x="-3408575" y="2509750"/>
              <a:ext cx="17350" cy="154400"/>
            </a:xfrm>
            <a:custGeom>
              <a:rect b="b" l="l" r="r" t="t"/>
              <a:pathLst>
                <a:path extrusionOk="0" h="6176" w="694">
                  <a:moveTo>
                    <a:pt x="347" y="1"/>
                  </a:moveTo>
                  <a:cubicBezTo>
                    <a:pt x="158" y="1"/>
                    <a:pt x="0" y="158"/>
                    <a:pt x="0" y="347"/>
                  </a:cubicBezTo>
                  <a:lnTo>
                    <a:pt x="0" y="5829"/>
                  </a:lnTo>
                  <a:cubicBezTo>
                    <a:pt x="0" y="6018"/>
                    <a:pt x="158" y="6176"/>
                    <a:pt x="347" y="6176"/>
                  </a:cubicBezTo>
                  <a:cubicBezTo>
                    <a:pt x="536" y="6176"/>
                    <a:pt x="693" y="6018"/>
                    <a:pt x="693" y="5829"/>
                  </a:cubicBezTo>
                  <a:lnTo>
                    <a:pt x="693" y="347"/>
                  </a:lnTo>
                  <a:cubicBezTo>
                    <a:pt x="693"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58"/>
            <p:cNvSpPr/>
            <p:nvPr/>
          </p:nvSpPr>
          <p:spPr>
            <a:xfrm>
              <a:off x="-33574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58"/>
            <p:cNvSpPr/>
            <p:nvPr/>
          </p:nvSpPr>
          <p:spPr>
            <a:xfrm>
              <a:off x="-3306200" y="2509750"/>
              <a:ext cx="17350" cy="154400"/>
            </a:xfrm>
            <a:custGeom>
              <a:rect b="b" l="l" r="r" t="t"/>
              <a:pathLst>
                <a:path extrusionOk="0" h="6176" w="694">
                  <a:moveTo>
                    <a:pt x="347" y="1"/>
                  </a:moveTo>
                  <a:cubicBezTo>
                    <a:pt x="158" y="1"/>
                    <a:pt x="1" y="158"/>
                    <a:pt x="1" y="347"/>
                  </a:cubicBezTo>
                  <a:lnTo>
                    <a:pt x="1" y="5829"/>
                  </a:lnTo>
                  <a:cubicBezTo>
                    <a:pt x="1" y="6018"/>
                    <a:pt x="158" y="6176"/>
                    <a:pt x="347" y="6176"/>
                  </a:cubicBezTo>
                  <a:cubicBezTo>
                    <a:pt x="536" y="6176"/>
                    <a:pt x="694" y="6018"/>
                    <a:pt x="694" y="5829"/>
                  </a:cubicBezTo>
                  <a:lnTo>
                    <a:pt x="694" y="347"/>
                  </a:lnTo>
                  <a:cubicBezTo>
                    <a:pt x="694"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2" name="Google Shape;1522;p58"/>
          <p:cNvGrpSpPr/>
          <p:nvPr/>
        </p:nvGrpSpPr>
        <p:grpSpPr>
          <a:xfrm>
            <a:off x="5803715" y="2660398"/>
            <a:ext cx="271831" cy="421914"/>
            <a:chOff x="-3443250" y="2765725"/>
            <a:chExt cx="188275" cy="292225"/>
          </a:xfrm>
        </p:grpSpPr>
        <p:sp>
          <p:nvSpPr>
            <p:cNvPr id="1523" name="Google Shape;1523;p58"/>
            <p:cNvSpPr/>
            <p:nvPr/>
          </p:nvSpPr>
          <p:spPr>
            <a:xfrm>
              <a:off x="-3443250" y="2765725"/>
              <a:ext cx="188275" cy="292225"/>
            </a:xfrm>
            <a:custGeom>
              <a:rect b="b" l="l" r="r" t="t"/>
              <a:pathLst>
                <a:path extrusionOk="0" h="11689" w="7531">
                  <a:moveTo>
                    <a:pt x="6491" y="662"/>
                  </a:moveTo>
                  <a:cubicBezTo>
                    <a:pt x="6711" y="662"/>
                    <a:pt x="6869" y="820"/>
                    <a:pt x="6869" y="1009"/>
                  </a:cubicBezTo>
                  <a:lnTo>
                    <a:pt x="6869" y="7908"/>
                  </a:lnTo>
                  <a:cubicBezTo>
                    <a:pt x="6869" y="8097"/>
                    <a:pt x="6711" y="8255"/>
                    <a:pt x="6491" y="8255"/>
                  </a:cubicBezTo>
                  <a:lnTo>
                    <a:pt x="1040" y="8255"/>
                  </a:lnTo>
                  <a:cubicBezTo>
                    <a:pt x="851" y="8255"/>
                    <a:pt x="694" y="8097"/>
                    <a:pt x="694" y="7908"/>
                  </a:cubicBezTo>
                  <a:lnTo>
                    <a:pt x="694" y="1009"/>
                  </a:lnTo>
                  <a:cubicBezTo>
                    <a:pt x="694" y="820"/>
                    <a:pt x="851" y="662"/>
                    <a:pt x="1040" y="662"/>
                  </a:cubicBezTo>
                  <a:close/>
                  <a:moveTo>
                    <a:pt x="4821" y="8948"/>
                  </a:moveTo>
                  <a:lnTo>
                    <a:pt x="4821" y="10996"/>
                  </a:lnTo>
                  <a:lnTo>
                    <a:pt x="2773" y="10996"/>
                  </a:lnTo>
                  <a:lnTo>
                    <a:pt x="2773" y="8948"/>
                  </a:lnTo>
                  <a:close/>
                  <a:moveTo>
                    <a:pt x="1040" y="1"/>
                  </a:moveTo>
                  <a:cubicBezTo>
                    <a:pt x="473" y="1"/>
                    <a:pt x="1" y="473"/>
                    <a:pt x="1" y="1009"/>
                  </a:cubicBezTo>
                  <a:lnTo>
                    <a:pt x="1" y="7908"/>
                  </a:lnTo>
                  <a:cubicBezTo>
                    <a:pt x="1" y="8475"/>
                    <a:pt x="473" y="8917"/>
                    <a:pt x="1040" y="8917"/>
                  </a:cubicBezTo>
                  <a:lnTo>
                    <a:pt x="2049" y="8917"/>
                  </a:lnTo>
                  <a:lnTo>
                    <a:pt x="2049" y="10964"/>
                  </a:lnTo>
                  <a:lnTo>
                    <a:pt x="1040" y="10964"/>
                  </a:lnTo>
                  <a:cubicBezTo>
                    <a:pt x="851" y="10964"/>
                    <a:pt x="694" y="11122"/>
                    <a:pt x="694" y="11342"/>
                  </a:cubicBezTo>
                  <a:cubicBezTo>
                    <a:pt x="694" y="11531"/>
                    <a:pt x="851" y="11689"/>
                    <a:pt x="1040" y="11689"/>
                  </a:cubicBezTo>
                  <a:lnTo>
                    <a:pt x="6491" y="11689"/>
                  </a:lnTo>
                  <a:cubicBezTo>
                    <a:pt x="6711" y="11689"/>
                    <a:pt x="6869" y="11531"/>
                    <a:pt x="6869" y="11342"/>
                  </a:cubicBezTo>
                  <a:cubicBezTo>
                    <a:pt x="6869" y="11122"/>
                    <a:pt x="6711" y="10964"/>
                    <a:pt x="6491" y="10964"/>
                  </a:cubicBezTo>
                  <a:lnTo>
                    <a:pt x="5483" y="10964"/>
                  </a:lnTo>
                  <a:lnTo>
                    <a:pt x="5483" y="8917"/>
                  </a:lnTo>
                  <a:lnTo>
                    <a:pt x="6491" y="8917"/>
                  </a:lnTo>
                  <a:cubicBezTo>
                    <a:pt x="7058" y="8917"/>
                    <a:pt x="7531" y="8475"/>
                    <a:pt x="7531" y="7908"/>
                  </a:cubicBezTo>
                  <a:lnTo>
                    <a:pt x="7531" y="1009"/>
                  </a:lnTo>
                  <a:cubicBezTo>
                    <a:pt x="7531" y="442"/>
                    <a:pt x="7089" y="1"/>
                    <a:pt x="649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58"/>
            <p:cNvSpPr/>
            <p:nvPr/>
          </p:nvSpPr>
          <p:spPr>
            <a:xfrm>
              <a:off x="-3411725" y="2799375"/>
              <a:ext cx="124450" cy="86100"/>
            </a:xfrm>
            <a:custGeom>
              <a:rect b="b" l="l" r="r" t="t"/>
              <a:pathLst>
                <a:path extrusionOk="0" h="3444" w="4978">
                  <a:moveTo>
                    <a:pt x="1859" y="1144"/>
                  </a:moveTo>
                  <a:lnTo>
                    <a:pt x="2678" y="2750"/>
                  </a:lnTo>
                  <a:lnTo>
                    <a:pt x="1040" y="2750"/>
                  </a:lnTo>
                  <a:lnTo>
                    <a:pt x="1859" y="1144"/>
                  </a:lnTo>
                  <a:close/>
                  <a:moveTo>
                    <a:pt x="3151" y="1049"/>
                  </a:moveTo>
                  <a:lnTo>
                    <a:pt x="4033" y="2782"/>
                  </a:lnTo>
                  <a:lnTo>
                    <a:pt x="3403" y="2782"/>
                  </a:lnTo>
                  <a:lnTo>
                    <a:pt x="3403" y="2750"/>
                  </a:lnTo>
                  <a:lnTo>
                    <a:pt x="2804" y="1553"/>
                  </a:lnTo>
                  <a:lnTo>
                    <a:pt x="3151" y="1049"/>
                  </a:lnTo>
                  <a:close/>
                  <a:moveTo>
                    <a:pt x="3213" y="1"/>
                  </a:moveTo>
                  <a:cubicBezTo>
                    <a:pt x="3110" y="1"/>
                    <a:pt x="3003" y="48"/>
                    <a:pt x="2930" y="135"/>
                  </a:cubicBezTo>
                  <a:lnTo>
                    <a:pt x="2457" y="829"/>
                  </a:lnTo>
                  <a:lnTo>
                    <a:pt x="2142" y="198"/>
                  </a:lnTo>
                  <a:cubicBezTo>
                    <a:pt x="2079" y="72"/>
                    <a:pt x="1961" y="9"/>
                    <a:pt x="1839" y="9"/>
                  </a:cubicBezTo>
                  <a:cubicBezTo>
                    <a:pt x="1717" y="9"/>
                    <a:pt x="1591" y="72"/>
                    <a:pt x="1512" y="198"/>
                  </a:cubicBezTo>
                  <a:lnTo>
                    <a:pt x="126" y="2939"/>
                  </a:lnTo>
                  <a:cubicBezTo>
                    <a:pt x="0" y="3191"/>
                    <a:pt x="158" y="3443"/>
                    <a:pt x="441" y="3443"/>
                  </a:cubicBezTo>
                  <a:lnTo>
                    <a:pt x="4537" y="3443"/>
                  </a:lnTo>
                  <a:cubicBezTo>
                    <a:pt x="4757" y="3443"/>
                    <a:pt x="4978" y="3191"/>
                    <a:pt x="4852" y="2939"/>
                  </a:cubicBezTo>
                  <a:lnTo>
                    <a:pt x="3497" y="198"/>
                  </a:lnTo>
                  <a:cubicBezTo>
                    <a:pt x="3446" y="63"/>
                    <a:pt x="3332" y="1"/>
                    <a:pt x="321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58"/>
            <p:cNvSpPr/>
            <p:nvPr/>
          </p:nvSpPr>
          <p:spPr>
            <a:xfrm>
              <a:off x="-3392825" y="290357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58"/>
            <p:cNvSpPr/>
            <p:nvPr/>
          </p:nvSpPr>
          <p:spPr>
            <a:xfrm>
              <a:off x="-3392825" y="2938225"/>
              <a:ext cx="86650" cy="17350"/>
            </a:xfrm>
            <a:custGeom>
              <a:rect b="b" l="l" r="r" t="t"/>
              <a:pathLst>
                <a:path extrusionOk="0" h="694" w="3466">
                  <a:moveTo>
                    <a:pt x="347" y="0"/>
                  </a:moveTo>
                  <a:cubicBezTo>
                    <a:pt x="158" y="0"/>
                    <a:pt x="0" y="158"/>
                    <a:pt x="0" y="347"/>
                  </a:cubicBezTo>
                  <a:cubicBezTo>
                    <a:pt x="0" y="536"/>
                    <a:pt x="158" y="693"/>
                    <a:pt x="347" y="693"/>
                  </a:cubicBezTo>
                  <a:lnTo>
                    <a:pt x="3119" y="693"/>
                  </a:lnTo>
                  <a:cubicBezTo>
                    <a:pt x="3308" y="693"/>
                    <a:pt x="3466" y="536"/>
                    <a:pt x="3466" y="347"/>
                  </a:cubicBezTo>
                  <a:cubicBezTo>
                    <a:pt x="3466" y="158"/>
                    <a:pt x="3308" y="0"/>
                    <a:pt x="3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7" name="Google Shape;1527;p58"/>
          <p:cNvGrpSpPr/>
          <p:nvPr/>
        </p:nvGrpSpPr>
        <p:grpSpPr>
          <a:xfrm>
            <a:off x="832612" y="3230934"/>
            <a:ext cx="371887" cy="423069"/>
            <a:chOff x="-1684475" y="2049000"/>
            <a:chExt cx="257575" cy="293025"/>
          </a:xfrm>
        </p:grpSpPr>
        <p:sp>
          <p:nvSpPr>
            <p:cNvPr id="1528" name="Google Shape;1528;p58"/>
            <p:cNvSpPr/>
            <p:nvPr/>
          </p:nvSpPr>
          <p:spPr>
            <a:xfrm>
              <a:off x="-1684475" y="2049000"/>
              <a:ext cx="257575" cy="293025"/>
            </a:xfrm>
            <a:custGeom>
              <a:rect b="b" l="l" r="r" t="t"/>
              <a:pathLst>
                <a:path extrusionOk="0" h="11721" w="10303">
                  <a:moveTo>
                    <a:pt x="1355" y="693"/>
                  </a:moveTo>
                  <a:lnTo>
                    <a:pt x="1355" y="1387"/>
                  </a:lnTo>
                  <a:lnTo>
                    <a:pt x="694" y="1387"/>
                  </a:lnTo>
                  <a:lnTo>
                    <a:pt x="694" y="693"/>
                  </a:lnTo>
                  <a:close/>
                  <a:moveTo>
                    <a:pt x="9546" y="693"/>
                  </a:moveTo>
                  <a:lnTo>
                    <a:pt x="9546" y="1387"/>
                  </a:lnTo>
                  <a:lnTo>
                    <a:pt x="8885" y="1387"/>
                  </a:lnTo>
                  <a:lnTo>
                    <a:pt x="8885" y="693"/>
                  </a:lnTo>
                  <a:close/>
                  <a:moveTo>
                    <a:pt x="8223" y="1387"/>
                  </a:moveTo>
                  <a:lnTo>
                    <a:pt x="8223" y="1733"/>
                  </a:lnTo>
                  <a:cubicBezTo>
                    <a:pt x="8223" y="1922"/>
                    <a:pt x="8381" y="2080"/>
                    <a:pt x="8570" y="2080"/>
                  </a:cubicBezTo>
                  <a:lnTo>
                    <a:pt x="8916" y="2080"/>
                  </a:lnTo>
                  <a:lnTo>
                    <a:pt x="8916" y="9641"/>
                  </a:lnTo>
                  <a:lnTo>
                    <a:pt x="8538" y="9641"/>
                  </a:lnTo>
                  <a:cubicBezTo>
                    <a:pt x="8349" y="9641"/>
                    <a:pt x="8192" y="9798"/>
                    <a:pt x="8192" y="9987"/>
                  </a:cubicBezTo>
                  <a:lnTo>
                    <a:pt x="8192" y="10365"/>
                  </a:lnTo>
                  <a:lnTo>
                    <a:pt x="2080" y="10365"/>
                  </a:lnTo>
                  <a:lnTo>
                    <a:pt x="2080" y="9987"/>
                  </a:lnTo>
                  <a:cubicBezTo>
                    <a:pt x="2080" y="9798"/>
                    <a:pt x="1922" y="9641"/>
                    <a:pt x="1733" y="9641"/>
                  </a:cubicBezTo>
                  <a:lnTo>
                    <a:pt x="1355" y="9641"/>
                  </a:lnTo>
                  <a:lnTo>
                    <a:pt x="1355" y="2080"/>
                  </a:lnTo>
                  <a:lnTo>
                    <a:pt x="1733" y="2080"/>
                  </a:lnTo>
                  <a:cubicBezTo>
                    <a:pt x="1922" y="2080"/>
                    <a:pt x="2080" y="1922"/>
                    <a:pt x="2080" y="1733"/>
                  </a:cubicBezTo>
                  <a:lnTo>
                    <a:pt x="2080" y="1387"/>
                  </a:lnTo>
                  <a:close/>
                  <a:moveTo>
                    <a:pt x="1355" y="10365"/>
                  </a:moveTo>
                  <a:lnTo>
                    <a:pt x="1355" y="11027"/>
                  </a:lnTo>
                  <a:lnTo>
                    <a:pt x="694" y="11027"/>
                  </a:lnTo>
                  <a:lnTo>
                    <a:pt x="694" y="10365"/>
                  </a:lnTo>
                  <a:close/>
                  <a:moveTo>
                    <a:pt x="9609" y="10365"/>
                  </a:moveTo>
                  <a:lnTo>
                    <a:pt x="9609" y="11027"/>
                  </a:lnTo>
                  <a:lnTo>
                    <a:pt x="8916" y="11027"/>
                  </a:lnTo>
                  <a:lnTo>
                    <a:pt x="8916" y="10365"/>
                  </a:lnTo>
                  <a:close/>
                  <a:moveTo>
                    <a:pt x="347" y="0"/>
                  </a:moveTo>
                  <a:cubicBezTo>
                    <a:pt x="158" y="0"/>
                    <a:pt x="0" y="158"/>
                    <a:pt x="0" y="347"/>
                  </a:cubicBezTo>
                  <a:lnTo>
                    <a:pt x="0" y="1733"/>
                  </a:lnTo>
                  <a:cubicBezTo>
                    <a:pt x="0" y="1922"/>
                    <a:pt x="158" y="2080"/>
                    <a:pt x="347" y="2080"/>
                  </a:cubicBezTo>
                  <a:lnTo>
                    <a:pt x="694" y="2080"/>
                  </a:lnTo>
                  <a:lnTo>
                    <a:pt x="694" y="9641"/>
                  </a:lnTo>
                  <a:lnTo>
                    <a:pt x="347" y="9641"/>
                  </a:lnTo>
                  <a:cubicBezTo>
                    <a:pt x="158" y="9641"/>
                    <a:pt x="0" y="9798"/>
                    <a:pt x="0" y="9987"/>
                  </a:cubicBezTo>
                  <a:lnTo>
                    <a:pt x="0" y="11374"/>
                  </a:lnTo>
                  <a:cubicBezTo>
                    <a:pt x="0" y="11563"/>
                    <a:pt x="158" y="11720"/>
                    <a:pt x="347" y="11720"/>
                  </a:cubicBezTo>
                  <a:lnTo>
                    <a:pt x="1733" y="11720"/>
                  </a:lnTo>
                  <a:cubicBezTo>
                    <a:pt x="1922" y="11720"/>
                    <a:pt x="2080" y="11563"/>
                    <a:pt x="2080" y="11374"/>
                  </a:cubicBezTo>
                  <a:lnTo>
                    <a:pt x="2080" y="11027"/>
                  </a:lnTo>
                  <a:lnTo>
                    <a:pt x="8223" y="11027"/>
                  </a:lnTo>
                  <a:lnTo>
                    <a:pt x="8223" y="11374"/>
                  </a:lnTo>
                  <a:cubicBezTo>
                    <a:pt x="8223" y="11563"/>
                    <a:pt x="8381" y="11720"/>
                    <a:pt x="8570" y="11720"/>
                  </a:cubicBezTo>
                  <a:lnTo>
                    <a:pt x="9956" y="11720"/>
                  </a:lnTo>
                  <a:cubicBezTo>
                    <a:pt x="10145" y="11720"/>
                    <a:pt x="10303" y="11563"/>
                    <a:pt x="10303" y="11374"/>
                  </a:cubicBezTo>
                  <a:lnTo>
                    <a:pt x="10303" y="9987"/>
                  </a:lnTo>
                  <a:cubicBezTo>
                    <a:pt x="10303" y="9798"/>
                    <a:pt x="10145" y="9641"/>
                    <a:pt x="9956" y="9641"/>
                  </a:cubicBezTo>
                  <a:lnTo>
                    <a:pt x="9609" y="9641"/>
                  </a:lnTo>
                  <a:lnTo>
                    <a:pt x="9609" y="2080"/>
                  </a:lnTo>
                  <a:lnTo>
                    <a:pt x="9924" y="2080"/>
                  </a:lnTo>
                  <a:cubicBezTo>
                    <a:pt x="10113" y="2080"/>
                    <a:pt x="10271" y="1922"/>
                    <a:pt x="10271" y="1733"/>
                  </a:cubicBezTo>
                  <a:lnTo>
                    <a:pt x="10271" y="347"/>
                  </a:lnTo>
                  <a:cubicBezTo>
                    <a:pt x="10271" y="158"/>
                    <a:pt x="10113" y="0"/>
                    <a:pt x="9924" y="0"/>
                  </a:cubicBezTo>
                  <a:lnTo>
                    <a:pt x="8538" y="0"/>
                  </a:lnTo>
                  <a:cubicBezTo>
                    <a:pt x="8349" y="0"/>
                    <a:pt x="8192" y="158"/>
                    <a:pt x="8192" y="347"/>
                  </a:cubicBezTo>
                  <a:lnTo>
                    <a:pt x="8192" y="693"/>
                  </a:lnTo>
                  <a:lnTo>
                    <a:pt x="2080" y="693"/>
                  </a:lnTo>
                  <a:lnTo>
                    <a:pt x="2080" y="347"/>
                  </a:lnTo>
                  <a:cubicBezTo>
                    <a:pt x="2080" y="158"/>
                    <a:pt x="1922" y="0"/>
                    <a:pt x="17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58"/>
            <p:cNvSpPr/>
            <p:nvPr/>
          </p:nvSpPr>
          <p:spPr>
            <a:xfrm>
              <a:off x="-1615950" y="2238800"/>
              <a:ext cx="120525" cy="18150"/>
            </a:xfrm>
            <a:custGeom>
              <a:rect b="b" l="l" r="r" t="t"/>
              <a:pathLst>
                <a:path extrusionOk="0" h="726" w="4821">
                  <a:moveTo>
                    <a:pt x="347" y="1"/>
                  </a:moveTo>
                  <a:cubicBezTo>
                    <a:pt x="158" y="1"/>
                    <a:pt x="0" y="159"/>
                    <a:pt x="0" y="348"/>
                  </a:cubicBezTo>
                  <a:cubicBezTo>
                    <a:pt x="0" y="568"/>
                    <a:pt x="158" y="726"/>
                    <a:pt x="347" y="726"/>
                  </a:cubicBezTo>
                  <a:lnTo>
                    <a:pt x="4443" y="726"/>
                  </a:lnTo>
                  <a:cubicBezTo>
                    <a:pt x="4663" y="726"/>
                    <a:pt x="4821" y="568"/>
                    <a:pt x="4821" y="348"/>
                  </a:cubicBezTo>
                  <a:cubicBezTo>
                    <a:pt x="4821" y="159"/>
                    <a:pt x="4663" y="1"/>
                    <a:pt x="444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58"/>
            <p:cNvSpPr/>
            <p:nvPr/>
          </p:nvSpPr>
          <p:spPr>
            <a:xfrm>
              <a:off x="-1615950" y="2273475"/>
              <a:ext cx="120525" cy="17350"/>
            </a:xfrm>
            <a:custGeom>
              <a:rect b="b" l="l" r="r" t="t"/>
              <a:pathLst>
                <a:path extrusionOk="0" h="694" w="4821">
                  <a:moveTo>
                    <a:pt x="347" y="0"/>
                  </a:moveTo>
                  <a:cubicBezTo>
                    <a:pt x="158" y="0"/>
                    <a:pt x="0" y="158"/>
                    <a:pt x="0" y="347"/>
                  </a:cubicBezTo>
                  <a:cubicBezTo>
                    <a:pt x="0" y="536"/>
                    <a:pt x="158" y="693"/>
                    <a:pt x="347" y="693"/>
                  </a:cubicBezTo>
                  <a:lnTo>
                    <a:pt x="4443" y="693"/>
                  </a:lnTo>
                  <a:cubicBezTo>
                    <a:pt x="4663" y="693"/>
                    <a:pt x="4821" y="536"/>
                    <a:pt x="4821" y="347"/>
                  </a:cubicBezTo>
                  <a:cubicBezTo>
                    <a:pt x="4821" y="158"/>
                    <a:pt x="4663" y="0"/>
                    <a:pt x="444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58"/>
            <p:cNvSpPr/>
            <p:nvPr/>
          </p:nvSpPr>
          <p:spPr>
            <a:xfrm>
              <a:off x="-1630925" y="2100975"/>
              <a:ext cx="153625" cy="116600"/>
            </a:xfrm>
            <a:custGeom>
              <a:rect b="b" l="l" r="r" t="t"/>
              <a:pathLst>
                <a:path extrusionOk="0" h="4664" w="6145">
                  <a:moveTo>
                    <a:pt x="4695" y="662"/>
                  </a:moveTo>
                  <a:lnTo>
                    <a:pt x="2994" y="1985"/>
                  </a:lnTo>
                  <a:lnTo>
                    <a:pt x="1261" y="662"/>
                  </a:lnTo>
                  <a:close/>
                  <a:moveTo>
                    <a:pt x="599" y="1040"/>
                  </a:moveTo>
                  <a:lnTo>
                    <a:pt x="2427" y="2395"/>
                  </a:lnTo>
                  <a:lnTo>
                    <a:pt x="599" y="3781"/>
                  </a:lnTo>
                  <a:lnTo>
                    <a:pt x="599" y="1040"/>
                  </a:lnTo>
                  <a:close/>
                  <a:moveTo>
                    <a:pt x="5357" y="1040"/>
                  </a:moveTo>
                  <a:lnTo>
                    <a:pt x="5357" y="3781"/>
                  </a:lnTo>
                  <a:lnTo>
                    <a:pt x="3561" y="2395"/>
                  </a:lnTo>
                  <a:lnTo>
                    <a:pt x="5357" y="1040"/>
                  </a:lnTo>
                  <a:close/>
                  <a:moveTo>
                    <a:pt x="2994" y="2836"/>
                  </a:moveTo>
                  <a:lnTo>
                    <a:pt x="4695" y="4128"/>
                  </a:lnTo>
                  <a:lnTo>
                    <a:pt x="1292" y="4128"/>
                  </a:lnTo>
                  <a:lnTo>
                    <a:pt x="2994" y="2836"/>
                  </a:lnTo>
                  <a:close/>
                  <a:moveTo>
                    <a:pt x="316" y="1"/>
                  </a:moveTo>
                  <a:cubicBezTo>
                    <a:pt x="158" y="1"/>
                    <a:pt x="1" y="127"/>
                    <a:pt x="1" y="284"/>
                  </a:cubicBezTo>
                  <a:lnTo>
                    <a:pt x="1" y="4380"/>
                  </a:lnTo>
                  <a:cubicBezTo>
                    <a:pt x="64" y="4506"/>
                    <a:pt x="127" y="4600"/>
                    <a:pt x="253" y="4663"/>
                  </a:cubicBezTo>
                  <a:lnTo>
                    <a:pt x="5798" y="4663"/>
                  </a:lnTo>
                  <a:cubicBezTo>
                    <a:pt x="5955" y="4663"/>
                    <a:pt x="6113" y="4537"/>
                    <a:pt x="6144" y="4317"/>
                  </a:cubicBezTo>
                  <a:lnTo>
                    <a:pt x="6081" y="316"/>
                  </a:lnTo>
                  <a:cubicBezTo>
                    <a:pt x="6081" y="158"/>
                    <a:pt x="5955" y="32"/>
                    <a:pt x="57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2" name="Google Shape;1532;p58"/>
          <p:cNvSpPr/>
          <p:nvPr/>
        </p:nvSpPr>
        <p:spPr>
          <a:xfrm>
            <a:off x="2460792" y="3231775"/>
            <a:ext cx="440106" cy="421373"/>
          </a:xfrm>
          <a:custGeom>
            <a:rect b="b" l="l" r="r" t="t"/>
            <a:pathLst>
              <a:path extrusionOk="0" h="11674" w="12193">
                <a:moveTo>
                  <a:pt x="9483" y="1174"/>
                </a:moveTo>
                <a:lnTo>
                  <a:pt x="9483" y="2308"/>
                </a:lnTo>
                <a:cubicBezTo>
                  <a:pt x="9483" y="2497"/>
                  <a:pt x="9641" y="2655"/>
                  <a:pt x="9830" y="2655"/>
                </a:cubicBezTo>
                <a:lnTo>
                  <a:pt x="10901" y="2655"/>
                </a:lnTo>
                <a:lnTo>
                  <a:pt x="9515" y="4041"/>
                </a:lnTo>
                <a:lnTo>
                  <a:pt x="8097" y="4041"/>
                </a:lnTo>
                <a:lnTo>
                  <a:pt x="8097" y="2560"/>
                </a:lnTo>
                <a:lnTo>
                  <a:pt x="9483" y="1174"/>
                </a:lnTo>
                <a:close/>
                <a:moveTo>
                  <a:pt x="4885" y="6181"/>
                </a:moveTo>
                <a:cubicBezTo>
                  <a:pt x="5033" y="6181"/>
                  <a:pt x="5183" y="6212"/>
                  <a:pt x="5325" y="6278"/>
                </a:cubicBezTo>
                <a:lnTo>
                  <a:pt x="4600" y="7003"/>
                </a:lnTo>
                <a:cubicBezTo>
                  <a:pt x="4474" y="7129"/>
                  <a:pt x="4474" y="7349"/>
                  <a:pt x="4600" y="7475"/>
                </a:cubicBezTo>
                <a:cubicBezTo>
                  <a:pt x="4663" y="7538"/>
                  <a:pt x="4750" y="7570"/>
                  <a:pt x="4836" y="7570"/>
                </a:cubicBezTo>
                <a:cubicBezTo>
                  <a:pt x="4923" y="7570"/>
                  <a:pt x="5010" y="7538"/>
                  <a:pt x="5073" y="7475"/>
                </a:cubicBezTo>
                <a:lnTo>
                  <a:pt x="5797" y="6751"/>
                </a:lnTo>
                <a:lnTo>
                  <a:pt x="5797" y="6751"/>
                </a:lnTo>
                <a:cubicBezTo>
                  <a:pt x="5986" y="7160"/>
                  <a:pt x="5892" y="7633"/>
                  <a:pt x="5577" y="7948"/>
                </a:cubicBezTo>
                <a:cubicBezTo>
                  <a:pt x="5388" y="8137"/>
                  <a:pt x="5128" y="8231"/>
                  <a:pt x="4864" y="8231"/>
                </a:cubicBezTo>
                <a:cubicBezTo>
                  <a:pt x="4600" y="8231"/>
                  <a:pt x="4332" y="8137"/>
                  <a:pt x="4127" y="7948"/>
                </a:cubicBezTo>
                <a:cubicBezTo>
                  <a:pt x="3749" y="7538"/>
                  <a:pt x="3749" y="6877"/>
                  <a:pt x="4127" y="6499"/>
                </a:cubicBezTo>
                <a:cubicBezTo>
                  <a:pt x="4333" y="6293"/>
                  <a:pt x="4606" y="6181"/>
                  <a:pt x="4885" y="6181"/>
                </a:cubicBezTo>
                <a:close/>
                <a:moveTo>
                  <a:pt x="4897" y="4831"/>
                </a:moveTo>
                <a:cubicBezTo>
                  <a:pt x="5396" y="4831"/>
                  <a:pt x="5890" y="4990"/>
                  <a:pt x="6301" y="5301"/>
                </a:cubicBezTo>
                <a:lnTo>
                  <a:pt x="5829" y="5774"/>
                </a:lnTo>
                <a:cubicBezTo>
                  <a:pt x="5553" y="5590"/>
                  <a:pt x="5233" y="5499"/>
                  <a:pt x="4911" y="5499"/>
                </a:cubicBezTo>
                <a:cubicBezTo>
                  <a:pt x="4460" y="5499"/>
                  <a:pt x="4004" y="5677"/>
                  <a:pt x="3655" y="6026"/>
                </a:cubicBezTo>
                <a:cubicBezTo>
                  <a:pt x="2993" y="6688"/>
                  <a:pt x="2993" y="7790"/>
                  <a:pt x="3655" y="8420"/>
                </a:cubicBezTo>
                <a:cubicBezTo>
                  <a:pt x="3986" y="8751"/>
                  <a:pt x="4427" y="8917"/>
                  <a:pt x="4864" y="8917"/>
                </a:cubicBezTo>
                <a:cubicBezTo>
                  <a:pt x="5301" y="8917"/>
                  <a:pt x="5734" y="8751"/>
                  <a:pt x="6049" y="8420"/>
                </a:cubicBezTo>
                <a:cubicBezTo>
                  <a:pt x="6648" y="7822"/>
                  <a:pt x="6742" y="6908"/>
                  <a:pt x="6301" y="6246"/>
                </a:cubicBezTo>
                <a:lnTo>
                  <a:pt x="6774" y="5774"/>
                </a:lnTo>
                <a:lnTo>
                  <a:pt x="6774" y="5774"/>
                </a:lnTo>
                <a:cubicBezTo>
                  <a:pt x="7467" y="6719"/>
                  <a:pt x="7404" y="8074"/>
                  <a:pt x="6585" y="8924"/>
                </a:cubicBezTo>
                <a:cubicBezTo>
                  <a:pt x="6112" y="9397"/>
                  <a:pt x="5498" y="9633"/>
                  <a:pt x="4883" y="9633"/>
                </a:cubicBezTo>
                <a:cubicBezTo>
                  <a:pt x="4269" y="9633"/>
                  <a:pt x="3655" y="9397"/>
                  <a:pt x="3182" y="8924"/>
                </a:cubicBezTo>
                <a:cubicBezTo>
                  <a:pt x="2237" y="7979"/>
                  <a:pt x="2237" y="6499"/>
                  <a:pt x="3182" y="5553"/>
                </a:cubicBezTo>
                <a:cubicBezTo>
                  <a:pt x="3667" y="5068"/>
                  <a:pt x="4286" y="4831"/>
                  <a:pt x="4897" y="4831"/>
                </a:cubicBezTo>
                <a:close/>
                <a:moveTo>
                  <a:pt x="4873" y="3463"/>
                </a:moveTo>
                <a:cubicBezTo>
                  <a:pt x="5728" y="3463"/>
                  <a:pt x="6583" y="3748"/>
                  <a:pt x="7278" y="4325"/>
                </a:cubicBezTo>
                <a:lnTo>
                  <a:pt x="6805" y="4797"/>
                </a:lnTo>
                <a:cubicBezTo>
                  <a:pt x="6228" y="4353"/>
                  <a:pt x="5533" y="4125"/>
                  <a:pt x="4844" y="4125"/>
                </a:cubicBezTo>
                <a:cubicBezTo>
                  <a:pt x="4065" y="4125"/>
                  <a:pt x="3294" y="4416"/>
                  <a:pt x="2710" y="5018"/>
                </a:cubicBezTo>
                <a:cubicBezTo>
                  <a:pt x="1481" y="6246"/>
                  <a:pt x="1481" y="8168"/>
                  <a:pt x="2710" y="9397"/>
                </a:cubicBezTo>
                <a:cubicBezTo>
                  <a:pt x="3324" y="10011"/>
                  <a:pt x="4112" y="10318"/>
                  <a:pt x="4899" y="10318"/>
                </a:cubicBezTo>
                <a:cubicBezTo>
                  <a:pt x="5687" y="10318"/>
                  <a:pt x="6474" y="10011"/>
                  <a:pt x="7089" y="9397"/>
                </a:cubicBezTo>
                <a:cubicBezTo>
                  <a:pt x="8223" y="8263"/>
                  <a:pt x="8255" y="6467"/>
                  <a:pt x="7309" y="5301"/>
                </a:cubicBezTo>
                <a:lnTo>
                  <a:pt x="7782" y="4829"/>
                </a:lnTo>
                <a:lnTo>
                  <a:pt x="7782" y="4829"/>
                </a:lnTo>
                <a:cubicBezTo>
                  <a:pt x="8979" y="6278"/>
                  <a:pt x="8885" y="8483"/>
                  <a:pt x="7530" y="9870"/>
                </a:cubicBezTo>
                <a:cubicBezTo>
                  <a:pt x="6790" y="10594"/>
                  <a:pt x="5821" y="10956"/>
                  <a:pt x="4856" y="10956"/>
                </a:cubicBezTo>
                <a:cubicBezTo>
                  <a:pt x="3891" y="10956"/>
                  <a:pt x="2930" y="10594"/>
                  <a:pt x="2206" y="9870"/>
                </a:cubicBezTo>
                <a:cubicBezTo>
                  <a:pt x="756" y="8420"/>
                  <a:pt x="756" y="6026"/>
                  <a:pt x="2206" y="4545"/>
                </a:cubicBezTo>
                <a:cubicBezTo>
                  <a:pt x="2941" y="3827"/>
                  <a:pt x="3907" y="3463"/>
                  <a:pt x="4873" y="3463"/>
                </a:cubicBezTo>
                <a:close/>
                <a:moveTo>
                  <a:pt x="9899" y="0"/>
                </a:moveTo>
                <a:cubicBezTo>
                  <a:pt x="9813" y="0"/>
                  <a:pt x="9722" y="32"/>
                  <a:pt x="9641" y="103"/>
                </a:cubicBezTo>
                <a:lnTo>
                  <a:pt x="7561" y="2182"/>
                </a:lnTo>
                <a:cubicBezTo>
                  <a:pt x="7467" y="2277"/>
                  <a:pt x="7435" y="2340"/>
                  <a:pt x="7435" y="2434"/>
                </a:cubicBezTo>
                <a:lnTo>
                  <a:pt x="7435" y="3600"/>
                </a:lnTo>
                <a:cubicBezTo>
                  <a:pt x="6670" y="3071"/>
                  <a:pt x="5769" y="2807"/>
                  <a:pt x="4868" y="2807"/>
                </a:cubicBezTo>
                <a:cubicBezTo>
                  <a:pt x="3731" y="2807"/>
                  <a:pt x="2595" y="3229"/>
                  <a:pt x="1733" y="4073"/>
                </a:cubicBezTo>
                <a:cubicBezTo>
                  <a:pt x="0" y="5805"/>
                  <a:pt x="0" y="8641"/>
                  <a:pt x="1733" y="10374"/>
                </a:cubicBezTo>
                <a:cubicBezTo>
                  <a:pt x="2599" y="11240"/>
                  <a:pt x="3741" y="11673"/>
                  <a:pt x="4883" y="11673"/>
                </a:cubicBezTo>
                <a:cubicBezTo>
                  <a:pt x="6026" y="11673"/>
                  <a:pt x="7168" y="11240"/>
                  <a:pt x="8034" y="10374"/>
                </a:cubicBezTo>
                <a:cubicBezTo>
                  <a:pt x="9578" y="8861"/>
                  <a:pt x="9735" y="6436"/>
                  <a:pt x="8538" y="4703"/>
                </a:cubicBezTo>
                <a:lnTo>
                  <a:pt x="9672" y="4703"/>
                </a:lnTo>
                <a:cubicBezTo>
                  <a:pt x="9767" y="4703"/>
                  <a:pt x="9893" y="4671"/>
                  <a:pt x="9924" y="4608"/>
                </a:cubicBezTo>
                <a:lnTo>
                  <a:pt x="12004" y="2497"/>
                </a:lnTo>
                <a:cubicBezTo>
                  <a:pt x="12193" y="2308"/>
                  <a:pt x="12035" y="1962"/>
                  <a:pt x="11783" y="1962"/>
                </a:cubicBezTo>
                <a:lnTo>
                  <a:pt x="10239" y="1962"/>
                </a:lnTo>
                <a:lnTo>
                  <a:pt x="10239" y="355"/>
                </a:lnTo>
                <a:cubicBezTo>
                  <a:pt x="10239" y="141"/>
                  <a:pt x="10080" y="0"/>
                  <a:pt x="989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33" name="Google Shape;1533;p58"/>
          <p:cNvGrpSpPr/>
          <p:nvPr/>
        </p:nvGrpSpPr>
        <p:grpSpPr>
          <a:xfrm>
            <a:off x="4122504" y="3231514"/>
            <a:ext cx="420796" cy="421914"/>
            <a:chOff x="-1700225" y="2768875"/>
            <a:chExt cx="291450" cy="292225"/>
          </a:xfrm>
        </p:grpSpPr>
        <p:sp>
          <p:nvSpPr>
            <p:cNvPr id="1534" name="Google Shape;1534;p58"/>
            <p:cNvSpPr/>
            <p:nvPr/>
          </p:nvSpPr>
          <p:spPr>
            <a:xfrm>
              <a:off x="-1700225" y="2768875"/>
              <a:ext cx="291450" cy="292225"/>
            </a:xfrm>
            <a:custGeom>
              <a:rect b="b" l="l" r="r" t="t"/>
              <a:pathLst>
                <a:path extrusionOk="0" h="11689" w="11658">
                  <a:moveTo>
                    <a:pt x="10617" y="662"/>
                  </a:moveTo>
                  <a:cubicBezTo>
                    <a:pt x="10806" y="662"/>
                    <a:pt x="10964" y="820"/>
                    <a:pt x="10964" y="1009"/>
                  </a:cubicBezTo>
                  <a:lnTo>
                    <a:pt x="10964" y="2710"/>
                  </a:lnTo>
                  <a:lnTo>
                    <a:pt x="662" y="2710"/>
                  </a:lnTo>
                  <a:lnTo>
                    <a:pt x="662" y="1009"/>
                  </a:lnTo>
                  <a:cubicBezTo>
                    <a:pt x="662" y="820"/>
                    <a:pt x="819" y="662"/>
                    <a:pt x="1008" y="662"/>
                  </a:cubicBezTo>
                  <a:close/>
                  <a:moveTo>
                    <a:pt x="10933" y="3372"/>
                  </a:moveTo>
                  <a:lnTo>
                    <a:pt x="10933" y="9232"/>
                  </a:lnTo>
                  <a:cubicBezTo>
                    <a:pt x="10964" y="9484"/>
                    <a:pt x="10806" y="9610"/>
                    <a:pt x="10617" y="9610"/>
                  </a:cubicBezTo>
                  <a:lnTo>
                    <a:pt x="8916" y="9610"/>
                  </a:lnTo>
                  <a:lnTo>
                    <a:pt x="8570" y="9232"/>
                  </a:lnTo>
                  <a:cubicBezTo>
                    <a:pt x="8601" y="9169"/>
                    <a:pt x="8664" y="9043"/>
                    <a:pt x="8696" y="8917"/>
                  </a:cubicBezTo>
                  <a:lnTo>
                    <a:pt x="9200" y="8917"/>
                  </a:lnTo>
                  <a:cubicBezTo>
                    <a:pt x="9389" y="8917"/>
                    <a:pt x="9546" y="8759"/>
                    <a:pt x="9546" y="8570"/>
                  </a:cubicBezTo>
                  <a:lnTo>
                    <a:pt x="9546" y="7184"/>
                  </a:lnTo>
                  <a:cubicBezTo>
                    <a:pt x="9546" y="6995"/>
                    <a:pt x="9389" y="6837"/>
                    <a:pt x="9200" y="6837"/>
                  </a:cubicBezTo>
                  <a:lnTo>
                    <a:pt x="8696" y="6837"/>
                  </a:lnTo>
                  <a:cubicBezTo>
                    <a:pt x="8664" y="6711"/>
                    <a:pt x="8601" y="6648"/>
                    <a:pt x="8570" y="6522"/>
                  </a:cubicBezTo>
                  <a:lnTo>
                    <a:pt x="8916" y="6176"/>
                  </a:lnTo>
                  <a:cubicBezTo>
                    <a:pt x="9042" y="6050"/>
                    <a:pt x="9042" y="5798"/>
                    <a:pt x="8916" y="5703"/>
                  </a:cubicBezTo>
                  <a:lnTo>
                    <a:pt x="7940" y="4695"/>
                  </a:lnTo>
                  <a:cubicBezTo>
                    <a:pt x="7877" y="4648"/>
                    <a:pt x="7790" y="4624"/>
                    <a:pt x="7703" y="4624"/>
                  </a:cubicBezTo>
                  <a:cubicBezTo>
                    <a:pt x="7617" y="4624"/>
                    <a:pt x="7530" y="4648"/>
                    <a:pt x="7467" y="4695"/>
                  </a:cubicBezTo>
                  <a:lnTo>
                    <a:pt x="7120" y="5073"/>
                  </a:lnTo>
                  <a:cubicBezTo>
                    <a:pt x="7026" y="5041"/>
                    <a:pt x="6931" y="4978"/>
                    <a:pt x="6805" y="4947"/>
                  </a:cubicBezTo>
                  <a:lnTo>
                    <a:pt x="6805" y="4443"/>
                  </a:lnTo>
                  <a:cubicBezTo>
                    <a:pt x="6805" y="4222"/>
                    <a:pt x="6648" y="4065"/>
                    <a:pt x="6459" y="4065"/>
                  </a:cubicBezTo>
                  <a:lnTo>
                    <a:pt x="5073" y="4065"/>
                  </a:lnTo>
                  <a:cubicBezTo>
                    <a:pt x="4884" y="4065"/>
                    <a:pt x="4726" y="4222"/>
                    <a:pt x="4726" y="4443"/>
                  </a:cubicBezTo>
                  <a:lnTo>
                    <a:pt x="4726" y="4947"/>
                  </a:lnTo>
                  <a:cubicBezTo>
                    <a:pt x="4600" y="4978"/>
                    <a:pt x="4506" y="5010"/>
                    <a:pt x="4411" y="5073"/>
                  </a:cubicBezTo>
                  <a:lnTo>
                    <a:pt x="4033" y="4695"/>
                  </a:lnTo>
                  <a:cubicBezTo>
                    <a:pt x="3986" y="4648"/>
                    <a:pt x="3899" y="4624"/>
                    <a:pt x="3808" y="4624"/>
                  </a:cubicBezTo>
                  <a:cubicBezTo>
                    <a:pt x="3718" y="4624"/>
                    <a:pt x="3623" y="4648"/>
                    <a:pt x="3560" y="4695"/>
                  </a:cubicBezTo>
                  <a:lnTo>
                    <a:pt x="2584" y="5703"/>
                  </a:lnTo>
                  <a:cubicBezTo>
                    <a:pt x="2458" y="5829"/>
                    <a:pt x="2458" y="6050"/>
                    <a:pt x="2584" y="6176"/>
                  </a:cubicBezTo>
                  <a:lnTo>
                    <a:pt x="2930" y="6522"/>
                  </a:lnTo>
                  <a:cubicBezTo>
                    <a:pt x="2899" y="6585"/>
                    <a:pt x="2867" y="6711"/>
                    <a:pt x="2836" y="6837"/>
                  </a:cubicBezTo>
                  <a:lnTo>
                    <a:pt x="2300" y="6837"/>
                  </a:lnTo>
                  <a:cubicBezTo>
                    <a:pt x="2111" y="6837"/>
                    <a:pt x="1954" y="6995"/>
                    <a:pt x="1954" y="7184"/>
                  </a:cubicBezTo>
                  <a:lnTo>
                    <a:pt x="1954" y="8570"/>
                  </a:lnTo>
                  <a:cubicBezTo>
                    <a:pt x="1954" y="8759"/>
                    <a:pt x="2111" y="8917"/>
                    <a:pt x="2300" y="8917"/>
                  </a:cubicBezTo>
                  <a:lnTo>
                    <a:pt x="2836" y="8917"/>
                  </a:lnTo>
                  <a:cubicBezTo>
                    <a:pt x="2867" y="9043"/>
                    <a:pt x="2899" y="9137"/>
                    <a:pt x="2930" y="9232"/>
                  </a:cubicBezTo>
                  <a:lnTo>
                    <a:pt x="2584" y="9610"/>
                  </a:lnTo>
                  <a:lnTo>
                    <a:pt x="977" y="9610"/>
                  </a:lnTo>
                  <a:cubicBezTo>
                    <a:pt x="788" y="9610"/>
                    <a:pt x="630" y="9452"/>
                    <a:pt x="630" y="9232"/>
                  </a:cubicBezTo>
                  <a:lnTo>
                    <a:pt x="630" y="3372"/>
                  </a:lnTo>
                  <a:close/>
                  <a:moveTo>
                    <a:pt x="6112" y="4726"/>
                  </a:moveTo>
                  <a:lnTo>
                    <a:pt x="6112" y="5136"/>
                  </a:lnTo>
                  <a:cubicBezTo>
                    <a:pt x="6112" y="5294"/>
                    <a:pt x="6207" y="5420"/>
                    <a:pt x="6364" y="5451"/>
                  </a:cubicBezTo>
                  <a:cubicBezTo>
                    <a:pt x="6553" y="5514"/>
                    <a:pt x="6805" y="5609"/>
                    <a:pt x="6994" y="5735"/>
                  </a:cubicBezTo>
                  <a:cubicBezTo>
                    <a:pt x="7041" y="5769"/>
                    <a:pt x="7096" y="5783"/>
                    <a:pt x="7153" y="5783"/>
                  </a:cubicBezTo>
                  <a:cubicBezTo>
                    <a:pt x="7251" y="5783"/>
                    <a:pt x="7356" y="5743"/>
                    <a:pt x="7435" y="5703"/>
                  </a:cubicBezTo>
                  <a:lnTo>
                    <a:pt x="7751" y="5388"/>
                  </a:lnTo>
                  <a:lnTo>
                    <a:pt x="8223" y="5861"/>
                  </a:lnTo>
                  <a:lnTo>
                    <a:pt x="7908" y="6176"/>
                  </a:lnTo>
                  <a:cubicBezTo>
                    <a:pt x="7782" y="6302"/>
                    <a:pt x="7782" y="6459"/>
                    <a:pt x="7877" y="6617"/>
                  </a:cubicBezTo>
                  <a:cubicBezTo>
                    <a:pt x="7971" y="6806"/>
                    <a:pt x="8066" y="6995"/>
                    <a:pt x="8129" y="7247"/>
                  </a:cubicBezTo>
                  <a:cubicBezTo>
                    <a:pt x="8192" y="7404"/>
                    <a:pt x="8286" y="7499"/>
                    <a:pt x="8444" y="7499"/>
                  </a:cubicBezTo>
                  <a:lnTo>
                    <a:pt x="8885" y="7499"/>
                  </a:lnTo>
                  <a:lnTo>
                    <a:pt x="8885" y="8192"/>
                  </a:lnTo>
                  <a:lnTo>
                    <a:pt x="8444" y="8192"/>
                  </a:lnTo>
                  <a:cubicBezTo>
                    <a:pt x="8286" y="8192"/>
                    <a:pt x="8192" y="8286"/>
                    <a:pt x="8129" y="8444"/>
                  </a:cubicBezTo>
                  <a:cubicBezTo>
                    <a:pt x="8097" y="8665"/>
                    <a:pt x="7971" y="8885"/>
                    <a:pt x="7877" y="9074"/>
                  </a:cubicBezTo>
                  <a:cubicBezTo>
                    <a:pt x="7782" y="9200"/>
                    <a:pt x="7814" y="9389"/>
                    <a:pt x="7908" y="9515"/>
                  </a:cubicBezTo>
                  <a:lnTo>
                    <a:pt x="8223" y="9830"/>
                  </a:lnTo>
                  <a:lnTo>
                    <a:pt x="7751" y="10303"/>
                  </a:lnTo>
                  <a:lnTo>
                    <a:pt x="7435" y="9988"/>
                  </a:lnTo>
                  <a:cubicBezTo>
                    <a:pt x="7368" y="9920"/>
                    <a:pt x="7291" y="9889"/>
                    <a:pt x="7211" y="9889"/>
                  </a:cubicBezTo>
                  <a:cubicBezTo>
                    <a:pt x="7141" y="9889"/>
                    <a:pt x="7068" y="9912"/>
                    <a:pt x="6994" y="9956"/>
                  </a:cubicBezTo>
                  <a:cubicBezTo>
                    <a:pt x="6805" y="10082"/>
                    <a:pt x="6616" y="10145"/>
                    <a:pt x="6364" y="10208"/>
                  </a:cubicBezTo>
                  <a:cubicBezTo>
                    <a:pt x="6207" y="10271"/>
                    <a:pt x="6112" y="10366"/>
                    <a:pt x="6112" y="10555"/>
                  </a:cubicBezTo>
                  <a:lnTo>
                    <a:pt x="6112" y="10964"/>
                  </a:lnTo>
                  <a:lnTo>
                    <a:pt x="5419" y="10964"/>
                  </a:lnTo>
                  <a:lnTo>
                    <a:pt x="5419" y="10555"/>
                  </a:lnTo>
                  <a:cubicBezTo>
                    <a:pt x="5419" y="10366"/>
                    <a:pt x="5325" y="10271"/>
                    <a:pt x="5167" y="10208"/>
                  </a:cubicBezTo>
                  <a:cubicBezTo>
                    <a:pt x="4947" y="10177"/>
                    <a:pt x="4726" y="10051"/>
                    <a:pt x="4537" y="9956"/>
                  </a:cubicBezTo>
                  <a:cubicBezTo>
                    <a:pt x="4491" y="9921"/>
                    <a:pt x="4436" y="9908"/>
                    <a:pt x="4379" y="9908"/>
                  </a:cubicBezTo>
                  <a:cubicBezTo>
                    <a:pt x="4281" y="9908"/>
                    <a:pt x="4176" y="9948"/>
                    <a:pt x="4096" y="9988"/>
                  </a:cubicBezTo>
                  <a:lnTo>
                    <a:pt x="3781" y="10303"/>
                  </a:lnTo>
                  <a:lnTo>
                    <a:pt x="3308" y="9830"/>
                  </a:lnTo>
                  <a:lnTo>
                    <a:pt x="3623" y="9515"/>
                  </a:lnTo>
                  <a:cubicBezTo>
                    <a:pt x="3749" y="9389"/>
                    <a:pt x="3749" y="9232"/>
                    <a:pt x="3655" y="9074"/>
                  </a:cubicBezTo>
                  <a:cubicBezTo>
                    <a:pt x="3529" y="8885"/>
                    <a:pt x="3466" y="8696"/>
                    <a:pt x="3371" y="8444"/>
                  </a:cubicBezTo>
                  <a:cubicBezTo>
                    <a:pt x="3340" y="8286"/>
                    <a:pt x="3214" y="8192"/>
                    <a:pt x="3056" y="8192"/>
                  </a:cubicBezTo>
                  <a:lnTo>
                    <a:pt x="2647" y="8192"/>
                  </a:lnTo>
                  <a:lnTo>
                    <a:pt x="2647" y="7499"/>
                  </a:lnTo>
                  <a:lnTo>
                    <a:pt x="3056" y="7499"/>
                  </a:lnTo>
                  <a:cubicBezTo>
                    <a:pt x="3214" y="7499"/>
                    <a:pt x="3340" y="7404"/>
                    <a:pt x="3371" y="7247"/>
                  </a:cubicBezTo>
                  <a:cubicBezTo>
                    <a:pt x="3434" y="7026"/>
                    <a:pt x="3529" y="6806"/>
                    <a:pt x="3655" y="6617"/>
                  </a:cubicBezTo>
                  <a:cubicBezTo>
                    <a:pt x="3749" y="6491"/>
                    <a:pt x="3686" y="6302"/>
                    <a:pt x="3623" y="6176"/>
                  </a:cubicBezTo>
                  <a:lnTo>
                    <a:pt x="3308" y="5861"/>
                  </a:lnTo>
                  <a:lnTo>
                    <a:pt x="3781" y="5388"/>
                  </a:lnTo>
                  <a:lnTo>
                    <a:pt x="4096" y="5703"/>
                  </a:lnTo>
                  <a:cubicBezTo>
                    <a:pt x="4163" y="5771"/>
                    <a:pt x="4240" y="5802"/>
                    <a:pt x="4321" y="5802"/>
                  </a:cubicBezTo>
                  <a:cubicBezTo>
                    <a:pt x="4391" y="5802"/>
                    <a:pt x="4464" y="5778"/>
                    <a:pt x="4537" y="5735"/>
                  </a:cubicBezTo>
                  <a:cubicBezTo>
                    <a:pt x="4726" y="5609"/>
                    <a:pt x="4915" y="5546"/>
                    <a:pt x="5167" y="5451"/>
                  </a:cubicBezTo>
                  <a:cubicBezTo>
                    <a:pt x="5325" y="5420"/>
                    <a:pt x="5419" y="5294"/>
                    <a:pt x="5419" y="5136"/>
                  </a:cubicBezTo>
                  <a:lnTo>
                    <a:pt x="5419" y="4726"/>
                  </a:lnTo>
                  <a:close/>
                  <a:moveTo>
                    <a:pt x="1008" y="1"/>
                  </a:moveTo>
                  <a:cubicBezTo>
                    <a:pt x="473" y="1"/>
                    <a:pt x="0" y="473"/>
                    <a:pt x="0" y="1009"/>
                  </a:cubicBezTo>
                  <a:lnTo>
                    <a:pt x="0" y="9295"/>
                  </a:lnTo>
                  <a:cubicBezTo>
                    <a:pt x="0" y="9830"/>
                    <a:pt x="473" y="10303"/>
                    <a:pt x="1008" y="10303"/>
                  </a:cubicBezTo>
                  <a:lnTo>
                    <a:pt x="2867" y="10303"/>
                  </a:lnTo>
                  <a:lnTo>
                    <a:pt x="3623" y="11059"/>
                  </a:lnTo>
                  <a:cubicBezTo>
                    <a:pt x="3671" y="11122"/>
                    <a:pt x="3757" y="11153"/>
                    <a:pt x="3848" y="11153"/>
                  </a:cubicBezTo>
                  <a:cubicBezTo>
                    <a:pt x="3938" y="11153"/>
                    <a:pt x="4033" y="11122"/>
                    <a:pt x="4096" y="11059"/>
                  </a:cubicBezTo>
                  <a:lnTo>
                    <a:pt x="4442" y="10712"/>
                  </a:lnTo>
                  <a:cubicBezTo>
                    <a:pt x="4506" y="10744"/>
                    <a:pt x="4632" y="10775"/>
                    <a:pt x="4758" y="10807"/>
                  </a:cubicBezTo>
                  <a:lnTo>
                    <a:pt x="4758" y="11342"/>
                  </a:lnTo>
                  <a:cubicBezTo>
                    <a:pt x="4758" y="11531"/>
                    <a:pt x="4915" y="11689"/>
                    <a:pt x="5104" y="11689"/>
                  </a:cubicBezTo>
                  <a:lnTo>
                    <a:pt x="6490" y="11689"/>
                  </a:lnTo>
                  <a:cubicBezTo>
                    <a:pt x="6679" y="11689"/>
                    <a:pt x="6837" y="11531"/>
                    <a:pt x="6837" y="11342"/>
                  </a:cubicBezTo>
                  <a:lnTo>
                    <a:pt x="6837" y="10807"/>
                  </a:lnTo>
                  <a:cubicBezTo>
                    <a:pt x="6963" y="10775"/>
                    <a:pt x="7026" y="10744"/>
                    <a:pt x="7152" y="10712"/>
                  </a:cubicBezTo>
                  <a:lnTo>
                    <a:pt x="7498" y="11059"/>
                  </a:lnTo>
                  <a:cubicBezTo>
                    <a:pt x="7561" y="11122"/>
                    <a:pt x="7656" y="11153"/>
                    <a:pt x="7747" y="11153"/>
                  </a:cubicBezTo>
                  <a:cubicBezTo>
                    <a:pt x="7837" y="11153"/>
                    <a:pt x="7924" y="11122"/>
                    <a:pt x="7971" y="11059"/>
                  </a:cubicBezTo>
                  <a:lnTo>
                    <a:pt x="8727" y="10303"/>
                  </a:lnTo>
                  <a:lnTo>
                    <a:pt x="10617" y="10303"/>
                  </a:lnTo>
                  <a:cubicBezTo>
                    <a:pt x="11185" y="10303"/>
                    <a:pt x="11657" y="9830"/>
                    <a:pt x="11657" y="9295"/>
                  </a:cubicBezTo>
                  <a:lnTo>
                    <a:pt x="11657" y="1009"/>
                  </a:lnTo>
                  <a:cubicBezTo>
                    <a:pt x="11657" y="473"/>
                    <a:pt x="11216" y="1"/>
                    <a:pt x="106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58"/>
            <p:cNvSpPr/>
            <p:nvPr/>
          </p:nvSpPr>
          <p:spPr>
            <a:xfrm>
              <a:off x="-1667150" y="2801950"/>
              <a:ext cx="18150" cy="18150"/>
            </a:xfrm>
            <a:custGeom>
              <a:rect b="b" l="l" r="r" t="t"/>
              <a:pathLst>
                <a:path extrusionOk="0" h="726" w="726">
                  <a:moveTo>
                    <a:pt x="347" y="1"/>
                  </a:moveTo>
                  <a:cubicBezTo>
                    <a:pt x="158" y="1"/>
                    <a:pt x="1" y="158"/>
                    <a:pt x="1" y="347"/>
                  </a:cubicBezTo>
                  <a:cubicBezTo>
                    <a:pt x="1" y="536"/>
                    <a:pt x="158" y="726"/>
                    <a:pt x="347" y="726"/>
                  </a:cubicBezTo>
                  <a:cubicBezTo>
                    <a:pt x="568" y="726"/>
                    <a:pt x="725" y="536"/>
                    <a:pt x="725" y="347"/>
                  </a:cubicBezTo>
                  <a:cubicBezTo>
                    <a:pt x="725" y="158"/>
                    <a:pt x="568"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58"/>
            <p:cNvSpPr/>
            <p:nvPr/>
          </p:nvSpPr>
          <p:spPr>
            <a:xfrm>
              <a:off x="-1632500" y="2801950"/>
              <a:ext cx="17350" cy="18150"/>
            </a:xfrm>
            <a:custGeom>
              <a:rect b="b" l="l" r="r" t="t"/>
              <a:pathLst>
                <a:path extrusionOk="0" h="726" w="694">
                  <a:moveTo>
                    <a:pt x="347" y="1"/>
                  </a:moveTo>
                  <a:cubicBezTo>
                    <a:pt x="158" y="1"/>
                    <a:pt x="1" y="158"/>
                    <a:pt x="1" y="347"/>
                  </a:cubicBezTo>
                  <a:cubicBezTo>
                    <a:pt x="1" y="568"/>
                    <a:pt x="158" y="726"/>
                    <a:pt x="347" y="726"/>
                  </a:cubicBezTo>
                  <a:cubicBezTo>
                    <a:pt x="536" y="726"/>
                    <a:pt x="694" y="568"/>
                    <a:pt x="694" y="347"/>
                  </a:cubicBezTo>
                  <a:cubicBezTo>
                    <a:pt x="694"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58"/>
            <p:cNvSpPr/>
            <p:nvPr/>
          </p:nvSpPr>
          <p:spPr>
            <a:xfrm>
              <a:off x="-1597850" y="2801950"/>
              <a:ext cx="17375" cy="18150"/>
            </a:xfrm>
            <a:custGeom>
              <a:rect b="b" l="l" r="r" t="t"/>
              <a:pathLst>
                <a:path extrusionOk="0" h="726" w="695">
                  <a:moveTo>
                    <a:pt x="347" y="1"/>
                  </a:moveTo>
                  <a:cubicBezTo>
                    <a:pt x="158" y="1"/>
                    <a:pt x="1" y="158"/>
                    <a:pt x="1" y="347"/>
                  </a:cubicBezTo>
                  <a:cubicBezTo>
                    <a:pt x="1" y="568"/>
                    <a:pt x="158" y="726"/>
                    <a:pt x="347" y="726"/>
                  </a:cubicBezTo>
                  <a:cubicBezTo>
                    <a:pt x="537" y="726"/>
                    <a:pt x="694" y="568"/>
                    <a:pt x="694" y="347"/>
                  </a:cubicBezTo>
                  <a:cubicBezTo>
                    <a:pt x="694" y="158"/>
                    <a:pt x="537"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58"/>
            <p:cNvSpPr/>
            <p:nvPr/>
          </p:nvSpPr>
          <p:spPr>
            <a:xfrm>
              <a:off x="-1564750" y="2801950"/>
              <a:ext cx="120525" cy="18150"/>
            </a:xfrm>
            <a:custGeom>
              <a:rect b="b" l="l" r="r" t="t"/>
              <a:pathLst>
                <a:path extrusionOk="0" h="726" w="4821">
                  <a:moveTo>
                    <a:pt x="347" y="1"/>
                  </a:moveTo>
                  <a:cubicBezTo>
                    <a:pt x="158" y="1"/>
                    <a:pt x="0" y="158"/>
                    <a:pt x="0" y="347"/>
                  </a:cubicBezTo>
                  <a:cubicBezTo>
                    <a:pt x="32" y="568"/>
                    <a:pt x="189" y="726"/>
                    <a:pt x="347" y="726"/>
                  </a:cubicBezTo>
                  <a:lnTo>
                    <a:pt x="4442" y="726"/>
                  </a:lnTo>
                  <a:cubicBezTo>
                    <a:pt x="4663" y="726"/>
                    <a:pt x="4820" y="568"/>
                    <a:pt x="4820" y="347"/>
                  </a:cubicBezTo>
                  <a:cubicBezTo>
                    <a:pt x="4820" y="158"/>
                    <a:pt x="4663" y="1"/>
                    <a:pt x="444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58"/>
            <p:cNvSpPr/>
            <p:nvPr/>
          </p:nvSpPr>
          <p:spPr>
            <a:xfrm>
              <a:off x="-1597850" y="2924050"/>
              <a:ext cx="85100" cy="85075"/>
            </a:xfrm>
            <a:custGeom>
              <a:rect b="b" l="l" r="r" t="t"/>
              <a:pathLst>
                <a:path extrusionOk="0" h="3403" w="3404">
                  <a:moveTo>
                    <a:pt x="1671" y="662"/>
                  </a:moveTo>
                  <a:cubicBezTo>
                    <a:pt x="2238" y="662"/>
                    <a:pt x="2710" y="1134"/>
                    <a:pt x="2710" y="1701"/>
                  </a:cubicBezTo>
                  <a:cubicBezTo>
                    <a:pt x="2710" y="2237"/>
                    <a:pt x="2269" y="2710"/>
                    <a:pt x="1671" y="2710"/>
                  </a:cubicBezTo>
                  <a:cubicBezTo>
                    <a:pt x="1135" y="2710"/>
                    <a:pt x="663" y="2237"/>
                    <a:pt x="663" y="1701"/>
                  </a:cubicBezTo>
                  <a:cubicBezTo>
                    <a:pt x="663" y="1134"/>
                    <a:pt x="1135" y="662"/>
                    <a:pt x="1671" y="662"/>
                  </a:cubicBezTo>
                  <a:close/>
                  <a:moveTo>
                    <a:pt x="1671" y="0"/>
                  </a:moveTo>
                  <a:cubicBezTo>
                    <a:pt x="726" y="0"/>
                    <a:pt x="1" y="756"/>
                    <a:pt x="1" y="1701"/>
                  </a:cubicBezTo>
                  <a:cubicBezTo>
                    <a:pt x="1" y="2647"/>
                    <a:pt x="726" y="3403"/>
                    <a:pt x="1671" y="3403"/>
                  </a:cubicBezTo>
                  <a:cubicBezTo>
                    <a:pt x="2616" y="3403"/>
                    <a:pt x="3372" y="2647"/>
                    <a:pt x="3372" y="1701"/>
                  </a:cubicBezTo>
                  <a:cubicBezTo>
                    <a:pt x="3403" y="756"/>
                    <a:pt x="2616" y="0"/>
                    <a:pt x="167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0" name="Google Shape;1540;p58"/>
          <p:cNvGrpSpPr/>
          <p:nvPr/>
        </p:nvGrpSpPr>
        <p:grpSpPr>
          <a:xfrm>
            <a:off x="3590852" y="3230935"/>
            <a:ext cx="371887" cy="423069"/>
            <a:chOff x="-919700" y="2420750"/>
            <a:chExt cx="257575" cy="293025"/>
          </a:xfrm>
        </p:grpSpPr>
        <p:sp>
          <p:nvSpPr>
            <p:cNvPr id="1541" name="Google Shape;1541;p58"/>
            <p:cNvSpPr/>
            <p:nvPr/>
          </p:nvSpPr>
          <p:spPr>
            <a:xfrm>
              <a:off x="-884250" y="2490850"/>
              <a:ext cx="84300" cy="51225"/>
            </a:xfrm>
            <a:custGeom>
              <a:rect b="b" l="l" r="r" t="t"/>
              <a:pathLst>
                <a:path extrusionOk="0" h="2049" w="3372">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58"/>
            <p:cNvSpPr/>
            <p:nvPr/>
          </p:nvSpPr>
          <p:spPr>
            <a:xfrm>
              <a:off x="-919700" y="2420750"/>
              <a:ext cx="257575" cy="293025"/>
            </a:xfrm>
            <a:custGeom>
              <a:rect b="b" l="l" r="r" t="t"/>
              <a:pathLst>
                <a:path extrusionOk="0" h="11721" w="10303">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58"/>
            <p:cNvSpPr/>
            <p:nvPr/>
          </p:nvSpPr>
          <p:spPr>
            <a:xfrm>
              <a:off x="-766100" y="2660975"/>
              <a:ext cx="18125" cy="18150"/>
            </a:xfrm>
            <a:custGeom>
              <a:rect b="b" l="l" r="r" t="t"/>
              <a:pathLst>
                <a:path extrusionOk="0" h="726" w="725">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4" name="Google Shape;1544;p58"/>
          <p:cNvGrpSpPr/>
          <p:nvPr/>
        </p:nvGrpSpPr>
        <p:grpSpPr>
          <a:xfrm>
            <a:off x="1926044" y="1645950"/>
            <a:ext cx="409531" cy="410617"/>
            <a:chOff x="6679825" y="2693700"/>
            <a:chExt cx="257875" cy="258575"/>
          </a:xfrm>
        </p:grpSpPr>
        <p:sp>
          <p:nvSpPr>
            <p:cNvPr id="1545" name="Google Shape;1545;p58"/>
            <p:cNvSpPr/>
            <p:nvPr/>
          </p:nvSpPr>
          <p:spPr>
            <a:xfrm>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58"/>
            <p:cNvSpPr/>
            <p:nvPr/>
          </p:nvSpPr>
          <p:spPr>
            <a:xfrm flipH="1">
              <a:off x="6679825" y="2693700"/>
              <a:ext cx="257875" cy="258575"/>
            </a:xfrm>
            <a:custGeom>
              <a:rect b="b" l="l" r="r" t="t"/>
              <a:pathLst>
                <a:path extrusionOk="0" h="10343" w="10315">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7" name="Google Shape;1547;p58"/>
          <p:cNvGrpSpPr/>
          <p:nvPr/>
        </p:nvGrpSpPr>
        <p:grpSpPr>
          <a:xfrm>
            <a:off x="1915618" y="2142110"/>
            <a:ext cx="420531" cy="417262"/>
            <a:chOff x="6790450" y="3119050"/>
            <a:chExt cx="262750" cy="260675"/>
          </a:xfrm>
        </p:grpSpPr>
        <p:sp>
          <p:nvSpPr>
            <p:cNvPr id="1548" name="Google Shape;1548;p58"/>
            <p:cNvSpPr/>
            <p:nvPr/>
          </p:nvSpPr>
          <p:spPr>
            <a:xfrm>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58"/>
            <p:cNvSpPr/>
            <p:nvPr/>
          </p:nvSpPr>
          <p:spPr>
            <a:xfrm flipH="1">
              <a:off x="6790450" y="3119050"/>
              <a:ext cx="262750" cy="260675"/>
            </a:xfrm>
            <a:custGeom>
              <a:rect b="b" l="l" r="r" t="t"/>
              <a:pathLst>
                <a:path extrusionOk="0" h="10427" w="10510">
                  <a:moveTo>
                    <a:pt x="5269" y="1924"/>
                  </a:moveTo>
                  <a:cubicBezTo>
                    <a:pt x="6022" y="1924"/>
                    <a:pt x="6635" y="2454"/>
                    <a:pt x="6774" y="3151"/>
                  </a:cubicBezTo>
                  <a:lnTo>
                    <a:pt x="3791" y="3151"/>
                  </a:lnTo>
                  <a:cubicBezTo>
                    <a:pt x="3931" y="2454"/>
                    <a:pt x="4544" y="1924"/>
                    <a:pt x="5269" y="1924"/>
                  </a:cubicBezTo>
                  <a:close/>
                  <a:moveTo>
                    <a:pt x="4962" y="3764"/>
                  </a:moveTo>
                  <a:lnTo>
                    <a:pt x="4962" y="9785"/>
                  </a:lnTo>
                  <a:cubicBezTo>
                    <a:pt x="3959" y="9646"/>
                    <a:pt x="3150" y="8754"/>
                    <a:pt x="3150" y="7694"/>
                  </a:cubicBezTo>
                  <a:lnTo>
                    <a:pt x="3150" y="4071"/>
                  </a:lnTo>
                  <a:cubicBezTo>
                    <a:pt x="3150" y="3903"/>
                    <a:pt x="3290" y="3764"/>
                    <a:pt x="3485" y="3764"/>
                  </a:cubicBezTo>
                  <a:close/>
                  <a:moveTo>
                    <a:pt x="7109" y="3764"/>
                  </a:moveTo>
                  <a:cubicBezTo>
                    <a:pt x="7276" y="3764"/>
                    <a:pt x="7415" y="3903"/>
                    <a:pt x="7415" y="4071"/>
                  </a:cubicBezTo>
                  <a:lnTo>
                    <a:pt x="7415" y="7694"/>
                  </a:lnTo>
                  <a:cubicBezTo>
                    <a:pt x="7415" y="8754"/>
                    <a:pt x="6607" y="9646"/>
                    <a:pt x="5603" y="9785"/>
                  </a:cubicBezTo>
                  <a:lnTo>
                    <a:pt x="5603" y="3764"/>
                  </a:lnTo>
                  <a:close/>
                  <a:moveTo>
                    <a:pt x="3987" y="1"/>
                  </a:moveTo>
                  <a:cubicBezTo>
                    <a:pt x="3819" y="1"/>
                    <a:pt x="3680" y="140"/>
                    <a:pt x="3680" y="307"/>
                  </a:cubicBezTo>
                  <a:lnTo>
                    <a:pt x="3680" y="921"/>
                  </a:lnTo>
                  <a:cubicBezTo>
                    <a:pt x="3680" y="1199"/>
                    <a:pt x="3819" y="1422"/>
                    <a:pt x="3987" y="1618"/>
                  </a:cubicBezTo>
                  <a:cubicBezTo>
                    <a:pt x="3513" y="1952"/>
                    <a:pt x="3150" y="2482"/>
                    <a:pt x="3095" y="3095"/>
                  </a:cubicBezTo>
                  <a:cubicBezTo>
                    <a:pt x="2732" y="3206"/>
                    <a:pt x="2453" y="3569"/>
                    <a:pt x="2453" y="3987"/>
                  </a:cubicBezTo>
                  <a:lnTo>
                    <a:pt x="2453" y="4294"/>
                  </a:lnTo>
                  <a:lnTo>
                    <a:pt x="1840" y="4294"/>
                  </a:lnTo>
                  <a:cubicBezTo>
                    <a:pt x="1450" y="4294"/>
                    <a:pt x="1115" y="4043"/>
                    <a:pt x="976" y="3652"/>
                  </a:cubicBezTo>
                  <a:lnTo>
                    <a:pt x="642" y="2677"/>
                  </a:lnTo>
                  <a:cubicBezTo>
                    <a:pt x="600" y="2551"/>
                    <a:pt x="511" y="2489"/>
                    <a:pt x="399" y="2489"/>
                  </a:cubicBezTo>
                  <a:cubicBezTo>
                    <a:pt x="361" y="2489"/>
                    <a:pt x="321" y="2496"/>
                    <a:pt x="279" y="2510"/>
                  </a:cubicBezTo>
                  <a:cubicBezTo>
                    <a:pt x="84" y="2565"/>
                    <a:pt x="28" y="2705"/>
                    <a:pt x="84" y="2900"/>
                  </a:cubicBezTo>
                  <a:lnTo>
                    <a:pt x="419" y="3875"/>
                  </a:lnTo>
                  <a:cubicBezTo>
                    <a:pt x="614" y="4489"/>
                    <a:pt x="1171" y="4907"/>
                    <a:pt x="1840" y="4907"/>
                  </a:cubicBezTo>
                  <a:lnTo>
                    <a:pt x="2453" y="4907"/>
                  </a:lnTo>
                  <a:lnTo>
                    <a:pt x="2453" y="6133"/>
                  </a:lnTo>
                  <a:lnTo>
                    <a:pt x="335" y="6133"/>
                  </a:lnTo>
                  <a:cubicBezTo>
                    <a:pt x="168" y="6133"/>
                    <a:pt x="28" y="6273"/>
                    <a:pt x="28" y="6440"/>
                  </a:cubicBezTo>
                  <a:cubicBezTo>
                    <a:pt x="28" y="6635"/>
                    <a:pt x="168" y="6775"/>
                    <a:pt x="335" y="6775"/>
                  </a:cubicBezTo>
                  <a:lnTo>
                    <a:pt x="2453" y="6775"/>
                  </a:lnTo>
                  <a:lnTo>
                    <a:pt x="2453" y="7667"/>
                  </a:lnTo>
                  <a:lnTo>
                    <a:pt x="2453" y="7973"/>
                  </a:lnTo>
                  <a:lnTo>
                    <a:pt x="1812" y="7973"/>
                  </a:lnTo>
                  <a:cubicBezTo>
                    <a:pt x="1143" y="7973"/>
                    <a:pt x="586" y="8391"/>
                    <a:pt x="363" y="9032"/>
                  </a:cubicBezTo>
                  <a:lnTo>
                    <a:pt x="56" y="10008"/>
                  </a:lnTo>
                  <a:cubicBezTo>
                    <a:pt x="0" y="10175"/>
                    <a:pt x="84" y="10315"/>
                    <a:pt x="223" y="10398"/>
                  </a:cubicBezTo>
                  <a:cubicBezTo>
                    <a:pt x="259" y="10408"/>
                    <a:pt x="292" y="10413"/>
                    <a:pt x="323" y="10413"/>
                  </a:cubicBezTo>
                  <a:cubicBezTo>
                    <a:pt x="466" y="10413"/>
                    <a:pt x="568" y="10317"/>
                    <a:pt x="614" y="10203"/>
                  </a:cubicBezTo>
                  <a:lnTo>
                    <a:pt x="920" y="9228"/>
                  </a:lnTo>
                  <a:cubicBezTo>
                    <a:pt x="1060" y="8865"/>
                    <a:pt x="1394" y="8614"/>
                    <a:pt x="1812" y="8614"/>
                  </a:cubicBezTo>
                  <a:lnTo>
                    <a:pt x="2593" y="8614"/>
                  </a:lnTo>
                  <a:cubicBezTo>
                    <a:pt x="2983" y="9646"/>
                    <a:pt x="3987" y="10426"/>
                    <a:pt x="5185" y="10426"/>
                  </a:cubicBezTo>
                  <a:cubicBezTo>
                    <a:pt x="6356" y="10426"/>
                    <a:pt x="7387" y="9646"/>
                    <a:pt x="7750" y="8614"/>
                  </a:cubicBezTo>
                  <a:lnTo>
                    <a:pt x="8586" y="8614"/>
                  </a:lnTo>
                  <a:cubicBezTo>
                    <a:pt x="8976" y="8614"/>
                    <a:pt x="9339" y="8837"/>
                    <a:pt x="9478" y="9228"/>
                  </a:cubicBezTo>
                  <a:lnTo>
                    <a:pt x="9785" y="10203"/>
                  </a:lnTo>
                  <a:cubicBezTo>
                    <a:pt x="9827" y="10351"/>
                    <a:pt x="9917" y="10419"/>
                    <a:pt x="10043" y="10419"/>
                  </a:cubicBezTo>
                  <a:cubicBezTo>
                    <a:pt x="10084" y="10419"/>
                    <a:pt x="10128" y="10412"/>
                    <a:pt x="10175" y="10398"/>
                  </a:cubicBezTo>
                  <a:cubicBezTo>
                    <a:pt x="10342" y="10315"/>
                    <a:pt x="10398" y="10175"/>
                    <a:pt x="10342" y="10008"/>
                  </a:cubicBezTo>
                  <a:lnTo>
                    <a:pt x="10119" y="9032"/>
                  </a:lnTo>
                  <a:cubicBezTo>
                    <a:pt x="9924" y="8391"/>
                    <a:pt x="9367" y="7973"/>
                    <a:pt x="8698" y="7973"/>
                  </a:cubicBezTo>
                  <a:lnTo>
                    <a:pt x="8001" y="7973"/>
                  </a:lnTo>
                  <a:lnTo>
                    <a:pt x="8001" y="7667"/>
                  </a:lnTo>
                  <a:lnTo>
                    <a:pt x="8001" y="6775"/>
                  </a:lnTo>
                  <a:lnTo>
                    <a:pt x="10175" y="6775"/>
                  </a:lnTo>
                  <a:cubicBezTo>
                    <a:pt x="10342" y="6775"/>
                    <a:pt x="10482" y="6635"/>
                    <a:pt x="10482" y="6440"/>
                  </a:cubicBezTo>
                  <a:cubicBezTo>
                    <a:pt x="10482" y="6273"/>
                    <a:pt x="10342" y="6133"/>
                    <a:pt x="10175" y="6133"/>
                  </a:cubicBezTo>
                  <a:lnTo>
                    <a:pt x="8001" y="6133"/>
                  </a:lnTo>
                  <a:lnTo>
                    <a:pt x="8001" y="4907"/>
                  </a:lnTo>
                  <a:lnTo>
                    <a:pt x="8698" y="4907"/>
                  </a:lnTo>
                  <a:cubicBezTo>
                    <a:pt x="9367" y="4907"/>
                    <a:pt x="9924" y="4489"/>
                    <a:pt x="10119" y="3875"/>
                  </a:cubicBezTo>
                  <a:lnTo>
                    <a:pt x="10454" y="2900"/>
                  </a:lnTo>
                  <a:cubicBezTo>
                    <a:pt x="10509" y="2705"/>
                    <a:pt x="10398" y="2565"/>
                    <a:pt x="10259" y="2510"/>
                  </a:cubicBezTo>
                  <a:cubicBezTo>
                    <a:pt x="10223" y="2498"/>
                    <a:pt x="10188" y="2492"/>
                    <a:pt x="10156" y="2492"/>
                  </a:cubicBezTo>
                  <a:cubicBezTo>
                    <a:pt x="10036" y="2492"/>
                    <a:pt x="9940" y="2567"/>
                    <a:pt x="9896" y="2677"/>
                  </a:cubicBezTo>
                  <a:lnTo>
                    <a:pt x="9562" y="3652"/>
                  </a:lnTo>
                  <a:cubicBezTo>
                    <a:pt x="9422" y="4043"/>
                    <a:pt x="9116" y="4294"/>
                    <a:pt x="8698" y="4294"/>
                  </a:cubicBezTo>
                  <a:lnTo>
                    <a:pt x="8001" y="4294"/>
                  </a:lnTo>
                  <a:lnTo>
                    <a:pt x="8001" y="3987"/>
                  </a:lnTo>
                  <a:cubicBezTo>
                    <a:pt x="8001" y="3597"/>
                    <a:pt x="7750" y="3234"/>
                    <a:pt x="7387" y="3095"/>
                  </a:cubicBezTo>
                  <a:cubicBezTo>
                    <a:pt x="7304" y="2482"/>
                    <a:pt x="6969" y="1952"/>
                    <a:pt x="6468" y="1618"/>
                  </a:cubicBezTo>
                  <a:cubicBezTo>
                    <a:pt x="6691" y="1422"/>
                    <a:pt x="6774" y="1199"/>
                    <a:pt x="6774" y="921"/>
                  </a:cubicBezTo>
                  <a:lnTo>
                    <a:pt x="6774" y="307"/>
                  </a:lnTo>
                  <a:cubicBezTo>
                    <a:pt x="6774" y="140"/>
                    <a:pt x="6635" y="1"/>
                    <a:pt x="6468" y="1"/>
                  </a:cubicBezTo>
                  <a:cubicBezTo>
                    <a:pt x="6300" y="1"/>
                    <a:pt x="6161" y="140"/>
                    <a:pt x="6161" y="307"/>
                  </a:cubicBezTo>
                  <a:lnTo>
                    <a:pt x="6161" y="921"/>
                  </a:lnTo>
                  <a:cubicBezTo>
                    <a:pt x="6161" y="1088"/>
                    <a:pt x="6022" y="1255"/>
                    <a:pt x="5854" y="1255"/>
                  </a:cubicBezTo>
                  <a:lnTo>
                    <a:pt x="4628" y="1255"/>
                  </a:lnTo>
                  <a:cubicBezTo>
                    <a:pt x="4488" y="1255"/>
                    <a:pt x="4321" y="1088"/>
                    <a:pt x="4321" y="921"/>
                  </a:cubicBezTo>
                  <a:lnTo>
                    <a:pt x="4321" y="307"/>
                  </a:lnTo>
                  <a:cubicBezTo>
                    <a:pt x="4321" y="140"/>
                    <a:pt x="4182" y="1"/>
                    <a:pt x="398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0" name="Google Shape;1550;p58"/>
          <p:cNvGrpSpPr/>
          <p:nvPr/>
        </p:nvGrpSpPr>
        <p:grpSpPr>
          <a:xfrm>
            <a:off x="6542730" y="3755436"/>
            <a:ext cx="358093" cy="407391"/>
            <a:chOff x="7660859" y="2571753"/>
            <a:chExt cx="366561" cy="417024"/>
          </a:xfrm>
        </p:grpSpPr>
        <p:sp>
          <p:nvSpPr>
            <p:cNvPr id="1551" name="Google Shape;1551;p58"/>
            <p:cNvSpPr/>
            <p:nvPr/>
          </p:nvSpPr>
          <p:spPr>
            <a:xfrm>
              <a:off x="7770506" y="2633631"/>
              <a:ext cx="147259" cy="146633"/>
            </a:xfrm>
            <a:custGeom>
              <a:rect b="b" l="l" r="r" t="t"/>
              <a:pathLst>
                <a:path extrusionOk="0" h="7026" w="7056">
                  <a:moveTo>
                    <a:pt x="4114" y="2928"/>
                  </a:moveTo>
                  <a:lnTo>
                    <a:pt x="4114" y="4099"/>
                  </a:lnTo>
                  <a:lnTo>
                    <a:pt x="2943" y="4099"/>
                  </a:lnTo>
                  <a:lnTo>
                    <a:pt x="2943" y="2928"/>
                  </a:lnTo>
                  <a:close/>
                  <a:moveTo>
                    <a:pt x="2354" y="1"/>
                  </a:moveTo>
                  <a:cubicBezTo>
                    <a:pt x="2032" y="1"/>
                    <a:pt x="1771" y="263"/>
                    <a:pt x="1771" y="586"/>
                  </a:cubicBezTo>
                  <a:lnTo>
                    <a:pt x="1771" y="1757"/>
                  </a:lnTo>
                  <a:lnTo>
                    <a:pt x="618" y="1757"/>
                  </a:lnTo>
                  <a:cubicBezTo>
                    <a:pt x="301" y="1757"/>
                    <a:pt x="31" y="1999"/>
                    <a:pt x="17" y="2314"/>
                  </a:cubicBezTo>
                  <a:cubicBezTo>
                    <a:pt x="1" y="2650"/>
                    <a:pt x="268" y="2928"/>
                    <a:pt x="600" y="2928"/>
                  </a:cubicBezTo>
                  <a:lnTo>
                    <a:pt x="1771" y="2928"/>
                  </a:lnTo>
                  <a:lnTo>
                    <a:pt x="1771" y="4099"/>
                  </a:lnTo>
                  <a:lnTo>
                    <a:pt x="618" y="4099"/>
                  </a:lnTo>
                  <a:cubicBezTo>
                    <a:pt x="301" y="4099"/>
                    <a:pt x="31" y="4341"/>
                    <a:pt x="17" y="4656"/>
                  </a:cubicBezTo>
                  <a:cubicBezTo>
                    <a:pt x="1" y="4992"/>
                    <a:pt x="268" y="5270"/>
                    <a:pt x="600" y="5270"/>
                  </a:cubicBezTo>
                  <a:lnTo>
                    <a:pt x="1771" y="5270"/>
                  </a:lnTo>
                  <a:lnTo>
                    <a:pt x="1771" y="6423"/>
                  </a:lnTo>
                  <a:cubicBezTo>
                    <a:pt x="1771" y="6738"/>
                    <a:pt x="2014" y="7011"/>
                    <a:pt x="2329" y="7025"/>
                  </a:cubicBezTo>
                  <a:cubicBezTo>
                    <a:pt x="2338" y="7025"/>
                    <a:pt x="2348" y="7025"/>
                    <a:pt x="2357" y="7025"/>
                  </a:cubicBezTo>
                  <a:cubicBezTo>
                    <a:pt x="2680" y="7025"/>
                    <a:pt x="2943" y="6764"/>
                    <a:pt x="2943" y="6441"/>
                  </a:cubicBezTo>
                  <a:lnTo>
                    <a:pt x="2943" y="5270"/>
                  </a:lnTo>
                  <a:lnTo>
                    <a:pt x="4114" y="5270"/>
                  </a:lnTo>
                  <a:lnTo>
                    <a:pt x="4114" y="6423"/>
                  </a:lnTo>
                  <a:cubicBezTo>
                    <a:pt x="4114" y="6738"/>
                    <a:pt x="4356" y="7011"/>
                    <a:pt x="4671" y="7025"/>
                  </a:cubicBezTo>
                  <a:cubicBezTo>
                    <a:pt x="4680" y="7025"/>
                    <a:pt x="4690" y="7025"/>
                    <a:pt x="4699" y="7025"/>
                  </a:cubicBezTo>
                  <a:cubicBezTo>
                    <a:pt x="5023" y="7025"/>
                    <a:pt x="5285" y="6764"/>
                    <a:pt x="5285" y="6441"/>
                  </a:cubicBezTo>
                  <a:lnTo>
                    <a:pt x="5285" y="5270"/>
                  </a:lnTo>
                  <a:lnTo>
                    <a:pt x="6456" y="5270"/>
                  </a:lnTo>
                  <a:cubicBezTo>
                    <a:pt x="6788" y="5270"/>
                    <a:pt x="7056" y="4992"/>
                    <a:pt x="7040" y="4656"/>
                  </a:cubicBezTo>
                  <a:cubicBezTo>
                    <a:pt x="7025" y="4341"/>
                    <a:pt x="6753" y="4099"/>
                    <a:pt x="6438" y="4099"/>
                  </a:cubicBezTo>
                  <a:lnTo>
                    <a:pt x="5285" y="4099"/>
                  </a:lnTo>
                  <a:lnTo>
                    <a:pt x="5285" y="2928"/>
                  </a:lnTo>
                  <a:lnTo>
                    <a:pt x="6438" y="2928"/>
                  </a:lnTo>
                  <a:cubicBezTo>
                    <a:pt x="6753" y="2928"/>
                    <a:pt x="7025" y="2685"/>
                    <a:pt x="7040" y="2370"/>
                  </a:cubicBezTo>
                  <a:cubicBezTo>
                    <a:pt x="7056" y="2034"/>
                    <a:pt x="6788" y="1757"/>
                    <a:pt x="6456" y="1757"/>
                  </a:cubicBezTo>
                  <a:lnTo>
                    <a:pt x="5285" y="1757"/>
                  </a:lnTo>
                  <a:lnTo>
                    <a:pt x="5285" y="603"/>
                  </a:lnTo>
                  <a:cubicBezTo>
                    <a:pt x="5285" y="287"/>
                    <a:pt x="5042" y="16"/>
                    <a:pt x="4727" y="2"/>
                  </a:cubicBezTo>
                  <a:cubicBezTo>
                    <a:pt x="4717" y="1"/>
                    <a:pt x="4707" y="1"/>
                    <a:pt x="4696" y="1"/>
                  </a:cubicBezTo>
                  <a:cubicBezTo>
                    <a:pt x="4374" y="1"/>
                    <a:pt x="4114" y="263"/>
                    <a:pt x="4114" y="586"/>
                  </a:cubicBezTo>
                  <a:lnTo>
                    <a:pt x="4114" y="1757"/>
                  </a:lnTo>
                  <a:lnTo>
                    <a:pt x="2943" y="1757"/>
                  </a:lnTo>
                  <a:lnTo>
                    <a:pt x="2943" y="603"/>
                  </a:lnTo>
                  <a:cubicBezTo>
                    <a:pt x="2943" y="287"/>
                    <a:pt x="2700" y="16"/>
                    <a:pt x="2385" y="2"/>
                  </a:cubicBezTo>
                  <a:cubicBezTo>
                    <a:pt x="2375" y="1"/>
                    <a:pt x="2364" y="1"/>
                    <a:pt x="23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58"/>
            <p:cNvSpPr/>
            <p:nvPr/>
          </p:nvSpPr>
          <p:spPr>
            <a:xfrm>
              <a:off x="7730834" y="2792447"/>
              <a:ext cx="226648" cy="76781"/>
            </a:xfrm>
            <a:custGeom>
              <a:rect b="b" l="l" r="r" t="t"/>
              <a:pathLst>
                <a:path extrusionOk="0" h="3679" w="10860">
                  <a:moveTo>
                    <a:pt x="747" y="0"/>
                  </a:moveTo>
                  <a:cubicBezTo>
                    <a:pt x="280" y="0"/>
                    <a:pt x="0" y="520"/>
                    <a:pt x="258" y="910"/>
                  </a:cubicBezTo>
                  <a:cubicBezTo>
                    <a:pt x="1470" y="2730"/>
                    <a:pt x="3430" y="3678"/>
                    <a:pt x="5429" y="3678"/>
                  </a:cubicBezTo>
                  <a:cubicBezTo>
                    <a:pt x="7423" y="3678"/>
                    <a:pt x="9385" y="2733"/>
                    <a:pt x="10600" y="911"/>
                  </a:cubicBezTo>
                  <a:cubicBezTo>
                    <a:pt x="10860" y="523"/>
                    <a:pt x="10578" y="2"/>
                    <a:pt x="10116" y="2"/>
                  </a:cubicBezTo>
                  <a:cubicBezTo>
                    <a:pt x="10115" y="2"/>
                    <a:pt x="10114" y="2"/>
                    <a:pt x="10113" y="2"/>
                  </a:cubicBezTo>
                  <a:cubicBezTo>
                    <a:pt x="9924" y="2"/>
                    <a:pt x="9738" y="92"/>
                    <a:pt x="9625" y="262"/>
                  </a:cubicBezTo>
                  <a:cubicBezTo>
                    <a:pt x="8688" y="1668"/>
                    <a:pt x="7119" y="2507"/>
                    <a:pt x="5429" y="2507"/>
                  </a:cubicBezTo>
                  <a:cubicBezTo>
                    <a:pt x="3740" y="2507"/>
                    <a:pt x="2172" y="1668"/>
                    <a:pt x="1235" y="264"/>
                  </a:cubicBezTo>
                  <a:cubicBezTo>
                    <a:pt x="1125" y="101"/>
                    <a:pt x="943" y="0"/>
                    <a:pt x="74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58"/>
            <p:cNvSpPr/>
            <p:nvPr/>
          </p:nvSpPr>
          <p:spPr>
            <a:xfrm>
              <a:off x="7660859" y="2571753"/>
              <a:ext cx="366561" cy="417024"/>
            </a:xfrm>
            <a:custGeom>
              <a:rect b="b" l="l" r="r" t="t"/>
              <a:pathLst>
                <a:path extrusionOk="0" h="19982" w="17564">
                  <a:moveTo>
                    <a:pt x="14636" y="1169"/>
                  </a:moveTo>
                  <a:cubicBezTo>
                    <a:pt x="15587" y="1169"/>
                    <a:pt x="16392" y="1992"/>
                    <a:pt x="16392" y="2965"/>
                  </a:cubicBezTo>
                  <a:lnTo>
                    <a:pt x="16392" y="14674"/>
                  </a:lnTo>
                  <a:cubicBezTo>
                    <a:pt x="16392" y="15643"/>
                    <a:pt x="15607" y="16431"/>
                    <a:pt x="14636" y="16431"/>
                  </a:cubicBezTo>
                  <a:lnTo>
                    <a:pt x="11124" y="16431"/>
                  </a:lnTo>
                  <a:cubicBezTo>
                    <a:pt x="10967" y="16431"/>
                    <a:pt x="10816" y="16493"/>
                    <a:pt x="10707" y="16604"/>
                  </a:cubicBezTo>
                  <a:lnTo>
                    <a:pt x="8782" y="18561"/>
                  </a:lnTo>
                  <a:lnTo>
                    <a:pt x="6857" y="16604"/>
                  </a:lnTo>
                  <a:cubicBezTo>
                    <a:pt x="6748" y="16493"/>
                    <a:pt x="6597" y="16431"/>
                    <a:pt x="6440" y="16431"/>
                  </a:cubicBezTo>
                  <a:lnTo>
                    <a:pt x="2928" y="16431"/>
                  </a:lnTo>
                  <a:cubicBezTo>
                    <a:pt x="1959" y="16431"/>
                    <a:pt x="1172" y="15643"/>
                    <a:pt x="1172" y="14674"/>
                  </a:cubicBezTo>
                  <a:lnTo>
                    <a:pt x="1172" y="2965"/>
                  </a:lnTo>
                  <a:cubicBezTo>
                    <a:pt x="1172" y="1992"/>
                    <a:pt x="1977" y="1169"/>
                    <a:pt x="2928" y="1169"/>
                  </a:cubicBezTo>
                  <a:close/>
                  <a:moveTo>
                    <a:pt x="2928" y="0"/>
                  </a:moveTo>
                  <a:cubicBezTo>
                    <a:pt x="1310" y="0"/>
                    <a:pt x="1" y="1346"/>
                    <a:pt x="1" y="2965"/>
                  </a:cubicBezTo>
                  <a:lnTo>
                    <a:pt x="1" y="14674"/>
                  </a:lnTo>
                  <a:cubicBezTo>
                    <a:pt x="1" y="16291"/>
                    <a:pt x="1312" y="17600"/>
                    <a:pt x="2928" y="17600"/>
                  </a:cubicBezTo>
                  <a:lnTo>
                    <a:pt x="6196" y="17600"/>
                  </a:lnTo>
                  <a:lnTo>
                    <a:pt x="8365" y="19806"/>
                  </a:lnTo>
                  <a:cubicBezTo>
                    <a:pt x="8474" y="19919"/>
                    <a:pt x="8625" y="19981"/>
                    <a:pt x="8782" y="19981"/>
                  </a:cubicBezTo>
                  <a:cubicBezTo>
                    <a:pt x="8940" y="19981"/>
                    <a:pt x="9090" y="19919"/>
                    <a:pt x="9200" y="19806"/>
                  </a:cubicBezTo>
                  <a:lnTo>
                    <a:pt x="11370" y="17600"/>
                  </a:lnTo>
                  <a:lnTo>
                    <a:pt x="14636" y="17600"/>
                  </a:lnTo>
                  <a:cubicBezTo>
                    <a:pt x="16251" y="17600"/>
                    <a:pt x="17563" y="16287"/>
                    <a:pt x="17563" y="14674"/>
                  </a:cubicBezTo>
                  <a:lnTo>
                    <a:pt x="17563" y="2965"/>
                  </a:lnTo>
                  <a:cubicBezTo>
                    <a:pt x="17563" y="1348"/>
                    <a:pt x="16254" y="0"/>
                    <a:pt x="1463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4" name="Google Shape;1554;p58"/>
          <p:cNvGrpSpPr/>
          <p:nvPr/>
        </p:nvGrpSpPr>
        <p:grpSpPr>
          <a:xfrm>
            <a:off x="4077412" y="3755436"/>
            <a:ext cx="407391" cy="407391"/>
            <a:chOff x="5566722" y="2571753"/>
            <a:chExt cx="417024" cy="417024"/>
          </a:xfrm>
        </p:grpSpPr>
        <p:sp>
          <p:nvSpPr>
            <p:cNvPr id="1555" name="Google Shape;1555;p58"/>
            <p:cNvSpPr/>
            <p:nvPr/>
          </p:nvSpPr>
          <p:spPr>
            <a:xfrm>
              <a:off x="5566722" y="2571753"/>
              <a:ext cx="417024" cy="417024"/>
            </a:xfrm>
            <a:custGeom>
              <a:rect b="b" l="l" r="r" t="t"/>
              <a:pathLst>
                <a:path extrusionOk="0" h="19982" w="19982">
                  <a:moveTo>
                    <a:pt x="9990" y="1171"/>
                  </a:moveTo>
                  <a:cubicBezTo>
                    <a:pt x="14855" y="1171"/>
                    <a:pt x="18810" y="5127"/>
                    <a:pt x="18810" y="9991"/>
                  </a:cubicBezTo>
                  <a:cubicBezTo>
                    <a:pt x="18810" y="14854"/>
                    <a:pt x="14855" y="18810"/>
                    <a:pt x="9990" y="18810"/>
                  </a:cubicBezTo>
                  <a:cubicBezTo>
                    <a:pt x="5127" y="18810"/>
                    <a:pt x="1170" y="14854"/>
                    <a:pt x="1170" y="9991"/>
                  </a:cubicBezTo>
                  <a:cubicBezTo>
                    <a:pt x="1170" y="5127"/>
                    <a:pt x="5127" y="1171"/>
                    <a:pt x="9990" y="1171"/>
                  </a:cubicBezTo>
                  <a:close/>
                  <a:moveTo>
                    <a:pt x="9990" y="0"/>
                  </a:moveTo>
                  <a:cubicBezTo>
                    <a:pt x="4488" y="0"/>
                    <a:pt x="0" y="4490"/>
                    <a:pt x="0" y="9990"/>
                  </a:cubicBezTo>
                  <a:cubicBezTo>
                    <a:pt x="0" y="15493"/>
                    <a:pt x="4490" y="19981"/>
                    <a:pt x="9990" y="19981"/>
                  </a:cubicBezTo>
                  <a:cubicBezTo>
                    <a:pt x="15492" y="19981"/>
                    <a:pt x="19981" y="15491"/>
                    <a:pt x="19981" y="9990"/>
                  </a:cubicBezTo>
                  <a:cubicBezTo>
                    <a:pt x="19981" y="4488"/>
                    <a:pt x="15492" y="0"/>
                    <a:pt x="999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58"/>
            <p:cNvSpPr/>
            <p:nvPr/>
          </p:nvSpPr>
          <p:spPr>
            <a:xfrm>
              <a:off x="5653037" y="2658069"/>
              <a:ext cx="207719" cy="243052"/>
            </a:xfrm>
            <a:custGeom>
              <a:rect b="b" l="l" r="r" t="t"/>
              <a:pathLst>
                <a:path extrusionOk="0" h="11646" w="9953">
                  <a:moveTo>
                    <a:pt x="8782" y="1300"/>
                  </a:moveTo>
                  <a:lnTo>
                    <a:pt x="8782" y="2448"/>
                  </a:lnTo>
                  <a:lnTo>
                    <a:pt x="4099" y="3384"/>
                  </a:lnTo>
                  <a:lnTo>
                    <a:pt x="4099" y="2236"/>
                  </a:lnTo>
                  <a:lnTo>
                    <a:pt x="8782" y="1300"/>
                  </a:lnTo>
                  <a:close/>
                  <a:moveTo>
                    <a:pt x="8782" y="7304"/>
                  </a:moveTo>
                  <a:lnTo>
                    <a:pt x="8782" y="8447"/>
                  </a:lnTo>
                  <a:cubicBezTo>
                    <a:pt x="8782" y="8766"/>
                    <a:pt x="8591" y="9047"/>
                    <a:pt x="8295" y="9165"/>
                  </a:cubicBezTo>
                  <a:cubicBezTo>
                    <a:pt x="8163" y="9218"/>
                    <a:pt x="7987" y="9306"/>
                    <a:pt x="7782" y="9306"/>
                  </a:cubicBezTo>
                  <a:cubicBezTo>
                    <a:pt x="7653" y="9306"/>
                    <a:pt x="7513" y="9271"/>
                    <a:pt x="7365" y="9171"/>
                  </a:cubicBezTo>
                  <a:cubicBezTo>
                    <a:pt x="6850" y="8824"/>
                    <a:pt x="6937" y="8042"/>
                    <a:pt x="7512" y="7812"/>
                  </a:cubicBezTo>
                  <a:lnTo>
                    <a:pt x="8782" y="7304"/>
                  </a:lnTo>
                  <a:close/>
                  <a:moveTo>
                    <a:pt x="2928" y="8475"/>
                  </a:moveTo>
                  <a:lnTo>
                    <a:pt x="2928" y="9618"/>
                  </a:lnTo>
                  <a:cubicBezTo>
                    <a:pt x="2928" y="9937"/>
                    <a:pt x="2737" y="10218"/>
                    <a:pt x="2442" y="10336"/>
                  </a:cubicBezTo>
                  <a:cubicBezTo>
                    <a:pt x="2308" y="10389"/>
                    <a:pt x="2132" y="10476"/>
                    <a:pt x="1928" y="10476"/>
                  </a:cubicBezTo>
                  <a:cubicBezTo>
                    <a:pt x="1799" y="10476"/>
                    <a:pt x="1659" y="10442"/>
                    <a:pt x="1511" y="10342"/>
                  </a:cubicBezTo>
                  <a:cubicBezTo>
                    <a:pt x="996" y="9993"/>
                    <a:pt x="1083" y="9213"/>
                    <a:pt x="1658" y="8983"/>
                  </a:cubicBezTo>
                  <a:lnTo>
                    <a:pt x="2928" y="8475"/>
                  </a:lnTo>
                  <a:close/>
                  <a:moveTo>
                    <a:pt x="9369" y="1"/>
                  </a:moveTo>
                  <a:cubicBezTo>
                    <a:pt x="9330" y="1"/>
                    <a:pt x="9291" y="4"/>
                    <a:pt x="9252" y="12"/>
                  </a:cubicBezTo>
                  <a:lnTo>
                    <a:pt x="3399" y="1182"/>
                  </a:lnTo>
                  <a:cubicBezTo>
                    <a:pt x="3124" y="1237"/>
                    <a:pt x="2928" y="1477"/>
                    <a:pt x="2928" y="1757"/>
                  </a:cubicBezTo>
                  <a:lnTo>
                    <a:pt x="2928" y="7214"/>
                  </a:lnTo>
                  <a:lnTo>
                    <a:pt x="1223" y="7897"/>
                  </a:lnTo>
                  <a:cubicBezTo>
                    <a:pt x="480" y="8192"/>
                    <a:pt x="0" y="8902"/>
                    <a:pt x="0" y="9701"/>
                  </a:cubicBezTo>
                  <a:cubicBezTo>
                    <a:pt x="0" y="10782"/>
                    <a:pt x="880" y="11645"/>
                    <a:pt x="1944" y="11645"/>
                  </a:cubicBezTo>
                  <a:cubicBezTo>
                    <a:pt x="2362" y="11645"/>
                    <a:pt x="2624" y="11523"/>
                    <a:pt x="2877" y="11423"/>
                  </a:cubicBezTo>
                  <a:cubicBezTo>
                    <a:pt x="3618" y="11125"/>
                    <a:pt x="4099" y="10418"/>
                    <a:pt x="4099" y="9618"/>
                  </a:cubicBezTo>
                  <a:lnTo>
                    <a:pt x="4099" y="4578"/>
                  </a:lnTo>
                  <a:lnTo>
                    <a:pt x="8782" y="3641"/>
                  </a:lnTo>
                  <a:lnTo>
                    <a:pt x="8782" y="6043"/>
                  </a:lnTo>
                  <a:lnTo>
                    <a:pt x="7076" y="6726"/>
                  </a:lnTo>
                  <a:cubicBezTo>
                    <a:pt x="6335" y="7023"/>
                    <a:pt x="5854" y="7731"/>
                    <a:pt x="5854" y="8530"/>
                  </a:cubicBezTo>
                  <a:cubicBezTo>
                    <a:pt x="5854" y="9611"/>
                    <a:pt x="6733" y="10476"/>
                    <a:pt x="7798" y="10476"/>
                  </a:cubicBezTo>
                  <a:cubicBezTo>
                    <a:pt x="8216" y="10476"/>
                    <a:pt x="8477" y="10354"/>
                    <a:pt x="8730" y="10251"/>
                  </a:cubicBezTo>
                  <a:cubicBezTo>
                    <a:pt x="9473" y="9956"/>
                    <a:pt x="9953" y="9247"/>
                    <a:pt x="9953" y="8447"/>
                  </a:cubicBezTo>
                  <a:lnTo>
                    <a:pt x="9953" y="586"/>
                  </a:lnTo>
                  <a:cubicBezTo>
                    <a:pt x="9953" y="410"/>
                    <a:pt x="9873" y="244"/>
                    <a:pt x="9739" y="133"/>
                  </a:cubicBezTo>
                  <a:cubicBezTo>
                    <a:pt x="9633" y="47"/>
                    <a:pt x="9503" y="1"/>
                    <a:pt x="93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7" name="Google Shape;1557;p58"/>
          <p:cNvGrpSpPr/>
          <p:nvPr/>
        </p:nvGrpSpPr>
        <p:grpSpPr>
          <a:xfrm>
            <a:off x="4693744" y="3857692"/>
            <a:ext cx="407381" cy="202880"/>
            <a:chOff x="6090251" y="2676413"/>
            <a:chExt cx="417014" cy="207677"/>
          </a:xfrm>
        </p:grpSpPr>
        <p:sp>
          <p:nvSpPr>
            <p:cNvPr id="1558" name="Google Shape;1558;p58"/>
            <p:cNvSpPr/>
            <p:nvPr/>
          </p:nvSpPr>
          <p:spPr>
            <a:xfrm>
              <a:off x="6237672" y="2725248"/>
              <a:ext cx="61086" cy="158842"/>
            </a:xfrm>
            <a:custGeom>
              <a:rect b="b" l="l" r="r" t="t"/>
              <a:pathLst>
                <a:path extrusionOk="0" h="7611" w="2927">
                  <a:moveTo>
                    <a:pt x="1463" y="1172"/>
                  </a:moveTo>
                  <a:cubicBezTo>
                    <a:pt x="1624" y="1172"/>
                    <a:pt x="1757" y="1303"/>
                    <a:pt x="1757" y="1465"/>
                  </a:cubicBezTo>
                  <a:lnTo>
                    <a:pt x="1757" y="6148"/>
                  </a:lnTo>
                  <a:cubicBezTo>
                    <a:pt x="1757" y="6309"/>
                    <a:pt x="1624" y="6440"/>
                    <a:pt x="1463" y="6440"/>
                  </a:cubicBezTo>
                  <a:cubicBezTo>
                    <a:pt x="1302" y="6440"/>
                    <a:pt x="1171" y="6309"/>
                    <a:pt x="1171" y="6148"/>
                  </a:cubicBezTo>
                  <a:lnTo>
                    <a:pt x="1171" y="1465"/>
                  </a:lnTo>
                  <a:cubicBezTo>
                    <a:pt x="1171" y="1303"/>
                    <a:pt x="1302" y="1172"/>
                    <a:pt x="1463" y="1172"/>
                  </a:cubicBezTo>
                  <a:close/>
                  <a:moveTo>
                    <a:pt x="1463" y="1"/>
                  </a:moveTo>
                  <a:cubicBezTo>
                    <a:pt x="657" y="1"/>
                    <a:pt x="0" y="657"/>
                    <a:pt x="0" y="1465"/>
                  </a:cubicBezTo>
                  <a:lnTo>
                    <a:pt x="0" y="6148"/>
                  </a:lnTo>
                  <a:cubicBezTo>
                    <a:pt x="0" y="6955"/>
                    <a:pt x="657" y="7611"/>
                    <a:pt x="1463" y="7611"/>
                  </a:cubicBezTo>
                  <a:cubicBezTo>
                    <a:pt x="2270" y="7611"/>
                    <a:pt x="2926" y="6955"/>
                    <a:pt x="2926" y="6148"/>
                  </a:cubicBezTo>
                  <a:lnTo>
                    <a:pt x="2926" y="1465"/>
                  </a:lnTo>
                  <a:cubicBezTo>
                    <a:pt x="2926" y="657"/>
                    <a:pt x="2270" y="1"/>
                    <a:pt x="14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58"/>
            <p:cNvSpPr/>
            <p:nvPr/>
          </p:nvSpPr>
          <p:spPr>
            <a:xfrm>
              <a:off x="6446178" y="2761915"/>
              <a:ext cx="61086" cy="61086"/>
            </a:xfrm>
            <a:custGeom>
              <a:rect b="b" l="l" r="r" t="t"/>
              <a:pathLst>
                <a:path extrusionOk="0" h="2927" w="2927">
                  <a:moveTo>
                    <a:pt x="1464" y="1171"/>
                  </a:moveTo>
                  <a:cubicBezTo>
                    <a:pt x="1625" y="1171"/>
                    <a:pt x="1756" y="1302"/>
                    <a:pt x="1756" y="1463"/>
                  </a:cubicBezTo>
                  <a:cubicBezTo>
                    <a:pt x="1756" y="1626"/>
                    <a:pt x="1625" y="1757"/>
                    <a:pt x="1464" y="1757"/>
                  </a:cubicBezTo>
                  <a:cubicBezTo>
                    <a:pt x="1303" y="1757"/>
                    <a:pt x="1170" y="1626"/>
                    <a:pt x="1170" y="1463"/>
                  </a:cubicBezTo>
                  <a:cubicBezTo>
                    <a:pt x="1170" y="1302"/>
                    <a:pt x="1303" y="1171"/>
                    <a:pt x="1464" y="1171"/>
                  </a:cubicBezTo>
                  <a:close/>
                  <a:moveTo>
                    <a:pt x="1464" y="0"/>
                  </a:moveTo>
                  <a:cubicBezTo>
                    <a:pt x="657" y="0"/>
                    <a:pt x="1" y="657"/>
                    <a:pt x="1" y="1463"/>
                  </a:cubicBezTo>
                  <a:cubicBezTo>
                    <a:pt x="1" y="2270"/>
                    <a:pt x="657" y="2926"/>
                    <a:pt x="1464" y="2926"/>
                  </a:cubicBezTo>
                  <a:cubicBezTo>
                    <a:pt x="2270" y="2926"/>
                    <a:pt x="2927" y="2270"/>
                    <a:pt x="2927" y="1463"/>
                  </a:cubicBezTo>
                  <a:cubicBezTo>
                    <a:pt x="2927" y="657"/>
                    <a:pt x="2270" y="0"/>
                    <a:pt x="14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58"/>
            <p:cNvSpPr/>
            <p:nvPr/>
          </p:nvSpPr>
          <p:spPr>
            <a:xfrm>
              <a:off x="6311758" y="2676413"/>
              <a:ext cx="135446" cy="207677"/>
            </a:xfrm>
            <a:custGeom>
              <a:rect b="b" l="l" r="r" t="t"/>
              <a:pathLst>
                <a:path extrusionOk="0" h="9951" w="6490">
                  <a:moveTo>
                    <a:pt x="1466" y="1171"/>
                  </a:moveTo>
                  <a:cubicBezTo>
                    <a:pt x="1627" y="1171"/>
                    <a:pt x="1757" y="1302"/>
                    <a:pt x="1757" y="1463"/>
                  </a:cubicBezTo>
                  <a:lnTo>
                    <a:pt x="1757" y="6026"/>
                  </a:lnTo>
                  <a:lnTo>
                    <a:pt x="4186" y="3598"/>
                  </a:lnTo>
                  <a:cubicBezTo>
                    <a:pt x="4243" y="3541"/>
                    <a:pt x="4318" y="3512"/>
                    <a:pt x="4392" y="3512"/>
                  </a:cubicBezTo>
                  <a:cubicBezTo>
                    <a:pt x="4467" y="3512"/>
                    <a:pt x="4542" y="3541"/>
                    <a:pt x="4598" y="3598"/>
                  </a:cubicBezTo>
                  <a:cubicBezTo>
                    <a:pt x="4713" y="3712"/>
                    <a:pt x="4713" y="3897"/>
                    <a:pt x="4598" y="4012"/>
                  </a:cubicBezTo>
                  <a:lnTo>
                    <a:pt x="3247" y="5364"/>
                  </a:lnTo>
                  <a:lnTo>
                    <a:pt x="5221" y="8325"/>
                  </a:lnTo>
                  <a:cubicBezTo>
                    <a:pt x="5280" y="8414"/>
                    <a:pt x="5274" y="8500"/>
                    <a:pt x="5265" y="8546"/>
                  </a:cubicBezTo>
                  <a:cubicBezTo>
                    <a:pt x="5257" y="8591"/>
                    <a:pt x="5228" y="8674"/>
                    <a:pt x="5140" y="8732"/>
                  </a:cubicBezTo>
                  <a:cubicBezTo>
                    <a:pt x="5090" y="8764"/>
                    <a:pt x="5037" y="8780"/>
                    <a:pt x="4979" y="8780"/>
                  </a:cubicBezTo>
                  <a:cubicBezTo>
                    <a:pt x="4880" y="8780"/>
                    <a:pt x="4788" y="8732"/>
                    <a:pt x="4735" y="8651"/>
                  </a:cubicBezTo>
                  <a:lnTo>
                    <a:pt x="2824" y="5787"/>
                  </a:lnTo>
                  <a:lnTo>
                    <a:pt x="1757" y="6853"/>
                  </a:lnTo>
                  <a:lnTo>
                    <a:pt x="1757" y="8488"/>
                  </a:lnTo>
                  <a:cubicBezTo>
                    <a:pt x="1757" y="8649"/>
                    <a:pt x="1627" y="8782"/>
                    <a:pt x="1466" y="8782"/>
                  </a:cubicBezTo>
                  <a:cubicBezTo>
                    <a:pt x="1305" y="8782"/>
                    <a:pt x="1172" y="8649"/>
                    <a:pt x="1172" y="8488"/>
                  </a:cubicBezTo>
                  <a:lnTo>
                    <a:pt x="1172" y="1463"/>
                  </a:lnTo>
                  <a:cubicBezTo>
                    <a:pt x="1172" y="1302"/>
                    <a:pt x="1305" y="1171"/>
                    <a:pt x="1466" y="1171"/>
                  </a:cubicBezTo>
                  <a:close/>
                  <a:moveTo>
                    <a:pt x="1466" y="0"/>
                  </a:moveTo>
                  <a:cubicBezTo>
                    <a:pt x="659" y="0"/>
                    <a:pt x="1" y="657"/>
                    <a:pt x="1" y="1463"/>
                  </a:cubicBezTo>
                  <a:lnTo>
                    <a:pt x="1" y="8488"/>
                  </a:lnTo>
                  <a:cubicBezTo>
                    <a:pt x="1" y="9295"/>
                    <a:pt x="659" y="9951"/>
                    <a:pt x="1466" y="9951"/>
                  </a:cubicBezTo>
                  <a:cubicBezTo>
                    <a:pt x="2272" y="9951"/>
                    <a:pt x="2929" y="9295"/>
                    <a:pt x="2929" y="8488"/>
                  </a:cubicBezTo>
                  <a:lnTo>
                    <a:pt x="2929" y="8053"/>
                  </a:lnTo>
                  <a:lnTo>
                    <a:pt x="3760" y="9300"/>
                  </a:lnTo>
                  <a:cubicBezTo>
                    <a:pt x="4032" y="9709"/>
                    <a:pt x="4487" y="9951"/>
                    <a:pt x="4979" y="9951"/>
                  </a:cubicBezTo>
                  <a:cubicBezTo>
                    <a:pt x="5269" y="9951"/>
                    <a:pt x="5548" y="9866"/>
                    <a:pt x="5789" y="9705"/>
                  </a:cubicBezTo>
                  <a:cubicBezTo>
                    <a:pt x="6114" y="9489"/>
                    <a:pt x="6336" y="9158"/>
                    <a:pt x="6413" y="8775"/>
                  </a:cubicBezTo>
                  <a:cubicBezTo>
                    <a:pt x="6490" y="8391"/>
                    <a:pt x="6412" y="8001"/>
                    <a:pt x="6196" y="7676"/>
                  </a:cubicBezTo>
                  <a:lnTo>
                    <a:pt x="4754" y="5512"/>
                  </a:lnTo>
                  <a:lnTo>
                    <a:pt x="5426" y="4840"/>
                  </a:lnTo>
                  <a:cubicBezTo>
                    <a:pt x="5998" y="4269"/>
                    <a:pt x="5998" y="3340"/>
                    <a:pt x="5426" y="2771"/>
                  </a:cubicBezTo>
                  <a:cubicBezTo>
                    <a:pt x="5142" y="2485"/>
                    <a:pt x="4767" y="2342"/>
                    <a:pt x="4392" y="2342"/>
                  </a:cubicBezTo>
                  <a:cubicBezTo>
                    <a:pt x="4017" y="2342"/>
                    <a:pt x="3642" y="2485"/>
                    <a:pt x="3357" y="2771"/>
                  </a:cubicBezTo>
                  <a:lnTo>
                    <a:pt x="2929" y="3199"/>
                  </a:lnTo>
                  <a:lnTo>
                    <a:pt x="2929" y="1463"/>
                  </a:lnTo>
                  <a:cubicBezTo>
                    <a:pt x="2929" y="657"/>
                    <a:pt x="2272" y="0"/>
                    <a:pt x="146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58"/>
            <p:cNvSpPr/>
            <p:nvPr/>
          </p:nvSpPr>
          <p:spPr>
            <a:xfrm>
              <a:off x="6090251" y="2676413"/>
              <a:ext cx="135405" cy="207677"/>
            </a:xfrm>
            <a:custGeom>
              <a:rect b="b" l="l" r="r" t="t"/>
              <a:pathLst>
                <a:path extrusionOk="0" h="9951" w="6488">
                  <a:moveTo>
                    <a:pt x="1464" y="1171"/>
                  </a:moveTo>
                  <a:cubicBezTo>
                    <a:pt x="1625" y="1171"/>
                    <a:pt x="1757" y="1302"/>
                    <a:pt x="1757" y="1463"/>
                  </a:cubicBezTo>
                  <a:lnTo>
                    <a:pt x="1757" y="6026"/>
                  </a:lnTo>
                  <a:lnTo>
                    <a:pt x="4184" y="3598"/>
                  </a:lnTo>
                  <a:cubicBezTo>
                    <a:pt x="4241" y="3541"/>
                    <a:pt x="4316" y="3512"/>
                    <a:pt x="4391" y="3512"/>
                  </a:cubicBezTo>
                  <a:cubicBezTo>
                    <a:pt x="4466" y="3512"/>
                    <a:pt x="4541" y="3541"/>
                    <a:pt x="4598" y="3598"/>
                  </a:cubicBezTo>
                  <a:cubicBezTo>
                    <a:pt x="4712" y="3712"/>
                    <a:pt x="4712" y="3897"/>
                    <a:pt x="4598" y="4012"/>
                  </a:cubicBezTo>
                  <a:lnTo>
                    <a:pt x="3245" y="5364"/>
                  </a:lnTo>
                  <a:lnTo>
                    <a:pt x="5219" y="8325"/>
                  </a:lnTo>
                  <a:cubicBezTo>
                    <a:pt x="5278" y="8414"/>
                    <a:pt x="5272" y="8500"/>
                    <a:pt x="5264" y="8546"/>
                  </a:cubicBezTo>
                  <a:cubicBezTo>
                    <a:pt x="5255" y="8591"/>
                    <a:pt x="5226" y="8674"/>
                    <a:pt x="5138" y="8732"/>
                  </a:cubicBezTo>
                  <a:cubicBezTo>
                    <a:pt x="5090" y="8764"/>
                    <a:pt x="5035" y="8780"/>
                    <a:pt x="4977" y="8780"/>
                  </a:cubicBezTo>
                  <a:cubicBezTo>
                    <a:pt x="4878" y="8780"/>
                    <a:pt x="4788" y="8732"/>
                    <a:pt x="4733" y="8651"/>
                  </a:cubicBezTo>
                  <a:lnTo>
                    <a:pt x="2824" y="5787"/>
                  </a:lnTo>
                  <a:lnTo>
                    <a:pt x="1757" y="6853"/>
                  </a:lnTo>
                  <a:lnTo>
                    <a:pt x="1757" y="8488"/>
                  </a:lnTo>
                  <a:cubicBezTo>
                    <a:pt x="1757" y="8649"/>
                    <a:pt x="1625" y="8782"/>
                    <a:pt x="1464" y="8782"/>
                  </a:cubicBezTo>
                  <a:cubicBezTo>
                    <a:pt x="1303" y="8782"/>
                    <a:pt x="1172" y="8649"/>
                    <a:pt x="1172" y="8488"/>
                  </a:cubicBezTo>
                  <a:lnTo>
                    <a:pt x="1172" y="1463"/>
                  </a:lnTo>
                  <a:cubicBezTo>
                    <a:pt x="1172" y="1302"/>
                    <a:pt x="1303" y="1171"/>
                    <a:pt x="1464" y="1171"/>
                  </a:cubicBezTo>
                  <a:close/>
                  <a:moveTo>
                    <a:pt x="1464" y="0"/>
                  </a:moveTo>
                  <a:cubicBezTo>
                    <a:pt x="657" y="0"/>
                    <a:pt x="1" y="657"/>
                    <a:pt x="1" y="1463"/>
                  </a:cubicBezTo>
                  <a:lnTo>
                    <a:pt x="1" y="8488"/>
                  </a:lnTo>
                  <a:cubicBezTo>
                    <a:pt x="1" y="9295"/>
                    <a:pt x="657" y="9951"/>
                    <a:pt x="1464" y="9951"/>
                  </a:cubicBezTo>
                  <a:cubicBezTo>
                    <a:pt x="2270" y="9951"/>
                    <a:pt x="2927" y="9295"/>
                    <a:pt x="2927" y="8488"/>
                  </a:cubicBezTo>
                  <a:lnTo>
                    <a:pt x="2927" y="8053"/>
                  </a:lnTo>
                  <a:lnTo>
                    <a:pt x="3758" y="9300"/>
                  </a:lnTo>
                  <a:cubicBezTo>
                    <a:pt x="4031" y="9709"/>
                    <a:pt x="4485" y="9951"/>
                    <a:pt x="4977" y="9951"/>
                  </a:cubicBezTo>
                  <a:cubicBezTo>
                    <a:pt x="5267" y="9951"/>
                    <a:pt x="5548" y="9866"/>
                    <a:pt x="5787" y="9705"/>
                  </a:cubicBezTo>
                  <a:cubicBezTo>
                    <a:pt x="6113" y="9489"/>
                    <a:pt x="6336" y="9158"/>
                    <a:pt x="6412" y="8775"/>
                  </a:cubicBezTo>
                  <a:cubicBezTo>
                    <a:pt x="6488" y="8391"/>
                    <a:pt x="6410" y="8001"/>
                    <a:pt x="6194" y="7676"/>
                  </a:cubicBezTo>
                  <a:lnTo>
                    <a:pt x="4752" y="5512"/>
                  </a:lnTo>
                  <a:lnTo>
                    <a:pt x="5426" y="4840"/>
                  </a:lnTo>
                  <a:cubicBezTo>
                    <a:pt x="5996" y="4269"/>
                    <a:pt x="5996" y="3340"/>
                    <a:pt x="5426" y="2771"/>
                  </a:cubicBezTo>
                  <a:cubicBezTo>
                    <a:pt x="5141" y="2485"/>
                    <a:pt x="4766" y="2342"/>
                    <a:pt x="4391" y="2342"/>
                  </a:cubicBezTo>
                  <a:cubicBezTo>
                    <a:pt x="4016" y="2342"/>
                    <a:pt x="3641" y="2485"/>
                    <a:pt x="3357" y="2771"/>
                  </a:cubicBezTo>
                  <a:lnTo>
                    <a:pt x="2927" y="3199"/>
                  </a:lnTo>
                  <a:lnTo>
                    <a:pt x="2927" y="1463"/>
                  </a:lnTo>
                  <a:cubicBezTo>
                    <a:pt x="2927" y="657"/>
                    <a:pt x="2270" y="0"/>
                    <a:pt x="146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2" name="Google Shape;1562;p58"/>
          <p:cNvGrpSpPr/>
          <p:nvPr/>
        </p:nvGrpSpPr>
        <p:grpSpPr>
          <a:xfrm>
            <a:off x="5926398" y="3755436"/>
            <a:ext cx="407391" cy="407391"/>
            <a:chOff x="7137330" y="2571753"/>
            <a:chExt cx="417024" cy="417024"/>
          </a:xfrm>
        </p:grpSpPr>
        <p:sp>
          <p:nvSpPr>
            <p:cNvPr id="1563" name="Google Shape;1563;p58"/>
            <p:cNvSpPr/>
            <p:nvPr/>
          </p:nvSpPr>
          <p:spPr>
            <a:xfrm>
              <a:off x="7235854" y="2645840"/>
              <a:ext cx="219949" cy="268826"/>
            </a:xfrm>
            <a:custGeom>
              <a:rect b="b" l="l" r="r" t="t"/>
              <a:pathLst>
                <a:path extrusionOk="0" h="12881" w="10539">
                  <a:moveTo>
                    <a:pt x="5271" y="1172"/>
                  </a:moveTo>
                  <a:cubicBezTo>
                    <a:pt x="7530" y="1172"/>
                    <a:pt x="9368" y="3010"/>
                    <a:pt x="9368" y="5270"/>
                  </a:cubicBezTo>
                  <a:cubicBezTo>
                    <a:pt x="9368" y="6273"/>
                    <a:pt x="8717" y="7797"/>
                    <a:pt x="7624" y="9343"/>
                  </a:cubicBezTo>
                  <a:cubicBezTo>
                    <a:pt x="6513" y="10917"/>
                    <a:pt x="5536" y="11665"/>
                    <a:pt x="5271" y="11708"/>
                  </a:cubicBezTo>
                  <a:cubicBezTo>
                    <a:pt x="5004" y="11665"/>
                    <a:pt x="4029" y="10917"/>
                    <a:pt x="2916" y="9343"/>
                  </a:cubicBezTo>
                  <a:cubicBezTo>
                    <a:pt x="1825" y="7797"/>
                    <a:pt x="1172" y="6273"/>
                    <a:pt x="1172" y="5270"/>
                  </a:cubicBezTo>
                  <a:cubicBezTo>
                    <a:pt x="1172" y="3010"/>
                    <a:pt x="3010" y="1172"/>
                    <a:pt x="5271" y="1172"/>
                  </a:cubicBezTo>
                  <a:close/>
                  <a:moveTo>
                    <a:pt x="5271" y="1"/>
                  </a:moveTo>
                  <a:cubicBezTo>
                    <a:pt x="2366" y="1"/>
                    <a:pt x="1" y="2364"/>
                    <a:pt x="1" y="5270"/>
                  </a:cubicBezTo>
                  <a:cubicBezTo>
                    <a:pt x="1" y="7084"/>
                    <a:pt x="1409" y="9247"/>
                    <a:pt x="2014" y="10093"/>
                  </a:cubicBezTo>
                  <a:cubicBezTo>
                    <a:pt x="2481" y="10747"/>
                    <a:pt x="4098" y="12881"/>
                    <a:pt x="5271" y="12881"/>
                  </a:cubicBezTo>
                  <a:cubicBezTo>
                    <a:pt x="6444" y="12881"/>
                    <a:pt x="8059" y="10747"/>
                    <a:pt x="8528" y="10093"/>
                  </a:cubicBezTo>
                  <a:cubicBezTo>
                    <a:pt x="9133" y="9247"/>
                    <a:pt x="10539" y="7084"/>
                    <a:pt x="10539" y="5270"/>
                  </a:cubicBezTo>
                  <a:cubicBezTo>
                    <a:pt x="10539" y="2364"/>
                    <a:pt x="8175" y="1"/>
                    <a:pt x="527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8"/>
            <p:cNvSpPr/>
            <p:nvPr/>
          </p:nvSpPr>
          <p:spPr>
            <a:xfrm>
              <a:off x="7137330" y="2571753"/>
              <a:ext cx="417024" cy="417024"/>
            </a:xfrm>
            <a:custGeom>
              <a:rect b="b" l="l" r="r" t="t"/>
              <a:pathLst>
                <a:path extrusionOk="0" h="19982" w="19982">
                  <a:moveTo>
                    <a:pt x="9992" y="1171"/>
                  </a:moveTo>
                  <a:cubicBezTo>
                    <a:pt x="14855" y="1171"/>
                    <a:pt x="18812" y="5127"/>
                    <a:pt x="18812" y="9991"/>
                  </a:cubicBezTo>
                  <a:cubicBezTo>
                    <a:pt x="18812" y="14854"/>
                    <a:pt x="14855" y="18810"/>
                    <a:pt x="9992" y="18810"/>
                  </a:cubicBezTo>
                  <a:cubicBezTo>
                    <a:pt x="5127" y="18810"/>
                    <a:pt x="1171" y="14854"/>
                    <a:pt x="1171" y="9991"/>
                  </a:cubicBezTo>
                  <a:cubicBezTo>
                    <a:pt x="1171" y="5127"/>
                    <a:pt x="5127" y="1171"/>
                    <a:pt x="9992" y="1171"/>
                  </a:cubicBezTo>
                  <a:close/>
                  <a:moveTo>
                    <a:pt x="9992" y="0"/>
                  </a:moveTo>
                  <a:cubicBezTo>
                    <a:pt x="4490" y="0"/>
                    <a:pt x="0" y="4490"/>
                    <a:pt x="0" y="9990"/>
                  </a:cubicBezTo>
                  <a:cubicBezTo>
                    <a:pt x="0" y="15491"/>
                    <a:pt x="4490" y="19981"/>
                    <a:pt x="9992" y="19981"/>
                  </a:cubicBezTo>
                  <a:cubicBezTo>
                    <a:pt x="15493" y="19981"/>
                    <a:pt x="19981" y="15491"/>
                    <a:pt x="19981" y="9990"/>
                  </a:cubicBezTo>
                  <a:cubicBezTo>
                    <a:pt x="19981" y="4488"/>
                    <a:pt x="15492" y="0"/>
                    <a:pt x="999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58"/>
            <p:cNvSpPr/>
            <p:nvPr/>
          </p:nvSpPr>
          <p:spPr>
            <a:xfrm>
              <a:off x="7284751" y="2694716"/>
              <a:ext cx="122173" cy="122194"/>
            </a:xfrm>
            <a:custGeom>
              <a:rect b="b" l="l" r="r" t="t"/>
              <a:pathLst>
                <a:path extrusionOk="0" h="5855" w="5854">
                  <a:moveTo>
                    <a:pt x="2928" y="1172"/>
                  </a:moveTo>
                  <a:cubicBezTo>
                    <a:pt x="3895" y="1172"/>
                    <a:pt x="4684" y="1959"/>
                    <a:pt x="4684" y="2928"/>
                  </a:cubicBezTo>
                  <a:cubicBezTo>
                    <a:pt x="4684" y="3896"/>
                    <a:pt x="3895" y="4683"/>
                    <a:pt x="2928" y="4683"/>
                  </a:cubicBezTo>
                  <a:cubicBezTo>
                    <a:pt x="1958" y="4683"/>
                    <a:pt x="1171" y="3896"/>
                    <a:pt x="1171" y="2928"/>
                  </a:cubicBezTo>
                  <a:cubicBezTo>
                    <a:pt x="2139" y="2928"/>
                    <a:pt x="2928" y="2139"/>
                    <a:pt x="2928" y="1172"/>
                  </a:cubicBezTo>
                  <a:close/>
                  <a:moveTo>
                    <a:pt x="2928" y="1"/>
                  </a:moveTo>
                  <a:cubicBezTo>
                    <a:pt x="2655" y="1"/>
                    <a:pt x="2374" y="47"/>
                    <a:pt x="2066" y="142"/>
                  </a:cubicBezTo>
                  <a:cubicBezTo>
                    <a:pt x="1732" y="245"/>
                    <a:pt x="1562" y="616"/>
                    <a:pt x="1704" y="936"/>
                  </a:cubicBezTo>
                  <a:cubicBezTo>
                    <a:pt x="1885" y="1345"/>
                    <a:pt x="1569" y="1756"/>
                    <a:pt x="1177" y="1756"/>
                  </a:cubicBezTo>
                  <a:cubicBezTo>
                    <a:pt x="1099" y="1756"/>
                    <a:pt x="1018" y="1740"/>
                    <a:pt x="938" y="1704"/>
                  </a:cubicBezTo>
                  <a:cubicBezTo>
                    <a:pt x="860" y="1670"/>
                    <a:pt x="780" y="1654"/>
                    <a:pt x="701" y="1654"/>
                  </a:cubicBezTo>
                  <a:cubicBezTo>
                    <a:pt x="453" y="1654"/>
                    <a:pt x="219" y="1813"/>
                    <a:pt x="142" y="2067"/>
                  </a:cubicBezTo>
                  <a:cubicBezTo>
                    <a:pt x="46" y="2373"/>
                    <a:pt x="0" y="2656"/>
                    <a:pt x="0" y="2928"/>
                  </a:cubicBezTo>
                  <a:cubicBezTo>
                    <a:pt x="0" y="4542"/>
                    <a:pt x="1313" y="5854"/>
                    <a:pt x="2928" y="5854"/>
                  </a:cubicBezTo>
                  <a:cubicBezTo>
                    <a:pt x="4541" y="5854"/>
                    <a:pt x="5854" y="4542"/>
                    <a:pt x="5854" y="2928"/>
                  </a:cubicBezTo>
                  <a:cubicBezTo>
                    <a:pt x="5854" y="1313"/>
                    <a:pt x="4541" y="1"/>
                    <a:pt x="292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6" name="Google Shape;1566;p58"/>
          <p:cNvGrpSpPr/>
          <p:nvPr/>
        </p:nvGrpSpPr>
        <p:grpSpPr>
          <a:xfrm>
            <a:off x="5310066" y="3755436"/>
            <a:ext cx="407391" cy="407391"/>
            <a:chOff x="6613801" y="2571753"/>
            <a:chExt cx="417024" cy="417024"/>
          </a:xfrm>
        </p:grpSpPr>
        <p:sp>
          <p:nvSpPr>
            <p:cNvPr id="1567" name="Google Shape;1567;p58"/>
            <p:cNvSpPr/>
            <p:nvPr/>
          </p:nvSpPr>
          <p:spPr>
            <a:xfrm>
              <a:off x="6613801" y="2571753"/>
              <a:ext cx="417024" cy="417024"/>
            </a:xfrm>
            <a:custGeom>
              <a:rect b="b" l="l" r="r" t="t"/>
              <a:pathLst>
                <a:path extrusionOk="0" h="19982" w="19982">
                  <a:moveTo>
                    <a:pt x="9991" y="1171"/>
                  </a:moveTo>
                  <a:cubicBezTo>
                    <a:pt x="14854" y="1171"/>
                    <a:pt x="18812" y="5127"/>
                    <a:pt x="18812" y="9991"/>
                  </a:cubicBezTo>
                  <a:cubicBezTo>
                    <a:pt x="18812" y="14854"/>
                    <a:pt x="14854" y="18810"/>
                    <a:pt x="9991" y="18810"/>
                  </a:cubicBezTo>
                  <a:cubicBezTo>
                    <a:pt x="5127" y="18810"/>
                    <a:pt x="1171" y="14854"/>
                    <a:pt x="1171" y="9991"/>
                  </a:cubicBezTo>
                  <a:cubicBezTo>
                    <a:pt x="1171" y="5127"/>
                    <a:pt x="5127" y="1171"/>
                    <a:pt x="9991" y="1171"/>
                  </a:cubicBezTo>
                  <a:close/>
                  <a:moveTo>
                    <a:pt x="9991" y="0"/>
                  </a:moveTo>
                  <a:cubicBezTo>
                    <a:pt x="4490" y="0"/>
                    <a:pt x="0" y="4490"/>
                    <a:pt x="0" y="9990"/>
                  </a:cubicBezTo>
                  <a:cubicBezTo>
                    <a:pt x="0" y="15493"/>
                    <a:pt x="4490" y="19981"/>
                    <a:pt x="9991" y="19981"/>
                  </a:cubicBezTo>
                  <a:cubicBezTo>
                    <a:pt x="15493" y="19981"/>
                    <a:pt x="19981" y="15491"/>
                    <a:pt x="19981" y="9990"/>
                  </a:cubicBezTo>
                  <a:cubicBezTo>
                    <a:pt x="19981" y="4488"/>
                    <a:pt x="15491" y="0"/>
                    <a:pt x="999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58"/>
            <p:cNvSpPr/>
            <p:nvPr/>
          </p:nvSpPr>
          <p:spPr>
            <a:xfrm>
              <a:off x="6663449" y="2645840"/>
              <a:ext cx="317704" cy="268826"/>
            </a:xfrm>
            <a:custGeom>
              <a:rect b="b" l="l" r="r" t="t"/>
              <a:pathLst>
                <a:path extrusionOk="0" h="12881" w="15223">
                  <a:moveTo>
                    <a:pt x="12295" y="1172"/>
                  </a:moveTo>
                  <a:cubicBezTo>
                    <a:pt x="12619" y="1172"/>
                    <a:pt x="12881" y="1435"/>
                    <a:pt x="12881" y="1757"/>
                  </a:cubicBezTo>
                  <a:cubicBezTo>
                    <a:pt x="12881" y="2079"/>
                    <a:pt x="12617" y="2343"/>
                    <a:pt x="12295" y="2343"/>
                  </a:cubicBezTo>
                  <a:cubicBezTo>
                    <a:pt x="11973" y="2343"/>
                    <a:pt x="11709" y="2079"/>
                    <a:pt x="11709" y="1757"/>
                  </a:cubicBezTo>
                  <a:cubicBezTo>
                    <a:pt x="11709" y="1435"/>
                    <a:pt x="11973" y="1172"/>
                    <a:pt x="12295" y="1172"/>
                  </a:cubicBezTo>
                  <a:close/>
                  <a:moveTo>
                    <a:pt x="2343" y="4685"/>
                  </a:moveTo>
                  <a:cubicBezTo>
                    <a:pt x="2592" y="4685"/>
                    <a:pt x="2827" y="4763"/>
                    <a:pt x="3022" y="4902"/>
                  </a:cubicBezTo>
                  <a:cubicBezTo>
                    <a:pt x="2330" y="5410"/>
                    <a:pt x="1821" y="6015"/>
                    <a:pt x="1513" y="6677"/>
                  </a:cubicBezTo>
                  <a:cubicBezTo>
                    <a:pt x="1301" y="6461"/>
                    <a:pt x="1173" y="6167"/>
                    <a:pt x="1173" y="5856"/>
                  </a:cubicBezTo>
                  <a:cubicBezTo>
                    <a:pt x="1173" y="5210"/>
                    <a:pt x="1697" y="4685"/>
                    <a:pt x="2343" y="4685"/>
                  </a:cubicBezTo>
                  <a:close/>
                  <a:moveTo>
                    <a:pt x="12881" y="4685"/>
                  </a:moveTo>
                  <a:cubicBezTo>
                    <a:pt x="13526" y="4685"/>
                    <a:pt x="14052" y="5208"/>
                    <a:pt x="14052" y="5854"/>
                  </a:cubicBezTo>
                  <a:cubicBezTo>
                    <a:pt x="14052" y="6167"/>
                    <a:pt x="13923" y="6461"/>
                    <a:pt x="13712" y="6677"/>
                  </a:cubicBezTo>
                  <a:cubicBezTo>
                    <a:pt x="13404" y="6015"/>
                    <a:pt x="12893" y="5410"/>
                    <a:pt x="12201" y="4902"/>
                  </a:cubicBezTo>
                  <a:cubicBezTo>
                    <a:pt x="12396" y="4763"/>
                    <a:pt x="12633" y="4685"/>
                    <a:pt x="12881" y="4685"/>
                  </a:cubicBezTo>
                  <a:close/>
                  <a:moveTo>
                    <a:pt x="7616" y="4685"/>
                  </a:moveTo>
                  <a:cubicBezTo>
                    <a:pt x="9058" y="4685"/>
                    <a:pt x="10407" y="5074"/>
                    <a:pt x="11416" y="5778"/>
                  </a:cubicBezTo>
                  <a:cubicBezTo>
                    <a:pt x="12360" y="6440"/>
                    <a:pt x="12881" y="7299"/>
                    <a:pt x="12881" y="8196"/>
                  </a:cubicBezTo>
                  <a:cubicBezTo>
                    <a:pt x="12881" y="9095"/>
                    <a:pt x="12360" y="9953"/>
                    <a:pt x="11416" y="10615"/>
                  </a:cubicBezTo>
                  <a:cubicBezTo>
                    <a:pt x="10407" y="11320"/>
                    <a:pt x="9056" y="11710"/>
                    <a:pt x="7612" y="11710"/>
                  </a:cubicBezTo>
                  <a:cubicBezTo>
                    <a:pt x="6167" y="11710"/>
                    <a:pt x="4816" y="11320"/>
                    <a:pt x="3807" y="10615"/>
                  </a:cubicBezTo>
                  <a:cubicBezTo>
                    <a:pt x="2863" y="9953"/>
                    <a:pt x="2343" y="9095"/>
                    <a:pt x="2343" y="8196"/>
                  </a:cubicBezTo>
                  <a:cubicBezTo>
                    <a:pt x="2343" y="7299"/>
                    <a:pt x="2863" y="6440"/>
                    <a:pt x="3807" y="5778"/>
                  </a:cubicBezTo>
                  <a:cubicBezTo>
                    <a:pt x="4816" y="5074"/>
                    <a:pt x="6165" y="4685"/>
                    <a:pt x="7609" y="4685"/>
                  </a:cubicBezTo>
                  <a:close/>
                  <a:moveTo>
                    <a:pt x="8782" y="0"/>
                  </a:moveTo>
                  <a:cubicBezTo>
                    <a:pt x="8538" y="0"/>
                    <a:pt x="8309" y="156"/>
                    <a:pt x="8228" y="402"/>
                  </a:cubicBezTo>
                  <a:lnTo>
                    <a:pt x="7186" y="3524"/>
                  </a:lnTo>
                  <a:cubicBezTo>
                    <a:pt x="6065" y="3576"/>
                    <a:pt x="4998" y="3836"/>
                    <a:pt x="4073" y="4276"/>
                  </a:cubicBezTo>
                  <a:cubicBezTo>
                    <a:pt x="3634" y="3797"/>
                    <a:pt x="3011" y="3514"/>
                    <a:pt x="2343" y="3514"/>
                  </a:cubicBezTo>
                  <a:cubicBezTo>
                    <a:pt x="1051" y="3514"/>
                    <a:pt x="0" y="4565"/>
                    <a:pt x="0" y="5856"/>
                  </a:cubicBezTo>
                  <a:cubicBezTo>
                    <a:pt x="0" y="6702"/>
                    <a:pt x="469" y="7478"/>
                    <a:pt x="1186" y="7889"/>
                  </a:cubicBezTo>
                  <a:cubicBezTo>
                    <a:pt x="1177" y="7991"/>
                    <a:pt x="1171" y="8094"/>
                    <a:pt x="1171" y="8196"/>
                  </a:cubicBezTo>
                  <a:cubicBezTo>
                    <a:pt x="1171" y="9488"/>
                    <a:pt x="1870" y="10687"/>
                    <a:pt x="3137" y="11573"/>
                  </a:cubicBezTo>
                  <a:cubicBezTo>
                    <a:pt x="4340" y="12415"/>
                    <a:pt x="5928" y="12881"/>
                    <a:pt x="7611" y="12881"/>
                  </a:cubicBezTo>
                  <a:cubicBezTo>
                    <a:pt x="9293" y="12881"/>
                    <a:pt x="10883" y="12415"/>
                    <a:pt x="12086" y="11573"/>
                  </a:cubicBezTo>
                  <a:cubicBezTo>
                    <a:pt x="13353" y="10687"/>
                    <a:pt x="14050" y="9488"/>
                    <a:pt x="14050" y="8196"/>
                  </a:cubicBezTo>
                  <a:cubicBezTo>
                    <a:pt x="14050" y="8094"/>
                    <a:pt x="14046" y="7991"/>
                    <a:pt x="14037" y="7889"/>
                  </a:cubicBezTo>
                  <a:cubicBezTo>
                    <a:pt x="14754" y="7478"/>
                    <a:pt x="15223" y="6702"/>
                    <a:pt x="15223" y="5856"/>
                  </a:cubicBezTo>
                  <a:cubicBezTo>
                    <a:pt x="15223" y="4565"/>
                    <a:pt x="14172" y="3514"/>
                    <a:pt x="12881" y="3514"/>
                  </a:cubicBezTo>
                  <a:cubicBezTo>
                    <a:pt x="12212" y="3514"/>
                    <a:pt x="11589" y="3797"/>
                    <a:pt x="11152" y="4276"/>
                  </a:cubicBezTo>
                  <a:cubicBezTo>
                    <a:pt x="10330" y="3885"/>
                    <a:pt x="9396" y="3636"/>
                    <a:pt x="8412" y="3549"/>
                  </a:cubicBezTo>
                  <a:lnTo>
                    <a:pt x="9153" y="1327"/>
                  </a:lnTo>
                  <a:lnTo>
                    <a:pt x="10540" y="1789"/>
                  </a:lnTo>
                  <a:cubicBezTo>
                    <a:pt x="10556" y="2742"/>
                    <a:pt x="11338" y="3514"/>
                    <a:pt x="12295" y="3514"/>
                  </a:cubicBezTo>
                  <a:cubicBezTo>
                    <a:pt x="13263" y="3514"/>
                    <a:pt x="14052" y="2725"/>
                    <a:pt x="14052" y="1757"/>
                  </a:cubicBezTo>
                  <a:cubicBezTo>
                    <a:pt x="14052" y="790"/>
                    <a:pt x="13263" y="1"/>
                    <a:pt x="12295" y="1"/>
                  </a:cubicBezTo>
                  <a:cubicBezTo>
                    <a:pt x="11732" y="1"/>
                    <a:pt x="11232" y="268"/>
                    <a:pt x="10910" y="678"/>
                  </a:cubicBezTo>
                  <a:lnTo>
                    <a:pt x="8968" y="31"/>
                  </a:lnTo>
                  <a:cubicBezTo>
                    <a:pt x="8906" y="10"/>
                    <a:pt x="8844" y="0"/>
                    <a:pt x="878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58"/>
            <p:cNvSpPr/>
            <p:nvPr/>
          </p:nvSpPr>
          <p:spPr>
            <a:xfrm>
              <a:off x="6748992" y="2768030"/>
              <a:ext cx="48898" cy="48878"/>
            </a:xfrm>
            <a:custGeom>
              <a:rect b="b" l="l" r="r" t="t"/>
              <a:pathLst>
                <a:path extrusionOk="0" h="2342" w="2343">
                  <a:moveTo>
                    <a:pt x="1171" y="1"/>
                  </a:moveTo>
                  <a:cubicBezTo>
                    <a:pt x="526" y="1"/>
                    <a:pt x="0" y="525"/>
                    <a:pt x="0" y="1170"/>
                  </a:cubicBezTo>
                  <a:cubicBezTo>
                    <a:pt x="0" y="1816"/>
                    <a:pt x="526" y="2341"/>
                    <a:pt x="1171" y="2341"/>
                  </a:cubicBezTo>
                  <a:cubicBezTo>
                    <a:pt x="1817" y="2341"/>
                    <a:pt x="2342" y="1816"/>
                    <a:pt x="2342" y="1170"/>
                  </a:cubicBezTo>
                  <a:cubicBezTo>
                    <a:pt x="2342" y="525"/>
                    <a:pt x="1817" y="1"/>
                    <a:pt x="117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58"/>
            <p:cNvSpPr/>
            <p:nvPr/>
          </p:nvSpPr>
          <p:spPr>
            <a:xfrm>
              <a:off x="6846703" y="2768030"/>
              <a:ext cx="48898" cy="48878"/>
            </a:xfrm>
            <a:custGeom>
              <a:rect b="b" l="l" r="r" t="t"/>
              <a:pathLst>
                <a:path extrusionOk="0" h="2342" w="2343">
                  <a:moveTo>
                    <a:pt x="1172" y="1"/>
                  </a:moveTo>
                  <a:cubicBezTo>
                    <a:pt x="526" y="1"/>
                    <a:pt x="1" y="525"/>
                    <a:pt x="1" y="1170"/>
                  </a:cubicBezTo>
                  <a:cubicBezTo>
                    <a:pt x="1" y="1816"/>
                    <a:pt x="526" y="2341"/>
                    <a:pt x="1172" y="2341"/>
                  </a:cubicBezTo>
                  <a:cubicBezTo>
                    <a:pt x="1818" y="2341"/>
                    <a:pt x="2343" y="1816"/>
                    <a:pt x="2343" y="1170"/>
                  </a:cubicBezTo>
                  <a:cubicBezTo>
                    <a:pt x="2343" y="525"/>
                    <a:pt x="1818" y="1"/>
                    <a:pt x="11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58"/>
            <p:cNvSpPr/>
            <p:nvPr/>
          </p:nvSpPr>
          <p:spPr>
            <a:xfrm>
              <a:off x="6759469" y="2841323"/>
              <a:ext cx="125658" cy="35938"/>
            </a:xfrm>
            <a:custGeom>
              <a:rect b="b" l="l" r="r" t="t"/>
              <a:pathLst>
                <a:path extrusionOk="0" h="1722" w="6021">
                  <a:moveTo>
                    <a:pt x="670" y="0"/>
                  </a:moveTo>
                  <a:cubicBezTo>
                    <a:pt x="455" y="0"/>
                    <a:pt x="249" y="119"/>
                    <a:pt x="146" y="324"/>
                  </a:cubicBezTo>
                  <a:cubicBezTo>
                    <a:pt x="1" y="614"/>
                    <a:pt x="117" y="965"/>
                    <a:pt x="407" y="1110"/>
                  </a:cubicBezTo>
                  <a:cubicBezTo>
                    <a:pt x="1223" y="1516"/>
                    <a:pt x="2116" y="1722"/>
                    <a:pt x="3011" y="1722"/>
                  </a:cubicBezTo>
                  <a:cubicBezTo>
                    <a:pt x="3905" y="1722"/>
                    <a:pt x="4800" y="1518"/>
                    <a:pt x="5614" y="1110"/>
                  </a:cubicBezTo>
                  <a:cubicBezTo>
                    <a:pt x="5904" y="965"/>
                    <a:pt x="6021" y="614"/>
                    <a:pt x="5875" y="324"/>
                  </a:cubicBezTo>
                  <a:cubicBezTo>
                    <a:pt x="5774" y="119"/>
                    <a:pt x="5567" y="0"/>
                    <a:pt x="5352" y="0"/>
                  </a:cubicBezTo>
                  <a:cubicBezTo>
                    <a:pt x="5264" y="0"/>
                    <a:pt x="5174" y="20"/>
                    <a:pt x="5090" y="62"/>
                  </a:cubicBezTo>
                  <a:cubicBezTo>
                    <a:pt x="4439" y="388"/>
                    <a:pt x="3725" y="551"/>
                    <a:pt x="3011" y="551"/>
                  </a:cubicBezTo>
                  <a:cubicBezTo>
                    <a:pt x="2296" y="551"/>
                    <a:pt x="1582" y="388"/>
                    <a:pt x="931" y="62"/>
                  </a:cubicBezTo>
                  <a:cubicBezTo>
                    <a:pt x="847" y="20"/>
                    <a:pt x="758" y="0"/>
                    <a:pt x="67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2" name="Google Shape;1572;p58"/>
          <p:cNvGrpSpPr/>
          <p:nvPr/>
        </p:nvGrpSpPr>
        <p:grpSpPr>
          <a:xfrm>
            <a:off x="7896740" y="3238780"/>
            <a:ext cx="407411" cy="407411"/>
            <a:chOff x="2964567" y="2571753"/>
            <a:chExt cx="417045" cy="417045"/>
          </a:xfrm>
        </p:grpSpPr>
        <p:sp>
          <p:nvSpPr>
            <p:cNvPr id="1573" name="Google Shape;1573;p58"/>
            <p:cNvSpPr/>
            <p:nvPr/>
          </p:nvSpPr>
          <p:spPr>
            <a:xfrm>
              <a:off x="2964567" y="2571753"/>
              <a:ext cx="417045" cy="417045"/>
            </a:xfrm>
            <a:custGeom>
              <a:rect b="b" l="l" r="r" t="t"/>
              <a:pathLst>
                <a:path extrusionOk="0" h="19983" w="19983">
                  <a:moveTo>
                    <a:pt x="9992" y="1170"/>
                  </a:moveTo>
                  <a:cubicBezTo>
                    <a:pt x="14855" y="1170"/>
                    <a:pt x="18812" y="4866"/>
                    <a:pt x="18812" y="9405"/>
                  </a:cubicBezTo>
                  <a:cubicBezTo>
                    <a:pt x="18812" y="13925"/>
                    <a:pt x="14855" y="17601"/>
                    <a:pt x="9992" y="17601"/>
                  </a:cubicBezTo>
                  <a:cubicBezTo>
                    <a:pt x="9111" y="17601"/>
                    <a:pt x="8240" y="17481"/>
                    <a:pt x="7407" y="17242"/>
                  </a:cubicBezTo>
                  <a:cubicBezTo>
                    <a:pt x="7354" y="17226"/>
                    <a:pt x="7299" y="17218"/>
                    <a:pt x="7245" y="17218"/>
                  </a:cubicBezTo>
                  <a:cubicBezTo>
                    <a:pt x="7153" y="17218"/>
                    <a:pt x="7062" y="17240"/>
                    <a:pt x="6979" y="17282"/>
                  </a:cubicBezTo>
                  <a:lnTo>
                    <a:pt x="4723" y="18439"/>
                  </a:lnTo>
                  <a:lnTo>
                    <a:pt x="4723" y="16262"/>
                  </a:lnTo>
                  <a:cubicBezTo>
                    <a:pt x="4723" y="16078"/>
                    <a:pt x="4637" y="15904"/>
                    <a:pt x="4490" y="15793"/>
                  </a:cubicBezTo>
                  <a:cubicBezTo>
                    <a:pt x="2381" y="14208"/>
                    <a:pt x="1171" y="11880"/>
                    <a:pt x="1171" y="9405"/>
                  </a:cubicBezTo>
                  <a:cubicBezTo>
                    <a:pt x="1171" y="4866"/>
                    <a:pt x="5129" y="1170"/>
                    <a:pt x="9992" y="1170"/>
                  </a:cubicBezTo>
                  <a:close/>
                  <a:moveTo>
                    <a:pt x="9992" y="1"/>
                  </a:moveTo>
                  <a:cubicBezTo>
                    <a:pt x="4575" y="1"/>
                    <a:pt x="0" y="4153"/>
                    <a:pt x="0" y="9407"/>
                  </a:cubicBezTo>
                  <a:cubicBezTo>
                    <a:pt x="0" y="12221"/>
                    <a:pt x="1359" y="14795"/>
                    <a:pt x="3552" y="16548"/>
                  </a:cubicBezTo>
                  <a:lnTo>
                    <a:pt x="3552" y="19396"/>
                  </a:lnTo>
                  <a:cubicBezTo>
                    <a:pt x="3552" y="19602"/>
                    <a:pt x="3659" y="19791"/>
                    <a:pt x="3832" y="19897"/>
                  </a:cubicBezTo>
                  <a:cubicBezTo>
                    <a:pt x="3925" y="19953"/>
                    <a:pt x="4031" y="19982"/>
                    <a:pt x="4138" y="19982"/>
                  </a:cubicBezTo>
                  <a:cubicBezTo>
                    <a:pt x="4229" y="19982"/>
                    <a:pt x="4320" y="19961"/>
                    <a:pt x="4405" y="19918"/>
                  </a:cubicBezTo>
                  <a:lnTo>
                    <a:pt x="7310" y="18429"/>
                  </a:lnTo>
                  <a:cubicBezTo>
                    <a:pt x="8180" y="18657"/>
                    <a:pt x="9081" y="18772"/>
                    <a:pt x="9992" y="18772"/>
                  </a:cubicBezTo>
                  <a:cubicBezTo>
                    <a:pt x="15500" y="18772"/>
                    <a:pt x="19983" y="14570"/>
                    <a:pt x="19983" y="9407"/>
                  </a:cubicBezTo>
                  <a:cubicBezTo>
                    <a:pt x="19983" y="4151"/>
                    <a:pt x="15405" y="1"/>
                    <a:pt x="99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58"/>
            <p:cNvSpPr/>
            <p:nvPr/>
          </p:nvSpPr>
          <p:spPr>
            <a:xfrm>
              <a:off x="3037777" y="2694715"/>
              <a:ext cx="270642" cy="146633"/>
            </a:xfrm>
            <a:custGeom>
              <a:rect b="b" l="l" r="r" t="t"/>
              <a:pathLst>
                <a:path extrusionOk="0" h="7026" w="12968">
                  <a:moveTo>
                    <a:pt x="5362" y="1463"/>
                  </a:moveTo>
                  <a:lnTo>
                    <a:pt x="7241" y="3341"/>
                  </a:lnTo>
                  <a:cubicBezTo>
                    <a:pt x="7353" y="3454"/>
                    <a:pt x="7503" y="3513"/>
                    <a:pt x="7655" y="3513"/>
                  </a:cubicBezTo>
                  <a:cubicBezTo>
                    <a:pt x="7744" y="3513"/>
                    <a:pt x="7833" y="3493"/>
                    <a:pt x="7917" y="3451"/>
                  </a:cubicBezTo>
                  <a:lnTo>
                    <a:pt x="10216" y="2303"/>
                  </a:lnTo>
                  <a:lnTo>
                    <a:pt x="7605" y="5565"/>
                  </a:lnTo>
                  <a:lnTo>
                    <a:pt x="5726" y="3685"/>
                  </a:lnTo>
                  <a:cubicBezTo>
                    <a:pt x="5614" y="3573"/>
                    <a:pt x="5463" y="3514"/>
                    <a:pt x="5311" y="3514"/>
                  </a:cubicBezTo>
                  <a:cubicBezTo>
                    <a:pt x="5223" y="3514"/>
                    <a:pt x="5133" y="3534"/>
                    <a:pt x="5051" y="3575"/>
                  </a:cubicBezTo>
                  <a:lnTo>
                    <a:pt x="2751" y="4725"/>
                  </a:lnTo>
                  <a:lnTo>
                    <a:pt x="2751" y="4725"/>
                  </a:lnTo>
                  <a:lnTo>
                    <a:pt x="5362" y="1463"/>
                  </a:lnTo>
                  <a:close/>
                  <a:moveTo>
                    <a:pt x="5312" y="1"/>
                  </a:moveTo>
                  <a:cubicBezTo>
                    <a:pt x="5302" y="1"/>
                    <a:pt x="5291" y="1"/>
                    <a:pt x="5281" y="2"/>
                  </a:cubicBezTo>
                  <a:cubicBezTo>
                    <a:pt x="5114" y="12"/>
                    <a:pt x="4959" y="92"/>
                    <a:pt x="4856" y="221"/>
                  </a:cubicBezTo>
                  <a:lnTo>
                    <a:pt x="172" y="6075"/>
                  </a:lnTo>
                  <a:cubicBezTo>
                    <a:pt x="0" y="6290"/>
                    <a:pt x="2" y="6595"/>
                    <a:pt x="174" y="6809"/>
                  </a:cubicBezTo>
                  <a:cubicBezTo>
                    <a:pt x="288" y="6950"/>
                    <a:pt x="457" y="7026"/>
                    <a:pt x="630" y="7026"/>
                  </a:cubicBezTo>
                  <a:cubicBezTo>
                    <a:pt x="719" y="7026"/>
                    <a:pt x="808" y="7006"/>
                    <a:pt x="892" y="6964"/>
                  </a:cubicBezTo>
                  <a:lnTo>
                    <a:pt x="5198" y="4811"/>
                  </a:lnTo>
                  <a:lnTo>
                    <a:pt x="7241" y="6855"/>
                  </a:lnTo>
                  <a:cubicBezTo>
                    <a:pt x="7349" y="6964"/>
                    <a:pt x="7496" y="7026"/>
                    <a:pt x="7650" y="7026"/>
                  </a:cubicBezTo>
                  <a:cubicBezTo>
                    <a:pt x="7662" y="7026"/>
                    <a:pt x="7674" y="7025"/>
                    <a:pt x="7687" y="7024"/>
                  </a:cubicBezTo>
                  <a:cubicBezTo>
                    <a:pt x="7853" y="7016"/>
                    <a:pt x="8007" y="6936"/>
                    <a:pt x="8111" y="6807"/>
                  </a:cubicBezTo>
                  <a:lnTo>
                    <a:pt x="12795" y="951"/>
                  </a:lnTo>
                  <a:cubicBezTo>
                    <a:pt x="12967" y="737"/>
                    <a:pt x="12965" y="431"/>
                    <a:pt x="12792" y="219"/>
                  </a:cubicBezTo>
                  <a:cubicBezTo>
                    <a:pt x="12679" y="78"/>
                    <a:pt x="12510" y="1"/>
                    <a:pt x="12337" y="1"/>
                  </a:cubicBezTo>
                  <a:cubicBezTo>
                    <a:pt x="12249" y="1"/>
                    <a:pt x="12159" y="21"/>
                    <a:pt x="12075" y="63"/>
                  </a:cubicBezTo>
                  <a:lnTo>
                    <a:pt x="7770" y="2216"/>
                  </a:lnTo>
                  <a:lnTo>
                    <a:pt x="5726" y="173"/>
                  </a:lnTo>
                  <a:cubicBezTo>
                    <a:pt x="5617" y="62"/>
                    <a:pt x="5467" y="1"/>
                    <a:pt x="531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5" name="Google Shape;1575;p58"/>
          <p:cNvGrpSpPr/>
          <p:nvPr/>
        </p:nvGrpSpPr>
        <p:grpSpPr>
          <a:xfrm>
            <a:off x="1612062" y="3815897"/>
            <a:ext cx="407391" cy="286470"/>
            <a:chOff x="3476576" y="2633631"/>
            <a:chExt cx="417024" cy="293244"/>
          </a:xfrm>
        </p:grpSpPr>
        <p:sp>
          <p:nvSpPr>
            <p:cNvPr id="1576" name="Google Shape;1576;p58"/>
            <p:cNvSpPr/>
            <p:nvPr/>
          </p:nvSpPr>
          <p:spPr>
            <a:xfrm>
              <a:off x="3476576" y="2633631"/>
              <a:ext cx="417024" cy="293244"/>
            </a:xfrm>
            <a:custGeom>
              <a:rect b="b" l="l" r="r" t="t"/>
              <a:pathLst>
                <a:path extrusionOk="0" h="14051" w="19982">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58"/>
            <p:cNvSpPr/>
            <p:nvPr/>
          </p:nvSpPr>
          <p:spPr>
            <a:xfrm>
              <a:off x="3636206" y="2706945"/>
              <a:ext cx="122194" cy="146633"/>
            </a:xfrm>
            <a:custGeom>
              <a:rect b="b" l="l" r="r" t="t"/>
              <a:pathLst>
                <a:path extrusionOk="0" h="7026" w="5855">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8" name="Google Shape;1578;p58"/>
          <p:cNvGrpSpPr/>
          <p:nvPr/>
        </p:nvGrpSpPr>
        <p:grpSpPr>
          <a:xfrm>
            <a:off x="2228394" y="3755508"/>
            <a:ext cx="407411" cy="407248"/>
            <a:chOff x="3988564" y="2571836"/>
            <a:chExt cx="417045" cy="416878"/>
          </a:xfrm>
        </p:grpSpPr>
        <p:sp>
          <p:nvSpPr>
            <p:cNvPr id="1579" name="Google Shape;1579;p58"/>
            <p:cNvSpPr/>
            <p:nvPr/>
          </p:nvSpPr>
          <p:spPr>
            <a:xfrm>
              <a:off x="4090678" y="2650431"/>
              <a:ext cx="213124" cy="259268"/>
            </a:xfrm>
            <a:custGeom>
              <a:rect b="b" l="l" r="r" t="t"/>
              <a:pathLst>
                <a:path extrusionOk="0" h="12423" w="10212">
                  <a:moveTo>
                    <a:pt x="4938" y="1172"/>
                  </a:moveTo>
                  <a:cubicBezTo>
                    <a:pt x="7267" y="1172"/>
                    <a:pt x="8610" y="2621"/>
                    <a:pt x="8610" y="3081"/>
                  </a:cubicBezTo>
                  <a:cubicBezTo>
                    <a:pt x="8610" y="3348"/>
                    <a:pt x="8308" y="3471"/>
                    <a:pt x="8102" y="3471"/>
                  </a:cubicBezTo>
                  <a:cubicBezTo>
                    <a:pt x="7867" y="3471"/>
                    <a:pt x="7733" y="3357"/>
                    <a:pt x="7407" y="3026"/>
                  </a:cubicBezTo>
                  <a:cubicBezTo>
                    <a:pt x="6933" y="2541"/>
                    <a:pt x="6282" y="1879"/>
                    <a:pt x="4821" y="1879"/>
                  </a:cubicBezTo>
                  <a:cubicBezTo>
                    <a:pt x="4177" y="1879"/>
                    <a:pt x="3602" y="2046"/>
                    <a:pt x="3162" y="2362"/>
                  </a:cubicBezTo>
                  <a:cubicBezTo>
                    <a:pt x="2687" y="2700"/>
                    <a:pt x="2417" y="3188"/>
                    <a:pt x="2417" y="3701"/>
                  </a:cubicBezTo>
                  <a:cubicBezTo>
                    <a:pt x="2417" y="4145"/>
                    <a:pt x="2603" y="4758"/>
                    <a:pt x="3491" y="5152"/>
                  </a:cubicBezTo>
                  <a:cubicBezTo>
                    <a:pt x="3997" y="5378"/>
                    <a:pt x="4646" y="5506"/>
                    <a:pt x="5334" y="5642"/>
                  </a:cubicBezTo>
                  <a:cubicBezTo>
                    <a:pt x="7566" y="6081"/>
                    <a:pt x="9029" y="6514"/>
                    <a:pt x="9029" y="8449"/>
                  </a:cubicBezTo>
                  <a:cubicBezTo>
                    <a:pt x="9029" y="8455"/>
                    <a:pt x="9029" y="8464"/>
                    <a:pt x="9029" y="8478"/>
                  </a:cubicBezTo>
                  <a:cubicBezTo>
                    <a:pt x="9035" y="8646"/>
                    <a:pt x="9028" y="9518"/>
                    <a:pt x="8347" y="10222"/>
                  </a:cubicBezTo>
                  <a:cubicBezTo>
                    <a:pt x="7688" y="10903"/>
                    <a:pt x="6597" y="11248"/>
                    <a:pt x="5102" y="11252"/>
                  </a:cubicBezTo>
                  <a:cubicBezTo>
                    <a:pt x="2240" y="11250"/>
                    <a:pt x="1171" y="9891"/>
                    <a:pt x="1171" y="9033"/>
                  </a:cubicBezTo>
                  <a:cubicBezTo>
                    <a:pt x="1171" y="8780"/>
                    <a:pt x="1518" y="8672"/>
                    <a:pt x="1656" y="8672"/>
                  </a:cubicBezTo>
                  <a:cubicBezTo>
                    <a:pt x="1844" y="8672"/>
                    <a:pt x="2005" y="8837"/>
                    <a:pt x="2327" y="9212"/>
                  </a:cubicBezTo>
                  <a:cubicBezTo>
                    <a:pt x="2843" y="9813"/>
                    <a:pt x="3551" y="10636"/>
                    <a:pt x="5095" y="10636"/>
                  </a:cubicBezTo>
                  <a:cubicBezTo>
                    <a:pt x="6363" y="10636"/>
                    <a:pt x="7727" y="9881"/>
                    <a:pt x="7727" y="8612"/>
                  </a:cubicBezTo>
                  <a:cubicBezTo>
                    <a:pt x="7727" y="7951"/>
                    <a:pt x="7363" y="7445"/>
                    <a:pt x="6647" y="7109"/>
                  </a:cubicBezTo>
                  <a:cubicBezTo>
                    <a:pt x="6130" y="6866"/>
                    <a:pt x="5472" y="6726"/>
                    <a:pt x="4773" y="6578"/>
                  </a:cubicBezTo>
                  <a:cubicBezTo>
                    <a:pt x="2620" y="6120"/>
                    <a:pt x="1209" y="5683"/>
                    <a:pt x="1209" y="3859"/>
                  </a:cubicBezTo>
                  <a:cubicBezTo>
                    <a:pt x="1209" y="2893"/>
                    <a:pt x="1667" y="2191"/>
                    <a:pt x="2606" y="1711"/>
                  </a:cubicBezTo>
                  <a:cubicBezTo>
                    <a:pt x="3388" y="1313"/>
                    <a:pt x="4350" y="1172"/>
                    <a:pt x="4938" y="1172"/>
                  </a:cubicBezTo>
                  <a:close/>
                  <a:moveTo>
                    <a:pt x="4938" y="1"/>
                  </a:moveTo>
                  <a:cubicBezTo>
                    <a:pt x="2944" y="1"/>
                    <a:pt x="39" y="991"/>
                    <a:pt x="39" y="3861"/>
                  </a:cubicBezTo>
                  <a:cubicBezTo>
                    <a:pt x="39" y="5149"/>
                    <a:pt x="579" y="6129"/>
                    <a:pt x="1644" y="6772"/>
                  </a:cubicBezTo>
                  <a:cubicBezTo>
                    <a:pt x="2505" y="7293"/>
                    <a:pt x="3581" y="7523"/>
                    <a:pt x="4529" y="7724"/>
                  </a:cubicBezTo>
                  <a:cubicBezTo>
                    <a:pt x="5159" y="7857"/>
                    <a:pt x="5755" y="7984"/>
                    <a:pt x="6149" y="8170"/>
                  </a:cubicBezTo>
                  <a:cubicBezTo>
                    <a:pt x="6556" y="8359"/>
                    <a:pt x="6556" y="8518"/>
                    <a:pt x="6556" y="8612"/>
                  </a:cubicBezTo>
                  <a:cubicBezTo>
                    <a:pt x="6556" y="9100"/>
                    <a:pt x="5785" y="9465"/>
                    <a:pt x="5095" y="9465"/>
                  </a:cubicBezTo>
                  <a:cubicBezTo>
                    <a:pt x="4089" y="9465"/>
                    <a:pt x="3664" y="8971"/>
                    <a:pt x="3215" y="8449"/>
                  </a:cubicBezTo>
                  <a:cubicBezTo>
                    <a:pt x="2833" y="8005"/>
                    <a:pt x="2401" y="7501"/>
                    <a:pt x="1656" y="7501"/>
                  </a:cubicBezTo>
                  <a:cubicBezTo>
                    <a:pt x="860" y="7501"/>
                    <a:pt x="0" y="8087"/>
                    <a:pt x="0" y="9035"/>
                  </a:cubicBezTo>
                  <a:cubicBezTo>
                    <a:pt x="0" y="10459"/>
                    <a:pt x="1462" y="12423"/>
                    <a:pt x="5104" y="12423"/>
                  </a:cubicBezTo>
                  <a:cubicBezTo>
                    <a:pt x="6926" y="12419"/>
                    <a:pt x="8301" y="11954"/>
                    <a:pt x="9187" y="11036"/>
                  </a:cubicBezTo>
                  <a:cubicBezTo>
                    <a:pt x="10167" y="10024"/>
                    <a:pt x="10211" y="8803"/>
                    <a:pt x="10200" y="8442"/>
                  </a:cubicBezTo>
                  <a:cubicBezTo>
                    <a:pt x="10199" y="7101"/>
                    <a:pt x="9638" y="6090"/>
                    <a:pt x="8536" y="5435"/>
                  </a:cubicBezTo>
                  <a:cubicBezTo>
                    <a:pt x="7642" y="4904"/>
                    <a:pt x="6537" y="4685"/>
                    <a:pt x="5560" y="4492"/>
                  </a:cubicBezTo>
                  <a:cubicBezTo>
                    <a:pt x="4939" y="4370"/>
                    <a:pt x="4354" y="4255"/>
                    <a:pt x="3966" y="4084"/>
                  </a:cubicBezTo>
                  <a:cubicBezTo>
                    <a:pt x="3588" y="3916"/>
                    <a:pt x="3588" y="3781"/>
                    <a:pt x="3588" y="3703"/>
                  </a:cubicBezTo>
                  <a:cubicBezTo>
                    <a:pt x="3588" y="3429"/>
                    <a:pt x="4016" y="3050"/>
                    <a:pt x="4821" y="3050"/>
                  </a:cubicBezTo>
                  <a:cubicBezTo>
                    <a:pt x="5790" y="3050"/>
                    <a:pt x="6153" y="3418"/>
                    <a:pt x="6570" y="3847"/>
                  </a:cubicBezTo>
                  <a:cubicBezTo>
                    <a:pt x="6921" y="4202"/>
                    <a:pt x="7354" y="4644"/>
                    <a:pt x="8102" y="4644"/>
                  </a:cubicBezTo>
                  <a:cubicBezTo>
                    <a:pt x="8966" y="4644"/>
                    <a:pt x="9781" y="4016"/>
                    <a:pt x="9781" y="3082"/>
                  </a:cubicBezTo>
                  <a:cubicBezTo>
                    <a:pt x="9781" y="1768"/>
                    <a:pt x="7722" y="1"/>
                    <a:pt x="493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58"/>
            <p:cNvSpPr/>
            <p:nvPr/>
          </p:nvSpPr>
          <p:spPr>
            <a:xfrm>
              <a:off x="3988564" y="2571836"/>
              <a:ext cx="417045" cy="416878"/>
            </a:xfrm>
            <a:custGeom>
              <a:rect b="b" l="l" r="r" t="t"/>
              <a:pathLst>
                <a:path extrusionOk="0" h="19975" w="19983">
                  <a:moveTo>
                    <a:pt x="5465" y="1172"/>
                  </a:moveTo>
                  <a:cubicBezTo>
                    <a:pt x="6229" y="1172"/>
                    <a:pt x="6714" y="1356"/>
                    <a:pt x="7184" y="1548"/>
                  </a:cubicBezTo>
                  <a:cubicBezTo>
                    <a:pt x="7842" y="1820"/>
                    <a:pt x="8120" y="1882"/>
                    <a:pt x="8506" y="1882"/>
                  </a:cubicBezTo>
                  <a:cubicBezTo>
                    <a:pt x="8831" y="1882"/>
                    <a:pt x="9232" y="1838"/>
                    <a:pt x="10000" y="1838"/>
                  </a:cubicBezTo>
                  <a:cubicBezTo>
                    <a:pt x="13275" y="1838"/>
                    <a:pt x="15226" y="3478"/>
                    <a:pt x="16286" y="4855"/>
                  </a:cubicBezTo>
                  <a:cubicBezTo>
                    <a:pt x="17660" y="6641"/>
                    <a:pt x="18149" y="8709"/>
                    <a:pt x="18149" y="9937"/>
                  </a:cubicBezTo>
                  <a:cubicBezTo>
                    <a:pt x="18149" y="11304"/>
                    <a:pt x="17841" y="11405"/>
                    <a:pt x="18414" y="12744"/>
                  </a:cubicBezTo>
                  <a:cubicBezTo>
                    <a:pt x="18610" y="13203"/>
                    <a:pt x="18812" y="13675"/>
                    <a:pt x="18812" y="14565"/>
                  </a:cubicBezTo>
                  <a:cubicBezTo>
                    <a:pt x="18812" y="15702"/>
                    <a:pt x="18373" y="16765"/>
                    <a:pt x="17575" y="17561"/>
                  </a:cubicBezTo>
                  <a:cubicBezTo>
                    <a:pt x="16776" y="18358"/>
                    <a:pt x="15671" y="18803"/>
                    <a:pt x="14546" y="18803"/>
                  </a:cubicBezTo>
                  <a:cubicBezTo>
                    <a:pt x="14544" y="18803"/>
                    <a:pt x="14542" y="18803"/>
                    <a:pt x="14540" y="18803"/>
                  </a:cubicBezTo>
                  <a:lnTo>
                    <a:pt x="14519" y="18803"/>
                  </a:lnTo>
                  <a:cubicBezTo>
                    <a:pt x="13754" y="18803"/>
                    <a:pt x="13270" y="18612"/>
                    <a:pt x="12799" y="18418"/>
                  </a:cubicBezTo>
                  <a:cubicBezTo>
                    <a:pt x="12161" y="18154"/>
                    <a:pt x="11842" y="18085"/>
                    <a:pt x="11520" y="18085"/>
                  </a:cubicBezTo>
                  <a:cubicBezTo>
                    <a:pt x="11167" y="18085"/>
                    <a:pt x="10809" y="18168"/>
                    <a:pt x="10022" y="18168"/>
                  </a:cubicBezTo>
                  <a:cubicBezTo>
                    <a:pt x="6746" y="18168"/>
                    <a:pt x="4785" y="16516"/>
                    <a:pt x="3717" y="15131"/>
                  </a:cubicBezTo>
                  <a:cubicBezTo>
                    <a:pt x="2328" y="13328"/>
                    <a:pt x="1835" y="11257"/>
                    <a:pt x="1835" y="10031"/>
                  </a:cubicBezTo>
                  <a:cubicBezTo>
                    <a:pt x="1835" y="8674"/>
                    <a:pt x="2146" y="8571"/>
                    <a:pt x="1569" y="7222"/>
                  </a:cubicBezTo>
                  <a:cubicBezTo>
                    <a:pt x="1375" y="6765"/>
                    <a:pt x="1173" y="6293"/>
                    <a:pt x="1171" y="5408"/>
                  </a:cubicBezTo>
                  <a:cubicBezTo>
                    <a:pt x="1175" y="3063"/>
                    <a:pt x="3100" y="1172"/>
                    <a:pt x="5465" y="1172"/>
                  </a:cubicBezTo>
                  <a:close/>
                  <a:moveTo>
                    <a:pt x="5465" y="0"/>
                  </a:moveTo>
                  <a:cubicBezTo>
                    <a:pt x="3993" y="0"/>
                    <a:pt x="2617" y="552"/>
                    <a:pt x="1587" y="1582"/>
                  </a:cubicBezTo>
                  <a:cubicBezTo>
                    <a:pt x="566" y="2603"/>
                    <a:pt x="4" y="3960"/>
                    <a:pt x="0" y="5403"/>
                  </a:cubicBezTo>
                  <a:lnTo>
                    <a:pt x="0" y="5414"/>
                  </a:lnTo>
                  <a:cubicBezTo>
                    <a:pt x="2" y="6535"/>
                    <a:pt x="274" y="7170"/>
                    <a:pt x="492" y="7682"/>
                  </a:cubicBezTo>
                  <a:cubicBezTo>
                    <a:pt x="938" y="8725"/>
                    <a:pt x="664" y="8547"/>
                    <a:pt x="664" y="10031"/>
                  </a:cubicBezTo>
                  <a:cubicBezTo>
                    <a:pt x="664" y="11738"/>
                    <a:pt x="1385" y="14023"/>
                    <a:pt x="2790" y="15845"/>
                  </a:cubicBezTo>
                  <a:cubicBezTo>
                    <a:pt x="4019" y="17439"/>
                    <a:pt x="6270" y="19339"/>
                    <a:pt x="10022" y="19339"/>
                  </a:cubicBezTo>
                  <a:cubicBezTo>
                    <a:pt x="10942" y="19339"/>
                    <a:pt x="11234" y="19255"/>
                    <a:pt x="11494" y="19255"/>
                  </a:cubicBezTo>
                  <a:cubicBezTo>
                    <a:pt x="11700" y="19255"/>
                    <a:pt x="11887" y="19308"/>
                    <a:pt x="12353" y="19500"/>
                  </a:cubicBezTo>
                  <a:cubicBezTo>
                    <a:pt x="12875" y="19716"/>
                    <a:pt x="13523" y="19974"/>
                    <a:pt x="14519" y="19974"/>
                  </a:cubicBezTo>
                  <a:lnTo>
                    <a:pt x="14554" y="19974"/>
                  </a:lnTo>
                  <a:cubicBezTo>
                    <a:pt x="15985" y="19974"/>
                    <a:pt x="17386" y="19403"/>
                    <a:pt x="18402" y="18391"/>
                  </a:cubicBezTo>
                  <a:cubicBezTo>
                    <a:pt x="19422" y="17374"/>
                    <a:pt x="19983" y="16015"/>
                    <a:pt x="19983" y="14565"/>
                  </a:cubicBezTo>
                  <a:cubicBezTo>
                    <a:pt x="19983" y="13436"/>
                    <a:pt x="19711" y="12797"/>
                    <a:pt x="19491" y="12284"/>
                  </a:cubicBezTo>
                  <a:cubicBezTo>
                    <a:pt x="19045" y="11243"/>
                    <a:pt x="19320" y="11421"/>
                    <a:pt x="19320" y="9937"/>
                  </a:cubicBezTo>
                  <a:cubicBezTo>
                    <a:pt x="19320" y="8218"/>
                    <a:pt x="18603" y="5946"/>
                    <a:pt x="17213" y="4140"/>
                  </a:cubicBezTo>
                  <a:cubicBezTo>
                    <a:pt x="15994" y="2557"/>
                    <a:pt x="13753" y="667"/>
                    <a:pt x="10000" y="667"/>
                  </a:cubicBezTo>
                  <a:cubicBezTo>
                    <a:pt x="9146" y="667"/>
                    <a:pt x="8785" y="712"/>
                    <a:pt x="8528" y="712"/>
                  </a:cubicBezTo>
                  <a:cubicBezTo>
                    <a:pt x="8261" y="712"/>
                    <a:pt x="8109" y="664"/>
                    <a:pt x="7630" y="466"/>
                  </a:cubicBezTo>
                  <a:cubicBezTo>
                    <a:pt x="7110" y="252"/>
                    <a:pt x="6461" y="0"/>
                    <a:pt x="54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1" name="Google Shape;1581;p58"/>
          <p:cNvGrpSpPr/>
          <p:nvPr/>
        </p:nvGrpSpPr>
        <p:grpSpPr>
          <a:xfrm>
            <a:off x="2844747" y="3755436"/>
            <a:ext cx="407391" cy="407391"/>
            <a:chOff x="4500573" y="2571753"/>
            <a:chExt cx="417024" cy="417024"/>
          </a:xfrm>
        </p:grpSpPr>
        <p:sp>
          <p:nvSpPr>
            <p:cNvPr id="1582" name="Google Shape;1582;p58"/>
            <p:cNvSpPr/>
            <p:nvPr/>
          </p:nvSpPr>
          <p:spPr>
            <a:xfrm>
              <a:off x="4550263" y="2632817"/>
              <a:ext cx="317683" cy="293244"/>
            </a:xfrm>
            <a:custGeom>
              <a:rect b="b" l="l" r="r" t="t"/>
              <a:pathLst>
                <a:path extrusionOk="0" h="14051" w="15222">
                  <a:moveTo>
                    <a:pt x="7616" y="1172"/>
                  </a:moveTo>
                  <a:cubicBezTo>
                    <a:pt x="8529" y="1202"/>
                    <a:pt x="10613" y="1570"/>
                    <a:pt x="10613" y="4280"/>
                  </a:cubicBezTo>
                  <a:cubicBezTo>
                    <a:pt x="10613" y="4791"/>
                    <a:pt x="10565" y="5662"/>
                    <a:pt x="10565" y="5683"/>
                  </a:cubicBezTo>
                  <a:cubicBezTo>
                    <a:pt x="10565" y="6490"/>
                    <a:pt x="11186" y="6530"/>
                    <a:pt x="11312" y="6530"/>
                  </a:cubicBezTo>
                  <a:cubicBezTo>
                    <a:pt x="11563" y="6530"/>
                    <a:pt x="11867" y="6461"/>
                    <a:pt x="12149" y="6399"/>
                  </a:cubicBezTo>
                  <a:lnTo>
                    <a:pt x="12149" y="6399"/>
                  </a:lnTo>
                  <a:cubicBezTo>
                    <a:pt x="11697" y="6589"/>
                    <a:pt x="10875" y="6838"/>
                    <a:pt x="10875" y="7608"/>
                  </a:cubicBezTo>
                  <a:cubicBezTo>
                    <a:pt x="10875" y="9260"/>
                    <a:pt x="12294" y="9897"/>
                    <a:pt x="13233" y="10316"/>
                  </a:cubicBezTo>
                  <a:cubicBezTo>
                    <a:pt x="13419" y="10399"/>
                    <a:pt x="13661" y="10509"/>
                    <a:pt x="13838" y="10608"/>
                  </a:cubicBezTo>
                  <a:cubicBezTo>
                    <a:pt x="13590" y="10652"/>
                    <a:pt x="13247" y="10703"/>
                    <a:pt x="12826" y="10802"/>
                  </a:cubicBezTo>
                  <a:cubicBezTo>
                    <a:pt x="12446" y="10894"/>
                    <a:pt x="12149" y="11195"/>
                    <a:pt x="12067" y="11574"/>
                  </a:cubicBezTo>
                  <a:cubicBezTo>
                    <a:pt x="12058" y="11614"/>
                    <a:pt x="12049" y="11652"/>
                    <a:pt x="12041" y="11683"/>
                  </a:cubicBezTo>
                  <a:cubicBezTo>
                    <a:pt x="11837" y="11646"/>
                    <a:pt x="11549" y="11584"/>
                    <a:pt x="11156" y="11584"/>
                  </a:cubicBezTo>
                  <a:cubicBezTo>
                    <a:pt x="10220" y="11584"/>
                    <a:pt x="9658" y="11968"/>
                    <a:pt x="9161" y="12306"/>
                  </a:cubicBezTo>
                  <a:cubicBezTo>
                    <a:pt x="8711" y="12614"/>
                    <a:pt x="8322" y="12879"/>
                    <a:pt x="7611" y="12881"/>
                  </a:cubicBezTo>
                  <a:cubicBezTo>
                    <a:pt x="6900" y="12879"/>
                    <a:pt x="6511" y="12614"/>
                    <a:pt x="6060" y="12306"/>
                  </a:cubicBezTo>
                  <a:cubicBezTo>
                    <a:pt x="5563" y="11968"/>
                    <a:pt x="5000" y="11584"/>
                    <a:pt x="4064" y="11584"/>
                  </a:cubicBezTo>
                  <a:cubicBezTo>
                    <a:pt x="3671" y="11584"/>
                    <a:pt x="3381" y="11646"/>
                    <a:pt x="3180" y="11683"/>
                  </a:cubicBezTo>
                  <a:cubicBezTo>
                    <a:pt x="3171" y="11652"/>
                    <a:pt x="3164" y="11614"/>
                    <a:pt x="3155" y="11574"/>
                  </a:cubicBezTo>
                  <a:cubicBezTo>
                    <a:pt x="3072" y="11195"/>
                    <a:pt x="2775" y="10894"/>
                    <a:pt x="2394" y="10802"/>
                  </a:cubicBezTo>
                  <a:cubicBezTo>
                    <a:pt x="1973" y="10703"/>
                    <a:pt x="1630" y="10652"/>
                    <a:pt x="1384" y="10608"/>
                  </a:cubicBezTo>
                  <a:cubicBezTo>
                    <a:pt x="1559" y="10509"/>
                    <a:pt x="1803" y="10399"/>
                    <a:pt x="1987" y="10316"/>
                  </a:cubicBezTo>
                  <a:cubicBezTo>
                    <a:pt x="2927" y="9897"/>
                    <a:pt x="4347" y="9260"/>
                    <a:pt x="4347" y="7608"/>
                  </a:cubicBezTo>
                  <a:cubicBezTo>
                    <a:pt x="4347" y="6838"/>
                    <a:pt x="3525" y="6589"/>
                    <a:pt x="3072" y="6399"/>
                  </a:cubicBezTo>
                  <a:lnTo>
                    <a:pt x="3072" y="6399"/>
                  </a:lnTo>
                  <a:cubicBezTo>
                    <a:pt x="3355" y="6461"/>
                    <a:pt x="3657" y="6530"/>
                    <a:pt x="3910" y="6530"/>
                  </a:cubicBezTo>
                  <a:cubicBezTo>
                    <a:pt x="4034" y="6530"/>
                    <a:pt x="4655" y="6490"/>
                    <a:pt x="4655" y="5683"/>
                  </a:cubicBezTo>
                  <a:cubicBezTo>
                    <a:pt x="4655" y="5662"/>
                    <a:pt x="4609" y="4793"/>
                    <a:pt x="4609" y="4280"/>
                  </a:cubicBezTo>
                  <a:cubicBezTo>
                    <a:pt x="4609" y="1558"/>
                    <a:pt x="6698" y="1199"/>
                    <a:pt x="7616" y="1172"/>
                  </a:cubicBezTo>
                  <a:close/>
                  <a:moveTo>
                    <a:pt x="7602" y="1"/>
                  </a:moveTo>
                  <a:cubicBezTo>
                    <a:pt x="7201" y="11"/>
                    <a:pt x="6164" y="98"/>
                    <a:pt x="5219" y="691"/>
                  </a:cubicBezTo>
                  <a:cubicBezTo>
                    <a:pt x="4407" y="1200"/>
                    <a:pt x="3438" y="2237"/>
                    <a:pt x="3438" y="4280"/>
                  </a:cubicBezTo>
                  <a:cubicBezTo>
                    <a:pt x="3438" y="4714"/>
                    <a:pt x="3454" y="5041"/>
                    <a:pt x="3466" y="5288"/>
                  </a:cubicBezTo>
                  <a:cubicBezTo>
                    <a:pt x="3176" y="5225"/>
                    <a:pt x="2914" y="5159"/>
                    <a:pt x="2711" y="5159"/>
                  </a:cubicBezTo>
                  <a:cubicBezTo>
                    <a:pt x="2005" y="5159"/>
                    <a:pt x="1492" y="5593"/>
                    <a:pt x="1492" y="6187"/>
                  </a:cubicBezTo>
                  <a:cubicBezTo>
                    <a:pt x="1492" y="7031"/>
                    <a:pt x="2302" y="7355"/>
                    <a:pt x="2785" y="7547"/>
                  </a:cubicBezTo>
                  <a:cubicBezTo>
                    <a:pt x="2907" y="7595"/>
                    <a:pt x="3077" y="7664"/>
                    <a:pt x="3173" y="7717"/>
                  </a:cubicBezTo>
                  <a:cubicBezTo>
                    <a:pt x="3084" y="8885"/>
                    <a:pt x="1453" y="9124"/>
                    <a:pt x="595" y="9723"/>
                  </a:cubicBezTo>
                  <a:cubicBezTo>
                    <a:pt x="201" y="9999"/>
                    <a:pt x="1" y="10337"/>
                    <a:pt x="1" y="10730"/>
                  </a:cubicBezTo>
                  <a:cubicBezTo>
                    <a:pt x="1" y="11119"/>
                    <a:pt x="194" y="11425"/>
                    <a:pt x="547" y="11590"/>
                  </a:cubicBezTo>
                  <a:cubicBezTo>
                    <a:pt x="892" y="11752"/>
                    <a:pt x="1340" y="11765"/>
                    <a:pt x="2032" y="11920"/>
                  </a:cubicBezTo>
                  <a:cubicBezTo>
                    <a:pt x="2081" y="12138"/>
                    <a:pt x="2134" y="12318"/>
                    <a:pt x="2231" y="12474"/>
                  </a:cubicBezTo>
                  <a:cubicBezTo>
                    <a:pt x="2428" y="12789"/>
                    <a:pt x="2691" y="12874"/>
                    <a:pt x="2981" y="12874"/>
                  </a:cubicBezTo>
                  <a:cubicBezTo>
                    <a:pt x="3325" y="12874"/>
                    <a:pt x="3708" y="12754"/>
                    <a:pt x="4064" y="12754"/>
                  </a:cubicBezTo>
                  <a:cubicBezTo>
                    <a:pt x="4639" y="12754"/>
                    <a:pt x="4975" y="12984"/>
                    <a:pt x="5400" y="13274"/>
                  </a:cubicBezTo>
                  <a:cubicBezTo>
                    <a:pt x="5907" y="13619"/>
                    <a:pt x="6537" y="14050"/>
                    <a:pt x="7609" y="14050"/>
                  </a:cubicBezTo>
                  <a:lnTo>
                    <a:pt x="7611" y="14050"/>
                  </a:lnTo>
                  <a:cubicBezTo>
                    <a:pt x="8683" y="14050"/>
                    <a:pt x="9315" y="13620"/>
                    <a:pt x="9821" y="13274"/>
                  </a:cubicBezTo>
                  <a:cubicBezTo>
                    <a:pt x="10247" y="12984"/>
                    <a:pt x="10581" y="12754"/>
                    <a:pt x="11156" y="12754"/>
                  </a:cubicBezTo>
                  <a:cubicBezTo>
                    <a:pt x="11621" y="12754"/>
                    <a:pt x="11881" y="12881"/>
                    <a:pt x="12228" y="12881"/>
                  </a:cubicBezTo>
                  <a:cubicBezTo>
                    <a:pt x="12647" y="12881"/>
                    <a:pt x="12874" y="12660"/>
                    <a:pt x="12991" y="12474"/>
                  </a:cubicBezTo>
                  <a:cubicBezTo>
                    <a:pt x="13088" y="12318"/>
                    <a:pt x="13139" y="12136"/>
                    <a:pt x="13189" y="11920"/>
                  </a:cubicBezTo>
                  <a:cubicBezTo>
                    <a:pt x="13880" y="11765"/>
                    <a:pt x="14328" y="11752"/>
                    <a:pt x="14673" y="11590"/>
                  </a:cubicBezTo>
                  <a:cubicBezTo>
                    <a:pt x="15027" y="11425"/>
                    <a:pt x="15221" y="11119"/>
                    <a:pt x="15221" y="10730"/>
                  </a:cubicBezTo>
                  <a:cubicBezTo>
                    <a:pt x="15221" y="10337"/>
                    <a:pt x="15020" y="9999"/>
                    <a:pt x="14625" y="9723"/>
                  </a:cubicBezTo>
                  <a:cubicBezTo>
                    <a:pt x="13769" y="9124"/>
                    <a:pt x="12136" y="8885"/>
                    <a:pt x="12048" y="7717"/>
                  </a:cubicBezTo>
                  <a:cubicBezTo>
                    <a:pt x="12143" y="7664"/>
                    <a:pt x="12313" y="7595"/>
                    <a:pt x="12435" y="7547"/>
                  </a:cubicBezTo>
                  <a:cubicBezTo>
                    <a:pt x="12918" y="7355"/>
                    <a:pt x="13728" y="7031"/>
                    <a:pt x="13728" y="6187"/>
                  </a:cubicBezTo>
                  <a:cubicBezTo>
                    <a:pt x="13728" y="5593"/>
                    <a:pt x="13215" y="5159"/>
                    <a:pt x="12509" y="5159"/>
                  </a:cubicBezTo>
                  <a:cubicBezTo>
                    <a:pt x="12306" y="5159"/>
                    <a:pt x="12044" y="5225"/>
                    <a:pt x="11754" y="5288"/>
                  </a:cubicBezTo>
                  <a:cubicBezTo>
                    <a:pt x="11768" y="5041"/>
                    <a:pt x="11782" y="4714"/>
                    <a:pt x="11782" y="4280"/>
                  </a:cubicBezTo>
                  <a:cubicBezTo>
                    <a:pt x="11782" y="2246"/>
                    <a:pt x="10822" y="1211"/>
                    <a:pt x="10017" y="700"/>
                  </a:cubicBezTo>
                  <a:cubicBezTo>
                    <a:pt x="9076" y="105"/>
                    <a:pt x="8037" y="13"/>
                    <a:pt x="76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58"/>
            <p:cNvSpPr/>
            <p:nvPr/>
          </p:nvSpPr>
          <p:spPr>
            <a:xfrm>
              <a:off x="4500573" y="2571753"/>
              <a:ext cx="417024" cy="417024"/>
            </a:xfrm>
            <a:custGeom>
              <a:rect b="b" l="l" r="r" t="t"/>
              <a:pathLst>
                <a:path extrusionOk="0" h="19982" w="19982">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4" name="Google Shape;1584;p58"/>
          <p:cNvGrpSpPr/>
          <p:nvPr/>
        </p:nvGrpSpPr>
        <p:grpSpPr>
          <a:xfrm>
            <a:off x="3461079" y="3755436"/>
            <a:ext cx="407391" cy="407391"/>
            <a:chOff x="5012603" y="2571753"/>
            <a:chExt cx="417024" cy="417024"/>
          </a:xfrm>
        </p:grpSpPr>
        <p:sp>
          <p:nvSpPr>
            <p:cNvPr id="1585" name="Google Shape;1585;p58"/>
            <p:cNvSpPr/>
            <p:nvPr/>
          </p:nvSpPr>
          <p:spPr>
            <a:xfrm>
              <a:off x="5133124" y="2631210"/>
              <a:ext cx="180818" cy="300048"/>
            </a:xfrm>
            <a:custGeom>
              <a:rect b="b" l="l" r="r" t="t"/>
              <a:pathLst>
                <a:path extrusionOk="0" h="14377" w="8664">
                  <a:moveTo>
                    <a:pt x="4683" y="1171"/>
                  </a:moveTo>
                  <a:lnTo>
                    <a:pt x="4683" y="3395"/>
                  </a:lnTo>
                  <a:cubicBezTo>
                    <a:pt x="4683" y="3719"/>
                    <a:pt x="4945" y="3980"/>
                    <a:pt x="5269" y="3980"/>
                  </a:cubicBezTo>
                  <a:lnTo>
                    <a:pt x="7493" y="3980"/>
                  </a:lnTo>
                  <a:lnTo>
                    <a:pt x="7493" y="5620"/>
                  </a:lnTo>
                  <a:lnTo>
                    <a:pt x="5269" y="5620"/>
                  </a:lnTo>
                  <a:cubicBezTo>
                    <a:pt x="4945" y="5620"/>
                    <a:pt x="4683" y="5882"/>
                    <a:pt x="4683" y="6206"/>
                  </a:cubicBezTo>
                  <a:lnTo>
                    <a:pt x="4683" y="9859"/>
                  </a:lnTo>
                  <a:cubicBezTo>
                    <a:pt x="4683" y="10227"/>
                    <a:pt x="4706" y="10648"/>
                    <a:pt x="4975" y="10986"/>
                  </a:cubicBezTo>
                  <a:cubicBezTo>
                    <a:pt x="5327" y="11423"/>
                    <a:pt x="5899" y="11474"/>
                    <a:pt x="6299" y="11474"/>
                  </a:cubicBezTo>
                  <a:lnTo>
                    <a:pt x="7494" y="11474"/>
                  </a:lnTo>
                  <a:lnTo>
                    <a:pt x="7494" y="13158"/>
                  </a:lnTo>
                  <a:cubicBezTo>
                    <a:pt x="7137" y="13183"/>
                    <a:pt x="6635" y="13207"/>
                    <a:pt x="6113" y="13207"/>
                  </a:cubicBezTo>
                  <a:cubicBezTo>
                    <a:pt x="3848" y="13207"/>
                    <a:pt x="3044" y="11806"/>
                    <a:pt x="3044" y="10607"/>
                  </a:cubicBezTo>
                  <a:lnTo>
                    <a:pt x="3044" y="6206"/>
                  </a:lnTo>
                  <a:cubicBezTo>
                    <a:pt x="3044" y="5882"/>
                    <a:pt x="2782" y="5620"/>
                    <a:pt x="2460" y="5620"/>
                  </a:cubicBezTo>
                  <a:lnTo>
                    <a:pt x="1172" y="5620"/>
                  </a:lnTo>
                  <a:lnTo>
                    <a:pt x="1172" y="4090"/>
                  </a:lnTo>
                  <a:cubicBezTo>
                    <a:pt x="2035" y="3913"/>
                    <a:pt x="2690" y="3487"/>
                    <a:pt x="3120" y="2820"/>
                  </a:cubicBezTo>
                  <a:cubicBezTo>
                    <a:pt x="3463" y="2289"/>
                    <a:pt x="3608" y="1697"/>
                    <a:pt x="3703" y="1171"/>
                  </a:cubicBezTo>
                  <a:close/>
                  <a:moveTo>
                    <a:pt x="3208" y="0"/>
                  </a:moveTo>
                  <a:cubicBezTo>
                    <a:pt x="2922" y="0"/>
                    <a:pt x="2677" y="207"/>
                    <a:pt x="2631" y="490"/>
                  </a:cubicBezTo>
                  <a:cubicBezTo>
                    <a:pt x="2409" y="1822"/>
                    <a:pt x="2209" y="2861"/>
                    <a:pt x="537" y="3000"/>
                  </a:cubicBezTo>
                  <a:cubicBezTo>
                    <a:pt x="234" y="3025"/>
                    <a:pt x="1" y="3278"/>
                    <a:pt x="1" y="3582"/>
                  </a:cubicBezTo>
                  <a:lnTo>
                    <a:pt x="1" y="6206"/>
                  </a:lnTo>
                  <a:cubicBezTo>
                    <a:pt x="1" y="6529"/>
                    <a:pt x="263" y="6791"/>
                    <a:pt x="586" y="6791"/>
                  </a:cubicBezTo>
                  <a:lnTo>
                    <a:pt x="1874" y="6791"/>
                  </a:lnTo>
                  <a:lnTo>
                    <a:pt x="1874" y="10607"/>
                  </a:lnTo>
                  <a:cubicBezTo>
                    <a:pt x="1874" y="12618"/>
                    <a:pt x="3355" y="14377"/>
                    <a:pt x="6111" y="14377"/>
                  </a:cubicBezTo>
                  <a:cubicBezTo>
                    <a:pt x="7158" y="14377"/>
                    <a:pt x="8098" y="14285"/>
                    <a:pt x="8137" y="14281"/>
                  </a:cubicBezTo>
                  <a:cubicBezTo>
                    <a:pt x="8436" y="14251"/>
                    <a:pt x="8664" y="14000"/>
                    <a:pt x="8664" y="13699"/>
                  </a:cubicBezTo>
                  <a:lnTo>
                    <a:pt x="8664" y="10888"/>
                  </a:lnTo>
                  <a:cubicBezTo>
                    <a:pt x="8664" y="10565"/>
                    <a:pt x="8402" y="10303"/>
                    <a:pt x="8078" y="10303"/>
                  </a:cubicBezTo>
                  <a:lnTo>
                    <a:pt x="6299" y="10303"/>
                  </a:lnTo>
                  <a:cubicBezTo>
                    <a:pt x="5828" y="10303"/>
                    <a:pt x="5855" y="10292"/>
                    <a:pt x="5855" y="9859"/>
                  </a:cubicBezTo>
                  <a:lnTo>
                    <a:pt x="5855" y="6791"/>
                  </a:lnTo>
                  <a:lnTo>
                    <a:pt x="8078" y="6791"/>
                  </a:lnTo>
                  <a:cubicBezTo>
                    <a:pt x="8402" y="6791"/>
                    <a:pt x="8664" y="6529"/>
                    <a:pt x="8664" y="6206"/>
                  </a:cubicBezTo>
                  <a:lnTo>
                    <a:pt x="8664" y="3397"/>
                  </a:lnTo>
                  <a:cubicBezTo>
                    <a:pt x="8664" y="3073"/>
                    <a:pt x="8402" y="2811"/>
                    <a:pt x="8078" y="2811"/>
                  </a:cubicBezTo>
                  <a:lnTo>
                    <a:pt x="5855" y="2811"/>
                  </a:lnTo>
                  <a:lnTo>
                    <a:pt x="5855" y="586"/>
                  </a:lnTo>
                  <a:cubicBezTo>
                    <a:pt x="5855" y="262"/>
                    <a:pt x="5593" y="0"/>
                    <a:pt x="526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58"/>
            <p:cNvSpPr/>
            <p:nvPr/>
          </p:nvSpPr>
          <p:spPr>
            <a:xfrm>
              <a:off x="5012603" y="2571753"/>
              <a:ext cx="417024" cy="417024"/>
            </a:xfrm>
            <a:custGeom>
              <a:rect b="b" l="l" r="r" t="t"/>
              <a:pathLst>
                <a:path extrusionOk="0" h="19982" w="19982">
                  <a:moveTo>
                    <a:pt x="17053" y="1172"/>
                  </a:moveTo>
                  <a:cubicBezTo>
                    <a:pt x="18007" y="1172"/>
                    <a:pt x="18810" y="1993"/>
                    <a:pt x="18810" y="2966"/>
                  </a:cubicBezTo>
                  <a:lnTo>
                    <a:pt x="18810" y="17017"/>
                  </a:lnTo>
                  <a:cubicBezTo>
                    <a:pt x="18810" y="17990"/>
                    <a:pt x="18007" y="18811"/>
                    <a:pt x="17053" y="18811"/>
                  </a:cubicBezTo>
                  <a:lnTo>
                    <a:pt x="2965" y="18811"/>
                  </a:lnTo>
                  <a:cubicBezTo>
                    <a:pt x="1992" y="18811"/>
                    <a:pt x="1169" y="17990"/>
                    <a:pt x="1169" y="17017"/>
                  </a:cubicBezTo>
                  <a:lnTo>
                    <a:pt x="1169" y="2966"/>
                  </a:lnTo>
                  <a:cubicBezTo>
                    <a:pt x="1169" y="1993"/>
                    <a:pt x="1992" y="1172"/>
                    <a:pt x="2965" y="1172"/>
                  </a:cubicBezTo>
                  <a:close/>
                  <a:moveTo>
                    <a:pt x="2965" y="1"/>
                  </a:moveTo>
                  <a:cubicBezTo>
                    <a:pt x="1346" y="1"/>
                    <a:pt x="0" y="1349"/>
                    <a:pt x="0" y="2966"/>
                  </a:cubicBezTo>
                  <a:lnTo>
                    <a:pt x="0" y="17015"/>
                  </a:lnTo>
                  <a:cubicBezTo>
                    <a:pt x="0" y="18636"/>
                    <a:pt x="1348" y="19982"/>
                    <a:pt x="2965" y="19982"/>
                  </a:cubicBezTo>
                  <a:lnTo>
                    <a:pt x="17053" y="19982"/>
                  </a:lnTo>
                  <a:cubicBezTo>
                    <a:pt x="18672" y="19982"/>
                    <a:pt x="19981" y="18634"/>
                    <a:pt x="19981" y="17015"/>
                  </a:cubicBezTo>
                  <a:lnTo>
                    <a:pt x="19981" y="2966"/>
                  </a:lnTo>
                  <a:cubicBezTo>
                    <a:pt x="19981" y="1349"/>
                    <a:pt x="18672" y="1"/>
                    <a:pt x="1705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87" name="Google Shape;1587;p58"/>
          <p:cNvSpPr/>
          <p:nvPr/>
        </p:nvSpPr>
        <p:spPr>
          <a:xfrm>
            <a:off x="5201286" y="3238852"/>
            <a:ext cx="407383" cy="407383"/>
          </a:xfrm>
          <a:custGeom>
            <a:rect b="b" l="l" r="r" t="t"/>
            <a:pathLst>
              <a:path extrusionOk="0" h="19982" w="19982">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88" name="Google Shape;1588;p58"/>
          <p:cNvGrpSpPr/>
          <p:nvPr/>
        </p:nvGrpSpPr>
        <p:grpSpPr>
          <a:xfrm>
            <a:off x="5721826" y="3238790"/>
            <a:ext cx="407432" cy="407391"/>
            <a:chOff x="812101" y="2571761"/>
            <a:chExt cx="417066" cy="417024"/>
          </a:xfrm>
        </p:grpSpPr>
        <p:sp>
          <p:nvSpPr>
            <p:cNvPr id="1589" name="Google Shape;1589;p58"/>
            <p:cNvSpPr/>
            <p:nvPr/>
          </p:nvSpPr>
          <p:spPr>
            <a:xfrm>
              <a:off x="935084" y="2694744"/>
              <a:ext cx="171071" cy="171071"/>
            </a:xfrm>
            <a:custGeom>
              <a:rect b="b" l="l" r="r" t="t"/>
              <a:pathLst>
                <a:path extrusionOk="0" h="8197" w="8197">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58"/>
            <p:cNvSpPr/>
            <p:nvPr/>
          </p:nvSpPr>
          <p:spPr>
            <a:xfrm>
              <a:off x="860977" y="2620616"/>
              <a:ext cx="319311" cy="319290"/>
            </a:xfrm>
            <a:custGeom>
              <a:rect b="b" l="l" r="r" t="t"/>
              <a:pathLst>
                <a:path extrusionOk="0" h="15299" w="1530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58"/>
            <p:cNvSpPr/>
            <p:nvPr/>
          </p:nvSpPr>
          <p:spPr>
            <a:xfrm>
              <a:off x="812101" y="2571761"/>
              <a:ext cx="417066" cy="417024"/>
            </a:xfrm>
            <a:custGeom>
              <a:rect b="b" l="l" r="r" t="t"/>
              <a:pathLst>
                <a:path extrusionOk="0" h="19982" w="19984">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58"/>
            <p:cNvSpPr/>
            <p:nvPr/>
          </p:nvSpPr>
          <p:spPr>
            <a:xfrm>
              <a:off x="1081712" y="2670306"/>
              <a:ext cx="48878" cy="48898"/>
            </a:xfrm>
            <a:custGeom>
              <a:rect b="b" l="l" r="r" t="t"/>
              <a:pathLst>
                <a:path extrusionOk="0" h="2343" w="2342">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3" name="Google Shape;1593;p58"/>
          <p:cNvGrpSpPr/>
          <p:nvPr/>
        </p:nvGrpSpPr>
        <p:grpSpPr>
          <a:xfrm>
            <a:off x="6242420" y="3238790"/>
            <a:ext cx="407391" cy="407391"/>
            <a:chOff x="1323129" y="2571761"/>
            <a:chExt cx="417024" cy="417024"/>
          </a:xfrm>
        </p:grpSpPr>
        <p:sp>
          <p:nvSpPr>
            <p:cNvPr id="1594" name="Google Shape;1594;p58"/>
            <p:cNvSpPr/>
            <p:nvPr/>
          </p:nvSpPr>
          <p:spPr>
            <a:xfrm>
              <a:off x="1385007" y="2719183"/>
              <a:ext cx="73337" cy="219907"/>
            </a:xfrm>
            <a:custGeom>
              <a:rect b="b" l="l" r="r" t="t"/>
              <a:pathLst>
                <a:path extrusionOk="0" h="10537" w="3514">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58"/>
            <p:cNvSpPr/>
            <p:nvPr/>
          </p:nvSpPr>
          <p:spPr>
            <a:xfrm>
              <a:off x="1385007" y="2621430"/>
              <a:ext cx="73337" cy="73337"/>
            </a:xfrm>
            <a:custGeom>
              <a:rect b="b" l="l" r="r" t="t"/>
              <a:pathLst>
                <a:path extrusionOk="0" h="3514" w="3514">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58"/>
            <p:cNvSpPr/>
            <p:nvPr/>
          </p:nvSpPr>
          <p:spPr>
            <a:xfrm>
              <a:off x="1482759" y="2718786"/>
              <a:ext cx="195510" cy="220304"/>
            </a:xfrm>
            <a:custGeom>
              <a:rect b="b" l="l" r="r" t="t"/>
              <a:pathLst>
                <a:path extrusionOk="0" h="10556" w="9368">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58"/>
            <p:cNvSpPr/>
            <p:nvPr/>
          </p:nvSpPr>
          <p:spPr>
            <a:xfrm>
              <a:off x="1323129" y="2571761"/>
              <a:ext cx="417024" cy="417024"/>
            </a:xfrm>
            <a:custGeom>
              <a:rect b="b" l="l" r="r" t="t"/>
              <a:pathLst>
                <a:path extrusionOk="0" h="19982" w="19982">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98" name="Google Shape;1598;p58"/>
          <p:cNvSpPr/>
          <p:nvPr/>
        </p:nvSpPr>
        <p:spPr>
          <a:xfrm>
            <a:off x="6815924" y="3275603"/>
            <a:ext cx="409401" cy="333886"/>
          </a:xfrm>
          <a:custGeom>
            <a:rect b="b" l="l" r="r" t="t"/>
            <a:pathLst>
              <a:path extrusionOk="0" h="16377" w="20081">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99" name="Google Shape;1599;p58"/>
          <p:cNvGrpSpPr/>
          <p:nvPr/>
        </p:nvGrpSpPr>
        <p:grpSpPr>
          <a:xfrm>
            <a:off x="7378895" y="3238843"/>
            <a:ext cx="408023" cy="407411"/>
            <a:chOff x="2344476" y="2571761"/>
            <a:chExt cx="417671" cy="417045"/>
          </a:xfrm>
        </p:grpSpPr>
        <p:sp>
          <p:nvSpPr>
            <p:cNvPr id="1600" name="Google Shape;1600;p58"/>
            <p:cNvSpPr/>
            <p:nvPr/>
          </p:nvSpPr>
          <p:spPr>
            <a:xfrm>
              <a:off x="2344476" y="2571761"/>
              <a:ext cx="417671" cy="417045"/>
            </a:xfrm>
            <a:custGeom>
              <a:rect b="b" l="l" r="r" t="t"/>
              <a:pathLst>
                <a:path extrusionOk="0" h="19983" w="20013">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8"/>
            <p:cNvSpPr/>
            <p:nvPr/>
          </p:nvSpPr>
          <p:spPr>
            <a:xfrm>
              <a:off x="2421672" y="2657388"/>
              <a:ext cx="260625" cy="243636"/>
            </a:xfrm>
            <a:custGeom>
              <a:rect b="b" l="l" r="r" t="t"/>
              <a:pathLst>
                <a:path extrusionOk="0" h="11674" w="12488">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2" name="Google Shape;1602;p58"/>
          <p:cNvGrpSpPr/>
          <p:nvPr/>
        </p:nvGrpSpPr>
        <p:grpSpPr>
          <a:xfrm>
            <a:off x="7109755" y="3759535"/>
            <a:ext cx="399178" cy="399178"/>
            <a:chOff x="2038375" y="3798025"/>
            <a:chExt cx="841792" cy="841792"/>
          </a:xfrm>
        </p:grpSpPr>
        <p:sp>
          <p:nvSpPr>
            <p:cNvPr id="1603" name="Google Shape;1603;p58"/>
            <p:cNvSpPr/>
            <p:nvPr/>
          </p:nvSpPr>
          <p:spPr>
            <a:xfrm>
              <a:off x="2186646" y="3907135"/>
              <a:ext cx="545341" cy="623694"/>
            </a:xfrm>
            <a:custGeom>
              <a:rect b="b" l="l" r="r" t="t"/>
              <a:pathLst>
                <a:path extrusionOk="0" h="208768" w="182541">
                  <a:moveTo>
                    <a:pt x="124804" y="12232"/>
                  </a:moveTo>
                  <a:cubicBezTo>
                    <a:pt x="127609" y="36012"/>
                    <a:pt x="146529" y="54932"/>
                    <a:pt x="170308" y="57737"/>
                  </a:cubicBezTo>
                  <a:lnTo>
                    <a:pt x="170308" y="78353"/>
                  </a:lnTo>
                  <a:cubicBezTo>
                    <a:pt x="157261" y="77276"/>
                    <a:pt x="144865" y="72710"/>
                    <a:pt x="134166" y="65011"/>
                  </a:cubicBezTo>
                  <a:cubicBezTo>
                    <a:pt x="133084" y="64247"/>
                    <a:pt x="131821" y="63855"/>
                    <a:pt x="130560" y="63855"/>
                  </a:cubicBezTo>
                  <a:cubicBezTo>
                    <a:pt x="129615" y="63855"/>
                    <a:pt x="128671" y="64075"/>
                    <a:pt x="127805" y="64522"/>
                  </a:cubicBezTo>
                  <a:cubicBezTo>
                    <a:pt x="125750" y="65566"/>
                    <a:pt x="124478" y="67686"/>
                    <a:pt x="124478" y="69970"/>
                  </a:cubicBezTo>
                  <a:lnTo>
                    <a:pt x="124478" y="140429"/>
                  </a:lnTo>
                  <a:cubicBezTo>
                    <a:pt x="124478" y="171352"/>
                    <a:pt x="99295" y="196535"/>
                    <a:pt x="68339" y="196535"/>
                  </a:cubicBezTo>
                  <a:cubicBezTo>
                    <a:pt x="37383" y="196535"/>
                    <a:pt x="12233" y="171352"/>
                    <a:pt x="12233" y="140429"/>
                  </a:cubicBezTo>
                  <a:cubicBezTo>
                    <a:pt x="12233" y="111527"/>
                    <a:pt x="34153" y="87682"/>
                    <a:pt x="62239" y="84616"/>
                  </a:cubicBezTo>
                  <a:lnTo>
                    <a:pt x="62239" y="105330"/>
                  </a:lnTo>
                  <a:cubicBezTo>
                    <a:pt x="45505" y="108265"/>
                    <a:pt x="32751" y="122879"/>
                    <a:pt x="32751" y="140429"/>
                  </a:cubicBezTo>
                  <a:cubicBezTo>
                    <a:pt x="32751" y="160033"/>
                    <a:pt x="48702" y="176017"/>
                    <a:pt x="68339" y="176017"/>
                  </a:cubicBezTo>
                  <a:cubicBezTo>
                    <a:pt x="87976" y="176017"/>
                    <a:pt x="103927" y="160033"/>
                    <a:pt x="103927" y="140429"/>
                  </a:cubicBezTo>
                  <a:lnTo>
                    <a:pt x="103927" y="12232"/>
                  </a:lnTo>
                  <a:close/>
                  <a:moveTo>
                    <a:pt x="97827" y="0"/>
                  </a:moveTo>
                  <a:cubicBezTo>
                    <a:pt x="94435" y="0"/>
                    <a:pt x="91695" y="2740"/>
                    <a:pt x="91695" y="6133"/>
                  </a:cubicBezTo>
                  <a:lnTo>
                    <a:pt x="91695" y="140429"/>
                  </a:lnTo>
                  <a:cubicBezTo>
                    <a:pt x="91695" y="153313"/>
                    <a:pt x="81224" y="163784"/>
                    <a:pt x="68339" y="163784"/>
                  </a:cubicBezTo>
                  <a:cubicBezTo>
                    <a:pt x="55454" y="163784"/>
                    <a:pt x="44983" y="153313"/>
                    <a:pt x="44983" y="140429"/>
                  </a:cubicBezTo>
                  <a:cubicBezTo>
                    <a:pt x="44983" y="127544"/>
                    <a:pt x="55454" y="117040"/>
                    <a:pt x="68339" y="117040"/>
                  </a:cubicBezTo>
                  <a:cubicBezTo>
                    <a:pt x="71731" y="117040"/>
                    <a:pt x="74471" y="114300"/>
                    <a:pt x="74471" y="110940"/>
                  </a:cubicBezTo>
                  <a:lnTo>
                    <a:pt x="74471" y="78190"/>
                  </a:lnTo>
                  <a:cubicBezTo>
                    <a:pt x="74471" y="74797"/>
                    <a:pt x="71731" y="72057"/>
                    <a:pt x="68339" y="72057"/>
                  </a:cubicBezTo>
                  <a:cubicBezTo>
                    <a:pt x="30663" y="72057"/>
                    <a:pt x="0" y="102720"/>
                    <a:pt x="0" y="140429"/>
                  </a:cubicBezTo>
                  <a:cubicBezTo>
                    <a:pt x="0" y="178104"/>
                    <a:pt x="30663" y="208767"/>
                    <a:pt x="68339" y="208767"/>
                  </a:cubicBezTo>
                  <a:cubicBezTo>
                    <a:pt x="106047" y="208767"/>
                    <a:pt x="136710" y="178104"/>
                    <a:pt x="136710" y="140429"/>
                  </a:cubicBezTo>
                  <a:lnTo>
                    <a:pt x="136710" y="80963"/>
                  </a:lnTo>
                  <a:cubicBezTo>
                    <a:pt x="148877" y="87454"/>
                    <a:pt x="162414" y="90846"/>
                    <a:pt x="176441" y="90846"/>
                  </a:cubicBezTo>
                  <a:cubicBezTo>
                    <a:pt x="179801" y="90846"/>
                    <a:pt x="182541" y="88106"/>
                    <a:pt x="182541" y="84746"/>
                  </a:cubicBezTo>
                  <a:lnTo>
                    <a:pt x="182541" y="51963"/>
                  </a:lnTo>
                  <a:cubicBezTo>
                    <a:pt x="182541" y="48604"/>
                    <a:pt x="179801" y="45864"/>
                    <a:pt x="176441" y="45864"/>
                  </a:cubicBezTo>
                  <a:cubicBezTo>
                    <a:pt x="154520" y="45864"/>
                    <a:pt x="136710" y="28020"/>
                    <a:pt x="136710" y="6133"/>
                  </a:cubicBezTo>
                  <a:cubicBezTo>
                    <a:pt x="136710" y="2740"/>
                    <a:pt x="133970" y="0"/>
                    <a:pt x="130578" y="0"/>
                  </a:cubicBezTo>
                  <a:close/>
                </a:path>
              </a:pathLst>
            </a:custGeom>
            <a:solidFill>
              <a:schemeClr val="dk2"/>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58"/>
            <p:cNvSpPr/>
            <p:nvPr/>
          </p:nvSpPr>
          <p:spPr>
            <a:xfrm>
              <a:off x="2038375" y="3798025"/>
              <a:ext cx="841792" cy="841792"/>
            </a:xfrm>
            <a:custGeom>
              <a:rect b="b" l="l" r="r" t="t"/>
              <a:pathLst>
                <a:path extrusionOk="0" h="19982" w="19982">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608" name="Shape 1608"/>
        <p:cNvGrpSpPr/>
        <p:nvPr/>
      </p:nvGrpSpPr>
      <p:grpSpPr>
        <a:xfrm>
          <a:off x="0" y="0"/>
          <a:ext cx="0" cy="0"/>
          <a:chOff x="0" y="0"/>
          <a:chExt cx="0" cy="0"/>
        </a:xfrm>
      </p:grpSpPr>
      <p:pic>
        <p:nvPicPr>
          <p:cNvPr id="1609" name="Google Shape;1609;p59"/>
          <p:cNvPicPr preferRelativeResize="0"/>
          <p:nvPr>
            <p:ph idx="2" type="pic"/>
          </p:nvPr>
        </p:nvPicPr>
        <p:blipFill rotWithShape="1">
          <a:blip r:embed="rId3">
            <a:alphaModFix/>
          </a:blip>
          <a:srcRect b="0" l="14759" r="49562" t="0"/>
          <a:stretch/>
        </p:blipFill>
        <p:spPr>
          <a:xfrm>
            <a:off x="-50" y="561700"/>
            <a:ext cx="1223950" cy="4581801"/>
          </a:xfrm>
          <a:prstGeom prst="rect">
            <a:avLst/>
          </a:prstGeom>
        </p:spPr>
      </p:pic>
      <p:sp>
        <p:nvSpPr>
          <p:cNvPr id="1610" name="Google Shape;1610;p59"/>
          <p:cNvSpPr txBox="1"/>
          <p:nvPr>
            <p:ph type="title"/>
          </p:nvPr>
        </p:nvSpPr>
        <p:spPr>
          <a:xfrm>
            <a:off x="2347950" y="757563"/>
            <a:ext cx="4448100" cy="1058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1611" name="Google Shape;1611;p59"/>
          <p:cNvSpPr txBox="1"/>
          <p:nvPr>
            <p:ph idx="1" type="subTitle"/>
          </p:nvPr>
        </p:nvSpPr>
        <p:spPr>
          <a:xfrm>
            <a:off x="2347900" y="1895937"/>
            <a:ext cx="4448100" cy="1058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latin typeface="Darker Grotesque"/>
                <a:ea typeface="Darker Grotesque"/>
                <a:cs typeface="Darker Grotesque"/>
                <a:sym typeface="Darker Grotesque"/>
              </a:rPr>
              <a:t>D</a:t>
            </a:r>
            <a:r>
              <a:rPr b="1" lang="en" sz="2200">
                <a:latin typeface="Darker Grotesque"/>
                <a:ea typeface="Darker Grotesque"/>
                <a:cs typeface="Darker Grotesque"/>
                <a:sym typeface="Darker Grotesque"/>
              </a:rPr>
              <a:t>o you have any questions?</a:t>
            </a:r>
            <a:endParaRPr b="1" sz="2200">
              <a:latin typeface="Darker Grotesque"/>
              <a:ea typeface="Darker Grotesque"/>
              <a:cs typeface="Darker Grotesque"/>
              <a:sym typeface="Darker Grotesque"/>
            </a:endParaRPr>
          </a:p>
          <a:p>
            <a:pPr indent="0" lvl="0" marL="0" rtl="0" algn="ctr">
              <a:spcBef>
                <a:spcPts val="0"/>
              </a:spcBef>
              <a:spcAft>
                <a:spcPts val="0"/>
              </a:spcAft>
              <a:buNone/>
            </a:pPr>
            <a:r>
              <a:rPr lang="en"/>
              <a:t>Email me at fidela.balajadia@ua.edu.ph</a:t>
            </a:r>
            <a:endParaRPr/>
          </a:p>
        </p:txBody>
      </p:sp>
      <p:sp>
        <p:nvSpPr>
          <p:cNvPr id="1612" name="Google Shape;1612;p59"/>
          <p:cNvSpPr/>
          <p:nvPr/>
        </p:nvSpPr>
        <p:spPr>
          <a:xfrm>
            <a:off x="3485375" y="3142524"/>
            <a:ext cx="437400" cy="4374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59"/>
          <p:cNvSpPr/>
          <p:nvPr/>
        </p:nvSpPr>
        <p:spPr>
          <a:xfrm>
            <a:off x="4353250" y="3142524"/>
            <a:ext cx="437400" cy="437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59"/>
          <p:cNvSpPr/>
          <p:nvPr/>
        </p:nvSpPr>
        <p:spPr>
          <a:xfrm>
            <a:off x="5221125" y="3142524"/>
            <a:ext cx="437400" cy="4374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5" name="Google Shape;1615;p59"/>
          <p:cNvGrpSpPr/>
          <p:nvPr/>
        </p:nvGrpSpPr>
        <p:grpSpPr>
          <a:xfrm>
            <a:off x="3572524" y="3222023"/>
            <a:ext cx="276012" cy="275991"/>
            <a:chOff x="3368074" y="3882537"/>
            <a:chExt cx="215298" cy="215298"/>
          </a:xfrm>
        </p:grpSpPr>
        <p:sp>
          <p:nvSpPr>
            <p:cNvPr id="1616" name="Google Shape;1616;p59"/>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59"/>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59"/>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9" name="Google Shape;1619;p59"/>
          <p:cNvGrpSpPr/>
          <p:nvPr/>
        </p:nvGrpSpPr>
        <p:grpSpPr>
          <a:xfrm>
            <a:off x="4438556" y="3240731"/>
            <a:ext cx="266790" cy="238574"/>
            <a:chOff x="3824739" y="3890112"/>
            <a:chExt cx="208105" cy="186110"/>
          </a:xfrm>
        </p:grpSpPr>
        <p:sp>
          <p:nvSpPr>
            <p:cNvPr id="1620" name="Google Shape;1620;p59"/>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59"/>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9"/>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3" name="Google Shape;1623;p59"/>
          <p:cNvSpPr/>
          <p:nvPr/>
        </p:nvSpPr>
        <p:spPr>
          <a:xfrm>
            <a:off x="5302440" y="3240969"/>
            <a:ext cx="291511" cy="238097"/>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59"/>
          <p:cNvSpPr txBox="1"/>
          <p:nvPr/>
        </p:nvSpPr>
        <p:spPr>
          <a:xfrm>
            <a:off x="2496150" y="4180338"/>
            <a:ext cx="4151700" cy="26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000">
                <a:solidFill>
                  <a:schemeClr val="lt1"/>
                </a:solidFill>
                <a:latin typeface="Raleway"/>
                <a:ea typeface="Raleway"/>
                <a:cs typeface="Raleway"/>
                <a:sym typeface="Raleway"/>
              </a:rPr>
              <a:t>Please keep this slide for attribution</a:t>
            </a:r>
            <a:endParaRPr sz="1000">
              <a:solidFill>
                <a:schemeClr val="lt1"/>
              </a:solidFill>
              <a:latin typeface="Raleway"/>
              <a:ea typeface="Raleway"/>
              <a:cs typeface="Raleway"/>
              <a:sym typeface="Raleway"/>
            </a:endParaRPr>
          </a:p>
        </p:txBody>
      </p:sp>
      <p:cxnSp>
        <p:nvCxnSpPr>
          <p:cNvPr id="1625" name="Google Shape;1625;p59"/>
          <p:cNvCxnSpPr/>
          <p:nvPr/>
        </p:nvCxnSpPr>
        <p:spPr>
          <a:xfrm flipH="1" rot="10800000">
            <a:off x="-9300" y="539500"/>
            <a:ext cx="9162600" cy="22200"/>
          </a:xfrm>
          <a:prstGeom prst="straightConnector1">
            <a:avLst/>
          </a:prstGeom>
          <a:noFill/>
          <a:ln cap="flat" cmpd="sng" w="9525">
            <a:solidFill>
              <a:schemeClr val="dk1"/>
            </a:solidFill>
            <a:prstDash val="solid"/>
            <a:round/>
            <a:headEnd len="med" w="med" type="none"/>
            <a:tailEnd len="med" w="med" type="none"/>
          </a:ln>
        </p:spPr>
      </p:cxnSp>
      <p:grpSp>
        <p:nvGrpSpPr>
          <p:cNvPr id="1626" name="Google Shape;1626;p59"/>
          <p:cNvGrpSpPr/>
          <p:nvPr/>
        </p:nvGrpSpPr>
        <p:grpSpPr>
          <a:xfrm>
            <a:off x="8613075" y="228557"/>
            <a:ext cx="267065" cy="157625"/>
            <a:chOff x="8297875" y="264375"/>
            <a:chExt cx="267065" cy="157625"/>
          </a:xfrm>
        </p:grpSpPr>
        <p:cxnSp>
          <p:nvCxnSpPr>
            <p:cNvPr id="1627" name="Google Shape;1627;p59"/>
            <p:cNvCxnSpPr/>
            <p:nvPr/>
          </p:nvCxnSpPr>
          <p:spPr>
            <a:xfrm>
              <a:off x="8304840" y="345325"/>
              <a:ext cx="260100" cy="0"/>
            </a:xfrm>
            <a:prstGeom prst="straightConnector1">
              <a:avLst/>
            </a:prstGeom>
            <a:noFill/>
            <a:ln cap="flat" cmpd="sng" w="9525">
              <a:solidFill>
                <a:schemeClr val="dk1"/>
              </a:solidFill>
              <a:prstDash val="solid"/>
              <a:round/>
              <a:headEnd len="med" w="med" type="none"/>
              <a:tailEnd len="med" w="med" type="none"/>
            </a:ln>
          </p:spPr>
        </p:cxnSp>
        <p:cxnSp>
          <p:nvCxnSpPr>
            <p:cNvPr id="1628" name="Google Shape;1628;p59"/>
            <p:cNvCxnSpPr/>
            <p:nvPr/>
          </p:nvCxnSpPr>
          <p:spPr>
            <a:xfrm>
              <a:off x="8297875" y="422000"/>
              <a:ext cx="266400" cy="0"/>
            </a:xfrm>
            <a:prstGeom prst="straightConnector1">
              <a:avLst/>
            </a:prstGeom>
            <a:noFill/>
            <a:ln cap="flat" cmpd="sng" w="9525">
              <a:solidFill>
                <a:schemeClr val="dk1"/>
              </a:solidFill>
              <a:prstDash val="solid"/>
              <a:round/>
              <a:headEnd len="med" w="med" type="none"/>
              <a:tailEnd len="med" w="med" type="none"/>
            </a:ln>
          </p:spPr>
        </p:cxnSp>
        <p:cxnSp>
          <p:nvCxnSpPr>
            <p:cNvPr id="1629" name="Google Shape;1629;p59"/>
            <p:cNvCxnSpPr/>
            <p:nvPr/>
          </p:nvCxnSpPr>
          <p:spPr>
            <a:xfrm>
              <a:off x="8297875" y="264375"/>
              <a:ext cx="266400" cy="0"/>
            </a:xfrm>
            <a:prstGeom prst="straightConnector1">
              <a:avLst/>
            </a:prstGeom>
            <a:noFill/>
            <a:ln cap="flat" cmpd="sng" w="9525">
              <a:solidFill>
                <a:schemeClr val="dk1"/>
              </a:solidFill>
              <a:prstDash val="solid"/>
              <a:round/>
              <a:headEnd len="med" w="med" type="none"/>
              <a:tailEnd len="med" w="med" type="none"/>
            </a:ln>
          </p:spPr>
        </p:cxnSp>
      </p:grpSp>
      <p:grpSp>
        <p:nvGrpSpPr>
          <p:cNvPr id="1630" name="Google Shape;1630;p59"/>
          <p:cNvGrpSpPr/>
          <p:nvPr/>
        </p:nvGrpSpPr>
        <p:grpSpPr>
          <a:xfrm rot="5400000">
            <a:off x="-645253" y="3169087"/>
            <a:ext cx="1437574" cy="1008637"/>
            <a:chOff x="-1564800" y="1347625"/>
            <a:chExt cx="1951900" cy="1369500"/>
          </a:xfrm>
        </p:grpSpPr>
        <p:sp>
          <p:nvSpPr>
            <p:cNvPr id="1631" name="Google Shape;1631;p59"/>
            <p:cNvSpPr/>
            <p:nvPr/>
          </p:nvSpPr>
          <p:spPr>
            <a:xfrm>
              <a:off x="-9824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9"/>
            <p:cNvSpPr/>
            <p:nvPr/>
          </p:nvSpPr>
          <p:spPr>
            <a:xfrm>
              <a:off x="-1564800" y="1347625"/>
              <a:ext cx="1369500" cy="13695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633" name="Google Shape;1633;p59"/>
          <p:cNvCxnSpPr/>
          <p:nvPr/>
        </p:nvCxnSpPr>
        <p:spPr>
          <a:xfrm>
            <a:off x="1228882" y="558975"/>
            <a:ext cx="0" cy="4584600"/>
          </a:xfrm>
          <a:prstGeom prst="straightConnector1">
            <a:avLst/>
          </a:prstGeom>
          <a:noFill/>
          <a:ln cap="flat" cmpd="sng" w="9525">
            <a:solidFill>
              <a:schemeClr val="dk1"/>
            </a:solidFill>
            <a:prstDash val="solid"/>
            <a:round/>
            <a:headEnd len="med" w="med" type="none"/>
            <a:tailEnd len="med" w="med" type="none"/>
          </a:ln>
        </p:spPr>
      </p:cxnSp>
      <p:pic>
        <p:nvPicPr>
          <p:cNvPr id="1634" name="Google Shape;1634;p59"/>
          <p:cNvPicPr preferRelativeResize="0"/>
          <p:nvPr>
            <p:ph idx="3" type="pic"/>
          </p:nvPr>
        </p:nvPicPr>
        <p:blipFill rotWithShape="1">
          <a:blip r:embed="rId3">
            <a:alphaModFix/>
          </a:blip>
          <a:srcRect b="0" l="49511" r="10437" t="0"/>
          <a:stretch/>
        </p:blipFill>
        <p:spPr>
          <a:xfrm>
            <a:off x="7920050" y="561700"/>
            <a:ext cx="1224001" cy="4581898"/>
          </a:xfrm>
          <a:prstGeom prst="rect">
            <a:avLst/>
          </a:prstGeom>
        </p:spPr>
      </p:pic>
      <p:cxnSp>
        <p:nvCxnSpPr>
          <p:cNvPr id="1635" name="Google Shape;1635;p59"/>
          <p:cNvCxnSpPr/>
          <p:nvPr/>
        </p:nvCxnSpPr>
        <p:spPr>
          <a:xfrm>
            <a:off x="7920057" y="558975"/>
            <a:ext cx="0" cy="4584600"/>
          </a:xfrm>
          <a:prstGeom prst="straightConnector1">
            <a:avLst/>
          </a:prstGeom>
          <a:noFill/>
          <a:ln cap="flat" cmpd="sng" w="9525">
            <a:solidFill>
              <a:schemeClr val="dk1"/>
            </a:solidFill>
            <a:prstDash val="solid"/>
            <a:round/>
            <a:headEnd len="med" w="med" type="none"/>
            <a:tailEnd len="med" w="med" type="none"/>
          </a:ln>
        </p:spPr>
      </p:cxnSp>
      <p:sp>
        <p:nvSpPr>
          <p:cNvPr id="1636" name="Google Shape;1636;p59"/>
          <p:cNvSpPr/>
          <p:nvPr/>
        </p:nvSpPr>
        <p:spPr>
          <a:xfrm>
            <a:off x="8499775" y="828450"/>
            <a:ext cx="1118700" cy="1118700"/>
          </a:xfrm>
          <a:prstGeom prst="star8">
            <a:avLst>
              <a:gd fmla="val 0" name="adj"/>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0" name="Shape 1640"/>
        <p:cNvGrpSpPr/>
        <p:nvPr/>
      </p:nvGrpSpPr>
      <p:grpSpPr>
        <a:xfrm>
          <a:off x="0" y="0"/>
          <a:ext cx="0" cy="0"/>
          <a:chOff x="0" y="0"/>
          <a:chExt cx="0" cy="0"/>
        </a:xfrm>
      </p:grpSpPr>
      <p:sp>
        <p:nvSpPr>
          <p:cNvPr id="1641" name="Google Shape;1641;p60"/>
          <p:cNvSpPr txBox="1"/>
          <p:nvPr>
            <p:ph type="title"/>
          </p:nvPr>
        </p:nvSpPr>
        <p:spPr>
          <a:xfrm>
            <a:off x="149400" y="939050"/>
            <a:ext cx="7790100" cy="3436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rgbClr val="222C42"/>
                </a:solidFill>
                <a:latin typeface="Krona One"/>
                <a:ea typeface="Krona One"/>
                <a:cs typeface="Krona One"/>
                <a:sym typeface="Krona One"/>
              </a:rPr>
              <a:t>Reference:</a:t>
            </a:r>
            <a:endParaRPr sz="2100">
              <a:solidFill>
                <a:srgbClr val="222C42"/>
              </a:solidFill>
              <a:latin typeface="Krona One"/>
              <a:ea typeface="Krona One"/>
              <a:cs typeface="Krona One"/>
              <a:sym typeface="Krona One"/>
            </a:endParaRPr>
          </a:p>
          <a:p>
            <a:pPr indent="0" lvl="0" marL="0" rtl="0" algn="ctr">
              <a:spcBef>
                <a:spcPts val="0"/>
              </a:spcBef>
              <a:spcAft>
                <a:spcPts val="0"/>
              </a:spcAft>
              <a:buNone/>
            </a:pPr>
            <a:r>
              <a:t/>
            </a:r>
            <a:endParaRPr sz="1800">
              <a:solidFill>
                <a:srgbClr val="222C42"/>
              </a:solidFill>
              <a:latin typeface="Krona One"/>
              <a:ea typeface="Krona One"/>
              <a:cs typeface="Krona One"/>
              <a:sym typeface="Krona One"/>
            </a:endParaRPr>
          </a:p>
          <a:p>
            <a:pPr indent="0" lvl="0" marL="0" rtl="0" algn="ctr">
              <a:spcBef>
                <a:spcPts val="0"/>
              </a:spcBef>
              <a:spcAft>
                <a:spcPts val="0"/>
              </a:spcAft>
              <a:buNone/>
            </a:pPr>
            <a:r>
              <a:rPr lang="en" sz="1800">
                <a:solidFill>
                  <a:srgbClr val="222C42"/>
                </a:solidFill>
                <a:latin typeface="Krona One"/>
                <a:ea typeface="Krona One"/>
                <a:cs typeface="Krona One"/>
                <a:sym typeface="Krona One"/>
              </a:rPr>
              <a:t>Managerial Judgement and Critical Thinking</a:t>
            </a:r>
            <a:endParaRPr sz="1800">
              <a:solidFill>
                <a:srgbClr val="222C42"/>
              </a:solidFill>
              <a:latin typeface="Krona One"/>
              <a:ea typeface="Krona One"/>
              <a:cs typeface="Krona One"/>
              <a:sym typeface="Krona One"/>
            </a:endParaRPr>
          </a:p>
          <a:p>
            <a:pPr indent="0" lvl="0" marL="0" rtl="0" algn="ctr">
              <a:spcBef>
                <a:spcPts val="0"/>
              </a:spcBef>
              <a:spcAft>
                <a:spcPts val="0"/>
              </a:spcAft>
              <a:buNone/>
            </a:pPr>
            <a:r>
              <a:rPr lang="en" sz="1800">
                <a:solidFill>
                  <a:srgbClr val="222C42"/>
                </a:solidFill>
                <a:latin typeface="Krona One"/>
                <a:ea typeface="Krona One"/>
                <a:cs typeface="Krona One"/>
                <a:sym typeface="Krona One"/>
              </a:rPr>
              <a:t>William Exton, Jr., </a:t>
            </a:r>
            <a:r>
              <a:rPr lang="en" sz="1800">
                <a:solidFill>
                  <a:srgbClr val="222C42"/>
                </a:solidFill>
                <a:latin typeface="Krona One"/>
                <a:ea typeface="Krona One"/>
                <a:cs typeface="Krona One"/>
                <a:sym typeface="Krona One"/>
              </a:rPr>
              <a:t>Institute</a:t>
            </a:r>
            <a:r>
              <a:rPr lang="en" sz="1800">
                <a:solidFill>
                  <a:srgbClr val="222C42"/>
                </a:solidFill>
                <a:latin typeface="Krona One"/>
                <a:ea typeface="Krona One"/>
                <a:cs typeface="Krona One"/>
                <a:sym typeface="Krona One"/>
              </a:rPr>
              <a:t> of General Semantics (JSTOR), 1991</a:t>
            </a:r>
            <a:endParaRPr sz="2300">
              <a:solidFill>
                <a:srgbClr val="000000"/>
              </a:solidFill>
              <a:latin typeface="Arial"/>
              <a:ea typeface="Arial"/>
              <a:cs typeface="Arial"/>
              <a:sym typeface="Arial"/>
            </a:endParaRPr>
          </a:p>
        </p:txBody>
      </p:sp>
      <p:grpSp>
        <p:nvGrpSpPr>
          <p:cNvPr id="1642" name="Google Shape;1642;p60"/>
          <p:cNvGrpSpPr/>
          <p:nvPr/>
        </p:nvGrpSpPr>
        <p:grpSpPr>
          <a:xfrm flipH="1">
            <a:off x="7843874" y="4499905"/>
            <a:ext cx="834942" cy="208186"/>
            <a:chOff x="848766" y="4722131"/>
            <a:chExt cx="953239" cy="237655"/>
          </a:xfrm>
        </p:grpSpPr>
        <p:sp>
          <p:nvSpPr>
            <p:cNvPr id="1643" name="Google Shape;1643;p60"/>
            <p:cNvSpPr/>
            <p:nvPr/>
          </p:nvSpPr>
          <p:spPr>
            <a:xfrm>
              <a:off x="1564350" y="4722131"/>
              <a:ext cx="237655" cy="237655"/>
            </a:xfrm>
            <a:custGeom>
              <a:rect b="b" l="l" r="r" t="t"/>
              <a:pathLst>
                <a:path extrusionOk="0" fill="none" h="1274" w="1274">
                  <a:moveTo>
                    <a:pt x="1273" y="637"/>
                  </a:moveTo>
                  <a:cubicBezTo>
                    <a:pt x="1273" y="989"/>
                    <a:pt x="989" y="1274"/>
                    <a:pt x="637" y="1274"/>
                  </a:cubicBezTo>
                  <a:cubicBezTo>
                    <a:pt x="285" y="1274"/>
                    <a:pt x="1" y="989"/>
                    <a:pt x="1" y="637"/>
                  </a:cubicBezTo>
                  <a:cubicBezTo>
                    <a:pt x="1" y="285"/>
                    <a:pt x="285" y="1"/>
                    <a:pt x="637" y="1"/>
                  </a:cubicBezTo>
                  <a:cubicBezTo>
                    <a:pt x="989" y="1"/>
                    <a:pt x="1273" y="285"/>
                    <a:pt x="1273"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60"/>
            <p:cNvSpPr/>
            <p:nvPr/>
          </p:nvSpPr>
          <p:spPr>
            <a:xfrm>
              <a:off x="1325200" y="4722131"/>
              <a:ext cx="238588" cy="237655"/>
            </a:xfrm>
            <a:custGeom>
              <a:rect b="b" l="l" r="r" t="t"/>
              <a:pathLst>
                <a:path extrusionOk="0" h="1274" w="1279">
                  <a:moveTo>
                    <a:pt x="637" y="1"/>
                  </a:moveTo>
                  <a:cubicBezTo>
                    <a:pt x="285" y="1"/>
                    <a:pt x="1" y="285"/>
                    <a:pt x="1" y="637"/>
                  </a:cubicBezTo>
                  <a:cubicBezTo>
                    <a:pt x="1" y="989"/>
                    <a:pt x="285" y="1274"/>
                    <a:pt x="637" y="1274"/>
                  </a:cubicBezTo>
                  <a:cubicBezTo>
                    <a:pt x="994" y="1274"/>
                    <a:pt x="1278" y="989"/>
                    <a:pt x="1278" y="637"/>
                  </a:cubicBezTo>
                  <a:cubicBezTo>
                    <a:pt x="1278" y="285"/>
                    <a:pt x="994" y="1"/>
                    <a:pt x="637"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60"/>
            <p:cNvSpPr/>
            <p:nvPr/>
          </p:nvSpPr>
          <p:spPr>
            <a:xfrm>
              <a:off x="1087729" y="4722131"/>
              <a:ext cx="237655" cy="237655"/>
            </a:xfrm>
            <a:custGeom>
              <a:rect b="b" l="l" r="r" t="t"/>
              <a:pathLst>
                <a:path extrusionOk="0" fill="none" h="1274" w="1274">
                  <a:moveTo>
                    <a:pt x="1274" y="637"/>
                  </a:moveTo>
                  <a:cubicBezTo>
                    <a:pt x="1274" y="989"/>
                    <a:pt x="989" y="1274"/>
                    <a:pt x="637" y="1274"/>
                  </a:cubicBezTo>
                  <a:cubicBezTo>
                    <a:pt x="285" y="1274"/>
                    <a:pt x="1" y="989"/>
                    <a:pt x="1" y="637"/>
                  </a:cubicBezTo>
                  <a:cubicBezTo>
                    <a:pt x="1" y="285"/>
                    <a:pt x="285" y="1"/>
                    <a:pt x="637" y="1"/>
                  </a:cubicBezTo>
                  <a:cubicBezTo>
                    <a:pt x="989" y="1"/>
                    <a:pt x="1274" y="285"/>
                    <a:pt x="1274" y="637"/>
                  </a:cubicBezTo>
                  <a:close/>
                </a:path>
              </a:pathLst>
            </a:custGeom>
            <a:noFill/>
            <a:ln cap="flat" cmpd="sng" w="9525">
              <a:solidFill>
                <a:schemeClr val="dk1"/>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60"/>
            <p:cNvSpPr/>
            <p:nvPr/>
          </p:nvSpPr>
          <p:spPr>
            <a:xfrm>
              <a:off x="848766" y="4722131"/>
              <a:ext cx="237469" cy="237655"/>
            </a:xfrm>
            <a:custGeom>
              <a:rect b="b" l="l" r="r" t="t"/>
              <a:pathLst>
                <a:path extrusionOk="0" h="1274" w="1273">
                  <a:moveTo>
                    <a:pt x="636" y="1"/>
                  </a:moveTo>
                  <a:cubicBezTo>
                    <a:pt x="284" y="1"/>
                    <a:pt x="0" y="285"/>
                    <a:pt x="0" y="637"/>
                  </a:cubicBezTo>
                  <a:cubicBezTo>
                    <a:pt x="0" y="989"/>
                    <a:pt x="284" y="1274"/>
                    <a:pt x="636" y="1274"/>
                  </a:cubicBezTo>
                  <a:cubicBezTo>
                    <a:pt x="988" y="1274"/>
                    <a:pt x="1273" y="989"/>
                    <a:pt x="1273" y="637"/>
                  </a:cubicBezTo>
                  <a:cubicBezTo>
                    <a:pt x="1273" y="285"/>
                    <a:pt x="988" y="1"/>
                    <a:pt x="636"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647" name="Google Shape;1647;p60"/>
          <p:cNvCxnSpPr/>
          <p:nvPr/>
        </p:nvCxnSpPr>
        <p:spPr>
          <a:xfrm rot="10800000">
            <a:off x="1121225" y="4608375"/>
            <a:ext cx="6509700" cy="0"/>
          </a:xfrm>
          <a:prstGeom prst="straightConnector1">
            <a:avLst/>
          </a:prstGeom>
          <a:noFill/>
          <a:ln cap="flat" cmpd="sng" w="9525">
            <a:solidFill>
              <a:schemeClr val="dk1"/>
            </a:solidFill>
            <a:prstDash val="solid"/>
            <a:round/>
            <a:headEnd len="med" w="med" type="none"/>
            <a:tailEnd len="med" w="med" type="none"/>
          </a:ln>
        </p:spPr>
      </p:cxnSp>
      <p:grpSp>
        <p:nvGrpSpPr>
          <p:cNvPr id="1648" name="Google Shape;1648;p60"/>
          <p:cNvGrpSpPr/>
          <p:nvPr/>
        </p:nvGrpSpPr>
        <p:grpSpPr>
          <a:xfrm>
            <a:off x="-312599" y="4256600"/>
            <a:ext cx="1244146" cy="1211312"/>
            <a:chOff x="-312599" y="4256600"/>
            <a:chExt cx="1244146" cy="1211312"/>
          </a:xfrm>
        </p:grpSpPr>
        <p:grpSp>
          <p:nvGrpSpPr>
            <p:cNvPr id="1649" name="Google Shape;1649;p60"/>
            <p:cNvGrpSpPr/>
            <p:nvPr/>
          </p:nvGrpSpPr>
          <p:grpSpPr>
            <a:xfrm>
              <a:off x="-312599" y="4256600"/>
              <a:ext cx="1244146" cy="1211312"/>
              <a:chOff x="-3172312" y="-396875"/>
              <a:chExt cx="1244146" cy="1211312"/>
            </a:xfrm>
          </p:grpSpPr>
          <p:sp>
            <p:nvSpPr>
              <p:cNvPr id="1650" name="Google Shape;1650;p60"/>
              <p:cNvSpPr/>
              <p:nvPr/>
            </p:nvSpPr>
            <p:spPr>
              <a:xfrm>
                <a:off x="-3172312" y="-396875"/>
                <a:ext cx="1022086" cy="973164"/>
              </a:xfrm>
              <a:custGeom>
                <a:rect b="b" l="l" r="r" t="t"/>
                <a:pathLst>
                  <a:path extrusionOk="0" fill="none" h="7380" w="7751">
                    <a:moveTo>
                      <a:pt x="7286" y="497"/>
                    </a:moveTo>
                    <a:cubicBezTo>
                      <a:pt x="7751" y="993"/>
                      <a:pt x="6604" y="2830"/>
                      <a:pt x="4722" y="4591"/>
                    </a:cubicBezTo>
                    <a:cubicBezTo>
                      <a:pt x="2835" y="6355"/>
                      <a:pt x="931" y="7380"/>
                      <a:pt x="466" y="6883"/>
                    </a:cubicBezTo>
                    <a:cubicBezTo>
                      <a:pt x="1" y="6382"/>
                      <a:pt x="1147" y="4550"/>
                      <a:pt x="3030" y="2790"/>
                    </a:cubicBezTo>
                    <a:cubicBezTo>
                      <a:pt x="4916" y="1025"/>
                      <a:pt x="6821" y="0"/>
                      <a:pt x="7286"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60"/>
              <p:cNvSpPr/>
              <p:nvPr/>
            </p:nvSpPr>
            <p:spPr>
              <a:xfrm>
                <a:off x="-3062204" y="-278461"/>
                <a:ext cx="1022745" cy="973823"/>
              </a:xfrm>
              <a:custGeom>
                <a:rect b="b" l="l" r="r" t="t"/>
                <a:pathLst>
                  <a:path extrusionOk="0" fill="none" h="7385" w="7756">
                    <a:moveTo>
                      <a:pt x="7290" y="497"/>
                    </a:moveTo>
                    <a:cubicBezTo>
                      <a:pt x="7755" y="998"/>
                      <a:pt x="6609" y="2830"/>
                      <a:pt x="4722" y="4595"/>
                    </a:cubicBezTo>
                    <a:cubicBezTo>
                      <a:pt x="2840" y="6356"/>
                      <a:pt x="935" y="7385"/>
                      <a:pt x="470" y="6884"/>
                    </a:cubicBezTo>
                    <a:cubicBezTo>
                      <a:pt x="1" y="6387"/>
                      <a:pt x="1152" y="4555"/>
                      <a:pt x="3034" y="2790"/>
                    </a:cubicBezTo>
                    <a:cubicBezTo>
                      <a:pt x="4921" y="1025"/>
                      <a:pt x="6826" y="0"/>
                      <a:pt x="7290" y="497"/>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60"/>
              <p:cNvSpPr/>
              <p:nvPr/>
            </p:nvSpPr>
            <p:spPr>
              <a:xfrm>
                <a:off x="-2950910" y="-159387"/>
                <a:ext cx="1022745" cy="973823"/>
              </a:xfrm>
              <a:custGeom>
                <a:rect b="b" l="l" r="r" t="t"/>
                <a:pathLst>
                  <a:path extrusionOk="0" fill="none" h="7385" w="7756">
                    <a:moveTo>
                      <a:pt x="7291" y="501"/>
                    </a:moveTo>
                    <a:cubicBezTo>
                      <a:pt x="7755" y="998"/>
                      <a:pt x="6604" y="2830"/>
                      <a:pt x="4722" y="4595"/>
                    </a:cubicBezTo>
                    <a:cubicBezTo>
                      <a:pt x="2840" y="6360"/>
                      <a:pt x="935" y="7384"/>
                      <a:pt x="470" y="6883"/>
                    </a:cubicBezTo>
                    <a:cubicBezTo>
                      <a:pt x="1" y="6387"/>
                      <a:pt x="1152" y="4554"/>
                      <a:pt x="3034" y="2790"/>
                    </a:cubicBezTo>
                    <a:cubicBezTo>
                      <a:pt x="4916" y="1025"/>
                      <a:pt x="6821" y="0"/>
                      <a:pt x="7291" y="501"/>
                    </a:cubicBezTo>
                    <a:close/>
                  </a:path>
                </a:pathLst>
              </a:custGeom>
              <a:noFill/>
              <a:ln cap="flat" cmpd="sng" w="9525">
                <a:solidFill>
                  <a:srgbClr val="191919"/>
                </a:solidFill>
                <a:prstDash val="solid"/>
                <a:miter lim="4513"/>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653" name="Google Shape;1653;p60"/>
            <p:cNvCxnSpPr/>
            <p:nvPr/>
          </p:nvCxnSpPr>
          <p:spPr>
            <a:xfrm>
              <a:off x="-298275" y="4345700"/>
              <a:ext cx="1061400" cy="939000"/>
            </a:xfrm>
            <a:prstGeom prst="straightConnector1">
              <a:avLst/>
            </a:prstGeom>
            <a:noFill/>
            <a:ln cap="flat" cmpd="sng" w="9525">
              <a:solidFill>
                <a:srgbClr val="191919"/>
              </a:solidFill>
              <a:prstDash val="solid"/>
              <a:round/>
              <a:headEnd len="med" w="med" type="none"/>
              <a:tailEnd len="med" w="med" type="none"/>
            </a:ln>
          </p:spPr>
        </p:cxnSp>
      </p:grpSp>
      <p:sp>
        <p:nvSpPr>
          <p:cNvPr id="1654" name="Google Shape;1654;p60"/>
          <p:cNvSpPr/>
          <p:nvPr/>
        </p:nvSpPr>
        <p:spPr>
          <a:xfrm>
            <a:off x="8144425" y="253150"/>
            <a:ext cx="572700" cy="572700"/>
          </a:xfrm>
          <a:prstGeom prst="star8">
            <a:avLst>
              <a:gd fmla="val 0"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roduct Launch Project Proposal by Slidesgo">
  <a:themeElements>
    <a:clrScheme name="Simple Light">
      <a:dk1>
        <a:srgbClr val="191919"/>
      </a:dk1>
      <a:lt1>
        <a:srgbClr val="FBF6F1"/>
      </a:lt1>
      <a:dk2>
        <a:srgbClr val="EB542C"/>
      </a:dk2>
      <a:lt2>
        <a:srgbClr val="FF7B46"/>
      </a:lt2>
      <a:accent1>
        <a:srgbClr val="FFB661"/>
      </a:accent1>
      <a:accent2>
        <a:srgbClr val="FFE999"/>
      </a:accent2>
      <a:accent3>
        <a:srgbClr val="FFFFFF"/>
      </a:accent3>
      <a:accent4>
        <a:srgbClr val="FFFFFF"/>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