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Lst>
  <p:sldSz cy="5143500" cx="9144000"/>
  <p:notesSz cx="6858000" cy="9144000"/>
  <p:embeddedFontLst>
    <p:embeddedFont>
      <p:font typeface="Raleway"/>
      <p:regular r:id="rId52"/>
      <p:bold r:id="rId53"/>
      <p:italic r:id="rId54"/>
      <p:boldItalic r:id="rId55"/>
    </p:embeddedFont>
    <p:embeddedFont>
      <p:font typeface="Lato"/>
      <p:regular r:id="rId56"/>
      <p:bold r:id="rId57"/>
      <p:italic r:id="rId58"/>
      <p:boldItalic r:id="rId59"/>
    </p:embeddedFont>
    <p:embeddedFont>
      <p:font typeface="Oswald"/>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6.xml"/><Relationship Id="rId42" Type="http://schemas.openxmlformats.org/officeDocument/2006/relationships/slide" Target="slides/slide38.xml"/><Relationship Id="rId41" Type="http://schemas.openxmlformats.org/officeDocument/2006/relationships/slide" Target="slides/slide37.xml"/><Relationship Id="rId44" Type="http://schemas.openxmlformats.org/officeDocument/2006/relationships/slide" Target="slides/slide40.xml"/><Relationship Id="rId43" Type="http://schemas.openxmlformats.org/officeDocument/2006/relationships/slide" Target="slides/slide39.xml"/><Relationship Id="rId46" Type="http://schemas.openxmlformats.org/officeDocument/2006/relationships/slide" Target="slides/slide42.xml"/><Relationship Id="rId45" Type="http://schemas.openxmlformats.org/officeDocument/2006/relationships/slide" Target="slides/slide41.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slide" Target="slides/slide44.xml"/><Relationship Id="rId47" Type="http://schemas.openxmlformats.org/officeDocument/2006/relationships/slide" Target="slides/slide43.xml"/><Relationship Id="rId49" Type="http://schemas.openxmlformats.org/officeDocument/2006/relationships/slide" Target="slides/slide4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61" Type="http://schemas.openxmlformats.org/officeDocument/2006/relationships/font" Target="fonts/Oswald-bold.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60" Type="http://schemas.openxmlformats.org/officeDocument/2006/relationships/font" Target="fonts/Oswald-regular.fntdata"/><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slide" Target="slides/slide47.xml"/><Relationship Id="rId50" Type="http://schemas.openxmlformats.org/officeDocument/2006/relationships/slide" Target="slides/slide46.xml"/><Relationship Id="rId53" Type="http://schemas.openxmlformats.org/officeDocument/2006/relationships/font" Target="fonts/Raleway-bold.fntdata"/><Relationship Id="rId52" Type="http://schemas.openxmlformats.org/officeDocument/2006/relationships/font" Target="fonts/Raleway-regular.fntdata"/><Relationship Id="rId11" Type="http://schemas.openxmlformats.org/officeDocument/2006/relationships/slide" Target="slides/slide7.xml"/><Relationship Id="rId55" Type="http://schemas.openxmlformats.org/officeDocument/2006/relationships/font" Target="fonts/Raleway-boldItalic.fntdata"/><Relationship Id="rId10" Type="http://schemas.openxmlformats.org/officeDocument/2006/relationships/slide" Target="slides/slide6.xml"/><Relationship Id="rId54" Type="http://schemas.openxmlformats.org/officeDocument/2006/relationships/font" Target="fonts/Raleway-italic.fntdata"/><Relationship Id="rId13" Type="http://schemas.openxmlformats.org/officeDocument/2006/relationships/slide" Target="slides/slide9.xml"/><Relationship Id="rId57" Type="http://schemas.openxmlformats.org/officeDocument/2006/relationships/font" Target="fonts/Lato-bold.fntdata"/><Relationship Id="rId12" Type="http://schemas.openxmlformats.org/officeDocument/2006/relationships/slide" Target="slides/slide8.xml"/><Relationship Id="rId56" Type="http://schemas.openxmlformats.org/officeDocument/2006/relationships/font" Target="fonts/Lato-regular.fntdata"/><Relationship Id="rId15" Type="http://schemas.openxmlformats.org/officeDocument/2006/relationships/slide" Target="slides/slide11.xml"/><Relationship Id="rId59" Type="http://schemas.openxmlformats.org/officeDocument/2006/relationships/font" Target="fonts/Lato-boldItalic.fntdata"/><Relationship Id="rId14" Type="http://schemas.openxmlformats.org/officeDocument/2006/relationships/slide" Target="slides/slide10.xml"/><Relationship Id="rId58" Type="http://schemas.openxmlformats.org/officeDocument/2006/relationships/font" Target="fonts/Lato-italic.fntdata"/><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8c1997cbf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8c1997cbf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8c1997cbfd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8c1997cbfd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8b8ed53e21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8b8ed53e21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8c1997cbfd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8c1997cbfd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g8c1997cbfd_0_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7" name="Google Shape;397;g8c1997cbfd_0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0" name="Shape 460"/>
        <p:cNvGrpSpPr/>
        <p:nvPr/>
      </p:nvGrpSpPr>
      <p:grpSpPr>
        <a:xfrm>
          <a:off x="0" y="0"/>
          <a:ext cx="0" cy="0"/>
          <a:chOff x="0" y="0"/>
          <a:chExt cx="0" cy="0"/>
        </a:xfrm>
      </p:grpSpPr>
      <p:sp>
        <p:nvSpPr>
          <p:cNvPr id="461" name="Google Shape;461;g8bed413fd1_1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2" name="Google Shape;462;g8bed413fd1_1_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g8b8ed53e21_0_3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0" name="Google Shape;470;g8b8ed53e21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2" name="Shape 532"/>
        <p:cNvGrpSpPr/>
        <p:nvPr/>
      </p:nvGrpSpPr>
      <p:grpSpPr>
        <a:xfrm>
          <a:off x="0" y="0"/>
          <a:ext cx="0" cy="0"/>
          <a:chOff x="0" y="0"/>
          <a:chExt cx="0" cy="0"/>
        </a:xfrm>
      </p:grpSpPr>
      <p:sp>
        <p:nvSpPr>
          <p:cNvPr id="533" name="Google Shape;533;g388e36ce0ee_1_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34" name="Google Shape;534;g388e36ce0ee_1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6" name="Shape 596"/>
        <p:cNvGrpSpPr/>
        <p:nvPr/>
      </p:nvGrpSpPr>
      <p:grpSpPr>
        <a:xfrm>
          <a:off x="0" y="0"/>
          <a:ext cx="0" cy="0"/>
          <a:chOff x="0" y="0"/>
          <a:chExt cx="0" cy="0"/>
        </a:xfrm>
      </p:grpSpPr>
      <p:sp>
        <p:nvSpPr>
          <p:cNvPr id="597" name="Google Shape;597;g388e36ce0ee_1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8" name="Google Shape;598;g388e36ce0ee_1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0" name="Shape 660"/>
        <p:cNvGrpSpPr/>
        <p:nvPr/>
      </p:nvGrpSpPr>
      <p:grpSpPr>
        <a:xfrm>
          <a:off x="0" y="0"/>
          <a:ext cx="0" cy="0"/>
          <a:chOff x="0" y="0"/>
          <a:chExt cx="0" cy="0"/>
        </a:xfrm>
      </p:grpSpPr>
      <p:sp>
        <p:nvSpPr>
          <p:cNvPr id="661" name="Google Shape;661;g8c1997cbfd_0_1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2" name="Google Shape;662;g8c1997cbfd_0_1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8" name="Shape 668"/>
        <p:cNvGrpSpPr/>
        <p:nvPr/>
      </p:nvGrpSpPr>
      <p:grpSpPr>
        <a:xfrm>
          <a:off x="0" y="0"/>
          <a:ext cx="0" cy="0"/>
          <a:chOff x="0" y="0"/>
          <a:chExt cx="0" cy="0"/>
        </a:xfrm>
      </p:grpSpPr>
      <p:sp>
        <p:nvSpPr>
          <p:cNvPr id="669" name="Google Shape;669;g8c2221473c_0_3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70" name="Google Shape;670;g8c2221473c_0_3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8" name="Shape 728"/>
        <p:cNvGrpSpPr/>
        <p:nvPr/>
      </p:nvGrpSpPr>
      <p:grpSpPr>
        <a:xfrm>
          <a:off x="0" y="0"/>
          <a:ext cx="0" cy="0"/>
          <a:chOff x="0" y="0"/>
          <a:chExt cx="0" cy="0"/>
        </a:xfrm>
      </p:grpSpPr>
      <p:sp>
        <p:nvSpPr>
          <p:cNvPr id="729" name="Google Shape;729;g93be0b7465_0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0" name="Google Shape;730;g93be0b7465_0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1" name="Shape 791"/>
        <p:cNvGrpSpPr/>
        <p:nvPr/>
      </p:nvGrpSpPr>
      <p:grpSpPr>
        <a:xfrm>
          <a:off x="0" y="0"/>
          <a:ext cx="0" cy="0"/>
          <a:chOff x="0" y="0"/>
          <a:chExt cx="0" cy="0"/>
        </a:xfrm>
      </p:grpSpPr>
      <p:sp>
        <p:nvSpPr>
          <p:cNvPr id="792" name="Google Shape;792;g388e36ce0ee_1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3" name="Google Shape;793;g388e36ce0ee_1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4" name="Shape 854"/>
        <p:cNvGrpSpPr/>
        <p:nvPr/>
      </p:nvGrpSpPr>
      <p:grpSpPr>
        <a:xfrm>
          <a:off x="0" y="0"/>
          <a:ext cx="0" cy="0"/>
          <a:chOff x="0" y="0"/>
          <a:chExt cx="0" cy="0"/>
        </a:xfrm>
      </p:grpSpPr>
      <p:sp>
        <p:nvSpPr>
          <p:cNvPr id="855" name="Google Shape;855;g8c1997cbfd_0_4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56" name="Google Shape;856;g8c1997cbfd_0_4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8" name="Shape 998"/>
        <p:cNvGrpSpPr/>
        <p:nvPr/>
      </p:nvGrpSpPr>
      <p:grpSpPr>
        <a:xfrm>
          <a:off x="0" y="0"/>
          <a:ext cx="0" cy="0"/>
          <a:chOff x="0" y="0"/>
          <a:chExt cx="0" cy="0"/>
        </a:xfrm>
      </p:grpSpPr>
      <p:sp>
        <p:nvSpPr>
          <p:cNvPr id="999" name="Google Shape;999;g8c1997cbfd_0_2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00" name="Google Shape;1000;g8c1997cbfd_0_2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3" name="Shape 1093"/>
        <p:cNvGrpSpPr/>
        <p:nvPr/>
      </p:nvGrpSpPr>
      <p:grpSpPr>
        <a:xfrm>
          <a:off x="0" y="0"/>
          <a:ext cx="0" cy="0"/>
          <a:chOff x="0" y="0"/>
          <a:chExt cx="0" cy="0"/>
        </a:xfrm>
      </p:grpSpPr>
      <p:sp>
        <p:nvSpPr>
          <p:cNvPr id="1094" name="Google Shape;1094;g388e36ce0ee_1_2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5" name="Google Shape;1095;g388e36ce0ee_1_2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8" name="Shape 1188"/>
        <p:cNvGrpSpPr/>
        <p:nvPr/>
      </p:nvGrpSpPr>
      <p:grpSpPr>
        <a:xfrm>
          <a:off x="0" y="0"/>
          <a:ext cx="0" cy="0"/>
          <a:chOff x="0" y="0"/>
          <a:chExt cx="0" cy="0"/>
        </a:xfrm>
      </p:grpSpPr>
      <p:sp>
        <p:nvSpPr>
          <p:cNvPr id="1189" name="Google Shape;1189;g8c1997cbfd_0_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90" name="Google Shape;1190;g8c1997cbfd_0_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3" name="Shape 1253"/>
        <p:cNvGrpSpPr/>
        <p:nvPr/>
      </p:nvGrpSpPr>
      <p:grpSpPr>
        <a:xfrm>
          <a:off x="0" y="0"/>
          <a:ext cx="0" cy="0"/>
          <a:chOff x="0" y="0"/>
          <a:chExt cx="0" cy="0"/>
        </a:xfrm>
      </p:grpSpPr>
      <p:sp>
        <p:nvSpPr>
          <p:cNvPr id="1254" name="Google Shape;1254;g388e36ce0ee_1_30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5" name="Google Shape;1255;g388e36ce0ee_1_30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8" name="Shape 1318"/>
        <p:cNvGrpSpPr/>
        <p:nvPr/>
      </p:nvGrpSpPr>
      <p:grpSpPr>
        <a:xfrm>
          <a:off x="0" y="0"/>
          <a:ext cx="0" cy="0"/>
          <a:chOff x="0" y="0"/>
          <a:chExt cx="0" cy="0"/>
        </a:xfrm>
      </p:grpSpPr>
      <p:sp>
        <p:nvSpPr>
          <p:cNvPr id="1319" name="Google Shape;1319;g8c1997cbfd_0_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20" name="Google Shape;1320;g8c1997cbfd_0_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5" name="Shape 1465"/>
        <p:cNvGrpSpPr/>
        <p:nvPr/>
      </p:nvGrpSpPr>
      <p:grpSpPr>
        <a:xfrm>
          <a:off x="0" y="0"/>
          <a:ext cx="0" cy="0"/>
          <a:chOff x="0" y="0"/>
          <a:chExt cx="0" cy="0"/>
        </a:xfrm>
      </p:grpSpPr>
      <p:sp>
        <p:nvSpPr>
          <p:cNvPr id="1466" name="Google Shape;1466;g8c1997cbfd_0_5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7" name="Google Shape;1467;g8c1997cbfd_0_5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5" name="Shape 1555"/>
        <p:cNvGrpSpPr/>
        <p:nvPr/>
      </p:nvGrpSpPr>
      <p:grpSpPr>
        <a:xfrm>
          <a:off x="0" y="0"/>
          <a:ext cx="0" cy="0"/>
          <a:chOff x="0" y="0"/>
          <a:chExt cx="0" cy="0"/>
        </a:xfrm>
      </p:grpSpPr>
      <p:sp>
        <p:nvSpPr>
          <p:cNvPr id="1556" name="Google Shape;1556;g388e36ce0ee_1_3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7" name="Google Shape;1557;g388e36ce0ee_1_3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5" name="Shape 1645"/>
        <p:cNvGrpSpPr/>
        <p:nvPr/>
      </p:nvGrpSpPr>
      <p:grpSpPr>
        <a:xfrm>
          <a:off x="0" y="0"/>
          <a:ext cx="0" cy="0"/>
          <a:chOff x="0" y="0"/>
          <a:chExt cx="0" cy="0"/>
        </a:xfrm>
      </p:grpSpPr>
      <p:sp>
        <p:nvSpPr>
          <p:cNvPr id="1646" name="Google Shape;1646;g8c1997cbfd_0_6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47" name="Google Shape;1647;g8c1997cbfd_0_6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7" name="Shape 1727"/>
        <p:cNvGrpSpPr/>
        <p:nvPr/>
      </p:nvGrpSpPr>
      <p:grpSpPr>
        <a:xfrm>
          <a:off x="0" y="0"/>
          <a:ext cx="0" cy="0"/>
          <a:chOff x="0" y="0"/>
          <a:chExt cx="0" cy="0"/>
        </a:xfrm>
      </p:grpSpPr>
      <p:sp>
        <p:nvSpPr>
          <p:cNvPr id="1728" name="Google Shape;1728;g388e36ce0ee_1_4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9" name="Google Shape;1729;g388e36ce0ee_1_4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9" name="Shape 1809"/>
        <p:cNvGrpSpPr/>
        <p:nvPr/>
      </p:nvGrpSpPr>
      <p:grpSpPr>
        <a:xfrm>
          <a:off x="0" y="0"/>
          <a:ext cx="0" cy="0"/>
          <a:chOff x="0" y="0"/>
          <a:chExt cx="0" cy="0"/>
        </a:xfrm>
      </p:grpSpPr>
      <p:sp>
        <p:nvSpPr>
          <p:cNvPr id="1810" name="Google Shape;1810;g8c1997cbfd_0_4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1" name="Google Shape;1811;g8c1997cbfd_0_4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4" name="Shape 1864"/>
        <p:cNvGrpSpPr/>
        <p:nvPr/>
      </p:nvGrpSpPr>
      <p:grpSpPr>
        <a:xfrm>
          <a:off x="0" y="0"/>
          <a:ext cx="0" cy="0"/>
          <a:chOff x="0" y="0"/>
          <a:chExt cx="0" cy="0"/>
        </a:xfrm>
      </p:grpSpPr>
      <p:sp>
        <p:nvSpPr>
          <p:cNvPr id="1865" name="Google Shape;1865;g8c1997cbfd_0_6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6" name="Google Shape;1866;g8c1997cbfd_0_6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9" name="Shape 1929"/>
        <p:cNvGrpSpPr/>
        <p:nvPr/>
      </p:nvGrpSpPr>
      <p:grpSpPr>
        <a:xfrm>
          <a:off x="0" y="0"/>
          <a:ext cx="0" cy="0"/>
          <a:chOff x="0" y="0"/>
          <a:chExt cx="0" cy="0"/>
        </a:xfrm>
      </p:grpSpPr>
      <p:sp>
        <p:nvSpPr>
          <p:cNvPr id="1930" name="Google Shape;1930;g8c1997cbfd_0_7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1" name="Google Shape;1931;g8c1997cbfd_0_7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0" name="Shape 2020"/>
        <p:cNvGrpSpPr/>
        <p:nvPr/>
      </p:nvGrpSpPr>
      <p:grpSpPr>
        <a:xfrm>
          <a:off x="0" y="0"/>
          <a:ext cx="0" cy="0"/>
          <a:chOff x="0" y="0"/>
          <a:chExt cx="0" cy="0"/>
        </a:xfrm>
      </p:grpSpPr>
      <p:sp>
        <p:nvSpPr>
          <p:cNvPr id="2021" name="Google Shape;2021;g388e36ce0ee_1_5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22" name="Google Shape;2022;g388e36ce0ee_1_5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1" name="Shape 2111"/>
        <p:cNvGrpSpPr/>
        <p:nvPr/>
      </p:nvGrpSpPr>
      <p:grpSpPr>
        <a:xfrm>
          <a:off x="0" y="0"/>
          <a:ext cx="0" cy="0"/>
          <a:chOff x="0" y="0"/>
          <a:chExt cx="0" cy="0"/>
        </a:xfrm>
      </p:grpSpPr>
      <p:sp>
        <p:nvSpPr>
          <p:cNvPr id="2112" name="Google Shape;2112;g388e36ce0ee_1_6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13" name="Google Shape;2113;g388e36ce0ee_1_6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2" name="Shape 2202"/>
        <p:cNvGrpSpPr/>
        <p:nvPr/>
      </p:nvGrpSpPr>
      <p:grpSpPr>
        <a:xfrm>
          <a:off x="0" y="0"/>
          <a:ext cx="0" cy="0"/>
          <a:chOff x="0" y="0"/>
          <a:chExt cx="0" cy="0"/>
        </a:xfrm>
      </p:grpSpPr>
      <p:sp>
        <p:nvSpPr>
          <p:cNvPr id="2203" name="Google Shape;2203;g388e36ce0ee_1_7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04" name="Google Shape;2204;g388e36ce0ee_1_7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3" name="Shape 2293"/>
        <p:cNvGrpSpPr/>
        <p:nvPr/>
      </p:nvGrpSpPr>
      <p:grpSpPr>
        <a:xfrm>
          <a:off x="0" y="0"/>
          <a:ext cx="0" cy="0"/>
          <a:chOff x="0" y="0"/>
          <a:chExt cx="0" cy="0"/>
        </a:xfrm>
      </p:grpSpPr>
      <p:sp>
        <p:nvSpPr>
          <p:cNvPr id="2294" name="Google Shape;2294;g8c1997cbfd_0_7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95" name="Google Shape;2295;g8c1997cbfd_0_7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9" name="Shape 2429"/>
        <p:cNvGrpSpPr/>
        <p:nvPr/>
      </p:nvGrpSpPr>
      <p:grpSpPr>
        <a:xfrm>
          <a:off x="0" y="0"/>
          <a:ext cx="0" cy="0"/>
          <a:chOff x="0" y="0"/>
          <a:chExt cx="0" cy="0"/>
        </a:xfrm>
      </p:grpSpPr>
      <p:sp>
        <p:nvSpPr>
          <p:cNvPr id="2430" name="Google Shape;2430;g8c2221473c_0_3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1" name="Google Shape;2431;g8c2221473c_0_3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4" name="Shape 2494"/>
        <p:cNvGrpSpPr/>
        <p:nvPr/>
      </p:nvGrpSpPr>
      <p:grpSpPr>
        <a:xfrm>
          <a:off x="0" y="0"/>
          <a:ext cx="0" cy="0"/>
          <a:chOff x="0" y="0"/>
          <a:chExt cx="0" cy="0"/>
        </a:xfrm>
      </p:grpSpPr>
      <p:sp>
        <p:nvSpPr>
          <p:cNvPr id="2495" name="Google Shape;2495;g388e36ce0ee_1_8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96" name="Google Shape;2496;g388e36ce0ee_1_8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9" name="Shape 2559"/>
        <p:cNvGrpSpPr/>
        <p:nvPr/>
      </p:nvGrpSpPr>
      <p:grpSpPr>
        <a:xfrm>
          <a:off x="0" y="0"/>
          <a:ext cx="0" cy="0"/>
          <a:chOff x="0" y="0"/>
          <a:chExt cx="0" cy="0"/>
        </a:xfrm>
      </p:grpSpPr>
      <p:sp>
        <p:nvSpPr>
          <p:cNvPr id="2560" name="Google Shape;2560;g8c1997cbfd_0_7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61" name="Google Shape;2561;g8c1997cbfd_0_7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4" name="Shape 2654"/>
        <p:cNvGrpSpPr/>
        <p:nvPr/>
      </p:nvGrpSpPr>
      <p:grpSpPr>
        <a:xfrm>
          <a:off x="0" y="0"/>
          <a:ext cx="0" cy="0"/>
          <a:chOff x="0" y="0"/>
          <a:chExt cx="0" cy="0"/>
        </a:xfrm>
      </p:grpSpPr>
      <p:sp>
        <p:nvSpPr>
          <p:cNvPr id="2655" name="Google Shape;2655;g8c1997cbfd_0_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56" name="Google Shape;2656;g8c1997cbfd_0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3" name="Shape 2663"/>
        <p:cNvGrpSpPr/>
        <p:nvPr/>
      </p:nvGrpSpPr>
      <p:grpSpPr>
        <a:xfrm>
          <a:off x="0" y="0"/>
          <a:ext cx="0" cy="0"/>
          <a:chOff x="0" y="0"/>
          <a:chExt cx="0" cy="0"/>
        </a:xfrm>
      </p:grpSpPr>
      <p:sp>
        <p:nvSpPr>
          <p:cNvPr id="2664" name="Google Shape;2664;g8c1997cbfd_0_7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5" name="Google Shape;2665;g8c1997cbfd_0_7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3" name="Shape 2753"/>
        <p:cNvGrpSpPr/>
        <p:nvPr/>
      </p:nvGrpSpPr>
      <p:grpSpPr>
        <a:xfrm>
          <a:off x="0" y="0"/>
          <a:ext cx="0" cy="0"/>
          <a:chOff x="0" y="0"/>
          <a:chExt cx="0" cy="0"/>
        </a:xfrm>
      </p:grpSpPr>
      <p:sp>
        <p:nvSpPr>
          <p:cNvPr id="2754" name="Google Shape;2754;g8c1997cbfd_0_7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5" name="Google Shape;2755;g8c1997cbfd_0_7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8" name="Shape 2818"/>
        <p:cNvGrpSpPr/>
        <p:nvPr/>
      </p:nvGrpSpPr>
      <p:grpSpPr>
        <a:xfrm>
          <a:off x="0" y="0"/>
          <a:ext cx="0" cy="0"/>
          <a:chOff x="0" y="0"/>
          <a:chExt cx="0" cy="0"/>
        </a:xfrm>
      </p:grpSpPr>
      <p:sp>
        <p:nvSpPr>
          <p:cNvPr id="2819" name="Google Shape;2819;g8c1997cbfd_0_1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20" name="Google Shape;2820;g8c1997cbfd_0_1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1" name="Shape 2941"/>
        <p:cNvGrpSpPr/>
        <p:nvPr/>
      </p:nvGrpSpPr>
      <p:grpSpPr>
        <a:xfrm>
          <a:off x="0" y="0"/>
          <a:ext cx="0" cy="0"/>
          <a:chOff x="0" y="0"/>
          <a:chExt cx="0" cy="0"/>
        </a:xfrm>
      </p:grpSpPr>
      <p:sp>
        <p:nvSpPr>
          <p:cNvPr id="2942" name="Google Shape;2942;g388e36ce0ee_1_9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3" name="Google Shape;2943;g388e36ce0ee_1_9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1" name="Shape 3061"/>
        <p:cNvGrpSpPr/>
        <p:nvPr/>
      </p:nvGrpSpPr>
      <p:grpSpPr>
        <a:xfrm>
          <a:off x="0" y="0"/>
          <a:ext cx="0" cy="0"/>
          <a:chOff x="0" y="0"/>
          <a:chExt cx="0" cy="0"/>
        </a:xfrm>
      </p:grpSpPr>
      <p:sp>
        <p:nvSpPr>
          <p:cNvPr id="3062" name="Google Shape;3062;g388e36ce0ee_1_10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63" name="Google Shape;3063;g388e36ce0ee_1_10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1" name="Shape 3181"/>
        <p:cNvGrpSpPr/>
        <p:nvPr/>
      </p:nvGrpSpPr>
      <p:grpSpPr>
        <a:xfrm>
          <a:off x="0" y="0"/>
          <a:ext cx="0" cy="0"/>
          <a:chOff x="0" y="0"/>
          <a:chExt cx="0" cy="0"/>
        </a:xfrm>
      </p:grpSpPr>
      <p:sp>
        <p:nvSpPr>
          <p:cNvPr id="3182" name="Google Shape;3182;g388e36ce0ee_1_11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83" name="Google Shape;3183;g388e36ce0ee_1_11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1" name="Shape 3301"/>
        <p:cNvGrpSpPr/>
        <p:nvPr/>
      </p:nvGrpSpPr>
      <p:grpSpPr>
        <a:xfrm>
          <a:off x="0" y="0"/>
          <a:ext cx="0" cy="0"/>
          <a:chOff x="0" y="0"/>
          <a:chExt cx="0" cy="0"/>
        </a:xfrm>
      </p:grpSpPr>
      <p:sp>
        <p:nvSpPr>
          <p:cNvPr id="3302" name="Google Shape;3302;g388e36ce0ee_1_12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03" name="Google Shape;3303;g388e36ce0ee_1_12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1" name="Shape 3421"/>
        <p:cNvGrpSpPr/>
        <p:nvPr/>
      </p:nvGrpSpPr>
      <p:grpSpPr>
        <a:xfrm>
          <a:off x="0" y="0"/>
          <a:ext cx="0" cy="0"/>
          <a:chOff x="0" y="0"/>
          <a:chExt cx="0" cy="0"/>
        </a:xfrm>
      </p:grpSpPr>
      <p:sp>
        <p:nvSpPr>
          <p:cNvPr id="3422" name="Google Shape;3422;g388e36ce0ee_1_13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23" name="Google Shape;3423;g388e36ce0ee_1_13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1" name="Shape 3541"/>
        <p:cNvGrpSpPr/>
        <p:nvPr/>
      </p:nvGrpSpPr>
      <p:grpSpPr>
        <a:xfrm>
          <a:off x="0" y="0"/>
          <a:ext cx="0" cy="0"/>
          <a:chOff x="0" y="0"/>
          <a:chExt cx="0" cy="0"/>
        </a:xfrm>
      </p:grpSpPr>
      <p:sp>
        <p:nvSpPr>
          <p:cNvPr id="3542" name="Google Shape;3542;g388e36ce0ee_1_15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43" name="Google Shape;3543;g388e36ce0ee_1_15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1" name="Shape 3661"/>
        <p:cNvGrpSpPr/>
        <p:nvPr/>
      </p:nvGrpSpPr>
      <p:grpSpPr>
        <a:xfrm>
          <a:off x="0" y="0"/>
          <a:ext cx="0" cy="0"/>
          <a:chOff x="0" y="0"/>
          <a:chExt cx="0" cy="0"/>
        </a:xfrm>
      </p:grpSpPr>
      <p:sp>
        <p:nvSpPr>
          <p:cNvPr id="3662" name="Google Shape;3662;g388e36ce0ee_1_16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63" name="Google Shape;3663;g388e36ce0ee_1_16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1" name="Shape 3721"/>
        <p:cNvGrpSpPr/>
        <p:nvPr/>
      </p:nvGrpSpPr>
      <p:grpSpPr>
        <a:xfrm>
          <a:off x="0" y="0"/>
          <a:ext cx="0" cy="0"/>
          <a:chOff x="0" y="0"/>
          <a:chExt cx="0" cy="0"/>
        </a:xfrm>
      </p:grpSpPr>
      <p:sp>
        <p:nvSpPr>
          <p:cNvPr id="3722" name="Google Shape;3722;g8c1997cbf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23" name="Google Shape;3723;g8c1997cbf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4" name="Shape 3824"/>
        <p:cNvGrpSpPr/>
        <p:nvPr/>
      </p:nvGrpSpPr>
      <p:grpSpPr>
        <a:xfrm>
          <a:off x="0" y="0"/>
          <a:ext cx="0" cy="0"/>
          <a:chOff x="0" y="0"/>
          <a:chExt cx="0" cy="0"/>
        </a:xfrm>
      </p:grpSpPr>
      <p:sp>
        <p:nvSpPr>
          <p:cNvPr id="3825" name="Google Shape;3825;g388e36ce0ee_1_168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26" name="Google Shape;3826;g388e36ce0ee_1_168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slidesgo.com/" TargetMode="External"/><Relationship Id="rId3" Type="http://schemas.openxmlformats.org/officeDocument/2006/relationships/hyperlink" Target="https://www.flaticon.com/" TargetMode="External"/><Relationship Id="rId4" Type="http://schemas.openxmlformats.org/officeDocument/2006/relationships/hyperlink" Target="https://www.freepik.com/" TargetMode="Externa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bg>
      <p:bgPr>
        <a:blipFill>
          <a:blip r:embed="rId2">
            <a:alphaModFix/>
          </a:blip>
          <a:stretch>
            <a:fillRect/>
          </a:stretch>
        </a:blipFill>
      </p:bgPr>
    </p:bg>
    <p:spTree>
      <p:nvGrpSpPr>
        <p:cNvPr id="9" name="Shape 9"/>
        <p:cNvGrpSpPr/>
        <p:nvPr/>
      </p:nvGrpSpPr>
      <p:grpSpPr>
        <a:xfrm>
          <a:off x="0" y="0"/>
          <a:ext cx="0" cy="0"/>
          <a:chOff x="0" y="0"/>
          <a:chExt cx="0" cy="0"/>
        </a:xfrm>
      </p:grpSpPr>
      <p:sp>
        <p:nvSpPr>
          <p:cNvPr id="10" name="Google Shape;10;p2"/>
          <p:cNvSpPr txBox="1"/>
          <p:nvPr>
            <p:ph type="ctrTitle"/>
          </p:nvPr>
        </p:nvSpPr>
        <p:spPr>
          <a:xfrm>
            <a:off x="1887750" y="948175"/>
            <a:ext cx="53685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2861875" y="3193650"/>
            <a:ext cx="34203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1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2" name="Shape 12"/>
        <p:cNvGrpSpPr/>
        <p:nvPr/>
      </p:nvGrpSpPr>
      <p:grpSpPr>
        <a:xfrm>
          <a:off x="0" y="0"/>
          <a:ext cx="0" cy="0"/>
          <a:chOff x="0" y="0"/>
          <a:chExt cx="0" cy="0"/>
        </a:xfrm>
      </p:grpSpPr>
      <p:sp>
        <p:nvSpPr>
          <p:cNvPr id="13" name="Google Shape;13;p3"/>
          <p:cNvSpPr txBox="1"/>
          <p:nvPr>
            <p:ph type="title"/>
          </p:nvPr>
        </p:nvSpPr>
        <p:spPr>
          <a:xfrm>
            <a:off x="1449150" y="1512225"/>
            <a:ext cx="6245700" cy="1876500"/>
          </a:xfrm>
          <a:prstGeom prst="rect">
            <a:avLst/>
          </a:prstGeom>
        </p:spPr>
        <p:txBody>
          <a:bodyPr anchorCtr="0" anchor="ctr" bIns="91425" lIns="91425" spcFirstLastPara="1" rIns="91425" wrap="square" tIns="91425">
            <a:noAutofit/>
          </a:bodyPr>
          <a:lstStyle>
            <a:lvl1pPr lvl="0" algn="ctr">
              <a:spcBef>
                <a:spcPts val="0"/>
              </a:spcBef>
              <a:spcAft>
                <a:spcPts val="0"/>
              </a:spcAft>
              <a:buSzPts val="2900"/>
              <a:buNone/>
              <a:defRPr sz="29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4" name="Google Shape;14;p3"/>
          <p:cNvSpPr txBox="1"/>
          <p:nvPr>
            <p:ph idx="2" type="title"/>
          </p:nvPr>
        </p:nvSpPr>
        <p:spPr>
          <a:xfrm>
            <a:off x="1449150" y="3334700"/>
            <a:ext cx="6245700" cy="610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Raleway"/>
              <a:buNone/>
              <a:defRPr sz="1800">
                <a:latin typeface="Raleway"/>
                <a:ea typeface="Raleway"/>
                <a:cs typeface="Raleway"/>
                <a:sym typeface="Raleway"/>
              </a:defRPr>
            </a:lvl1pPr>
            <a:lvl2pPr lvl="1" rtl="0" algn="ctr">
              <a:spcBef>
                <a:spcPts val="0"/>
              </a:spcBef>
              <a:spcAft>
                <a:spcPts val="0"/>
              </a:spcAft>
              <a:buSzPts val="3600"/>
              <a:buNone/>
              <a:defRPr sz="3600"/>
            </a:lvl2pPr>
            <a:lvl3pPr lvl="2" rtl="0" algn="ctr">
              <a:spcBef>
                <a:spcPts val="0"/>
              </a:spcBef>
              <a:spcAft>
                <a:spcPts val="0"/>
              </a:spcAft>
              <a:buSzPts val="3600"/>
              <a:buNone/>
              <a:defRPr sz="3600"/>
            </a:lvl3pPr>
            <a:lvl4pPr lvl="3" rtl="0" algn="ctr">
              <a:spcBef>
                <a:spcPts val="0"/>
              </a:spcBef>
              <a:spcAft>
                <a:spcPts val="0"/>
              </a:spcAft>
              <a:buSzPts val="3600"/>
              <a:buNone/>
              <a:defRPr sz="3600"/>
            </a:lvl4pPr>
            <a:lvl5pPr lvl="4" rtl="0" algn="ctr">
              <a:spcBef>
                <a:spcPts val="0"/>
              </a:spcBef>
              <a:spcAft>
                <a:spcPts val="0"/>
              </a:spcAft>
              <a:buSzPts val="3600"/>
              <a:buNone/>
              <a:defRPr sz="3600"/>
            </a:lvl5pPr>
            <a:lvl6pPr lvl="5" rtl="0" algn="ctr">
              <a:spcBef>
                <a:spcPts val="0"/>
              </a:spcBef>
              <a:spcAft>
                <a:spcPts val="0"/>
              </a:spcAft>
              <a:buSzPts val="3600"/>
              <a:buNone/>
              <a:defRPr sz="3600"/>
            </a:lvl6pPr>
            <a:lvl7pPr lvl="6" rtl="0" algn="ctr">
              <a:spcBef>
                <a:spcPts val="0"/>
              </a:spcBef>
              <a:spcAft>
                <a:spcPts val="0"/>
              </a:spcAft>
              <a:buSzPts val="3600"/>
              <a:buNone/>
              <a:defRPr sz="3600"/>
            </a:lvl7pPr>
            <a:lvl8pPr lvl="7" rtl="0" algn="ctr">
              <a:spcBef>
                <a:spcPts val="0"/>
              </a:spcBef>
              <a:spcAft>
                <a:spcPts val="0"/>
              </a:spcAft>
              <a:buSzPts val="3600"/>
              <a:buNone/>
              <a:defRPr sz="3600"/>
            </a:lvl8pPr>
            <a:lvl9pPr lvl="8" rtl="0" algn="ctr">
              <a:spcBef>
                <a:spcPts val="0"/>
              </a:spcBef>
              <a:spcAft>
                <a:spcPts val="0"/>
              </a:spcAft>
              <a:buSzPts val="3600"/>
              <a:buNone/>
              <a:defRPr sz="36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5" name="Shape 15"/>
        <p:cNvGrpSpPr/>
        <p:nvPr/>
      </p:nvGrpSpPr>
      <p:grpSpPr>
        <a:xfrm>
          <a:off x="0" y="0"/>
          <a:ext cx="0" cy="0"/>
          <a:chOff x="0" y="0"/>
          <a:chExt cx="0" cy="0"/>
        </a:xfrm>
      </p:grpSpPr>
      <p:sp>
        <p:nvSpPr>
          <p:cNvPr id="16" name="Google Shape;16;p4"/>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7" name="Google Shape;17;p4"/>
          <p:cNvSpPr txBox="1"/>
          <p:nvPr>
            <p:ph idx="1" type="body"/>
          </p:nvPr>
        </p:nvSpPr>
        <p:spPr>
          <a:xfrm>
            <a:off x="720000" y="1152475"/>
            <a:ext cx="77040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5"/>
          <p:cNvSpPr txBox="1"/>
          <p:nvPr>
            <p:ph type="title"/>
          </p:nvPr>
        </p:nvSpPr>
        <p:spPr>
          <a:xfrm>
            <a:off x="5011588" y="2052650"/>
            <a:ext cx="2145300" cy="572700"/>
          </a:xfrm>
          <a:prstGeom prst="rect">
            <a:avLst/>
          </a:prstGeom>
        </p:spPr>
        <p:txBody>
          <a:bodyPr anchorCtr="0" anchor="t" bIns="91425" lIns="91425" spcFirstLastPara="1" rIns="91425" wrap="square" tIns="91425">
            <a:noAutofit/>
          </a:bodyPr>
          <a:lstStyle>
            <a:lvl1pPr lvl="0" algn="ctr">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0" name="Google Shape;20;p5"/>
          <p:cNvSpPr txBox="1"/>
          <p:nvPr>
            <p:ph idx="1" type="body"/>
          </p:nvPr>
        </p:nvSpPr>
        <p:spPr>
          <a:xfrm>
            <a:off x="5011592" y="2587250"/>
            <a:ext cx="2145300" cy="10278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lvl1pPr>
            <a:lvl2pPr indent="-317500" lvl="1" marL="914400">
              <a:spcBef>
                <a:spcPts val="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1" name="Google Shape;21;p5"/>
          <p:cNvSpPr txBox="1"/>
          <p:nvPr>
            <p:ph idx="2" type="body"/>
          </p:nvPr>
        </p:nvSpPr>
        <p:spPr>
          <a:xfrm>
            <a:off x="2295767" y="2587250"/>
            <a:ext cx="2145300" cy="10278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lvl1pPr>
            <a:lvl2pPr indent="-317500" lvl="1" marL="914400">
              <a:spcBef>
                <a:spcPts val="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2" name="Google Shape;22;p5"/>
          <p:cNvSpPr txBox="1"/>
          <p:nvPr>
            <p:ph idx="3" type="title"/>
          </p:nvPr>
        </p:nvSpPr>
        <p:spPr>
          <a:xfrm>
            <a:off x="2295763" y="2052650"/>
            <a:ext cx="21453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3" name="Shape 23"/>
        <p:cNvGrpSpPr/>
        <p:nvPr/>
      </p:nvGrpSpPr>
      <p:grpSpPr>
        <a:xfrm>
          <a:off x="0" y="0"/>
          <a:ext cx="0" cy="0"/>
          <a:chOff x="0" y="0"/>
          <a:chExt cx="0" cy="0"/>
        </a:xfrm>
      </p:grpSpPr>
      <p:sp>
        <p:nvSpPr>
          <p:cNvPr id="24" name="Google Shape;24;p6"/>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5" name="Shape 25"/>
        <p:cNvGrpSpPr/>
        <p:nvPr/>
      </p:nvGrpSpPr>
      <p:grpSpPr>
        <a:xfrm>
          <a:off x="0" y="0"/>
          <a:ext cx="0" cy="0"/>
          <a:chOff x="0" y="0"/>
          <a:chExt cx="0" cy="0"/>
        </a:xfrm>
      </p:grpSpPr>
      <p:sp>
        <p:nvSpPr>
          <p:cNvPr id="26" name="Google Shape;26;p7"/>
          <p:cNvSpPr txBox="1"/>
          <p:nvPr>
            <p:ph type="title"/>
          </p:nvPr>
        </p:nvSpPr>
        <p:spPr>
          <a:xfrm>
            <a:off x="4939700" y="1288261"/>
            <a:ext cx="1905300" cy="9705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27" name="Google Shape;27;p7"/>
          <p:cNvSpPr txBox="1"/>
          <p:nvPr>
            <p:ph idx="1" type="body"/>
          </p:nvPr>
        </p:nvSpPr>
        <p:spPr>
          <a:xfrm>
            <a:off x="4939700" y="2182538"/>
            <a:ext cx="1905300" cy="18036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a:lvl1pPr>
            <a:lvl2pPr indent="-317500" lvl="1" marL="914400">
              <a:spcBef>
                <a:spcPts val="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8" name="Shape 28"/>
        <p:cNvGrpSpPr/>
        <p:nvPr/>
      </p:nvGrpSpPr>
      <p:grpSpPr>
        <a:xfrm>
          <a:off x="0" y="0"/>
          <a:ext cx="0" cy="0"/>
          <a:chOff x="0" y="0"/>
          <a:chExt cx="0" cy="0"/>
        </a:xfrm>
      </p:grpSpPr>
      <p:sp>
        <p:nvSpPr>
          <p:cNvPr id="29" name="Google Shape;29;p8"/>
          <p:cNvSpPr txBox="1"/>
          <p:nvPr>
            <p:ph type="title"/>
          </p:nvPr>
        </p:nvSpPr>
        <p:spPr>
          <a:xfrm>
            <a:off x="720000" y="1570025"/>
            <a:ext cx="6387900" cy="1968900"/>
          </a:xfrm>
          <a:prstGeom prst="rect">
            <a:avLst/>
          </a:prstGeom>
        </p:spPr>
        <p:txBody>
          <a:bodyPr anchorCtr="0" anchor="ctr" bIns="91425" lIns="91425" spcFirstLastPara="1" rIns="91425" wrap="square" tIns="91425">
            <a:noAutofit/>
          </a:bodyPr>
          <a:lstStyle>
            <a:lvl1pPr lvl="0">
              <a:spcBef>
                <a:spcPts val="0"/>
              </a:spcBef>
              <a:spcAft>
                <a:spcPts val="0"/>
              </a:spcAft>
              <a:buSzPts val="3600"/>
              <a:buNone/>
              <a:defRPr sz="36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0" name="Shape 30"/>
        <p:cNvGrpSpPr/>
        <p:nvPr/>
      </p:nvGrpSpPr>
      <p:grpSpPr>
        <a:xfrm>
          <a:off x="0" y="0"/>
          <a:ext cx="0" cy="0"/>
          <a:chOff x="0" y="0"/>
          <a:chExt cx="0" cy="0"/>
        </a:xfrm>
      </p:grpSpPr>
      <p:sp>
        <p:nvSpPr>
          <p:cNvPr id="31" name="Google Shape;31;p9"/>
          <p:cNvSpPr txBox="1"/>
          <p:nvPr>
            <p:ph type="title"/>
          </p:nvPr>
        </p:nvSpPr>
        <p:spPr>
          <a:xfrm>
            <a:off x="1205200" y="1689450"/>
            <a:ext cx="2617200" cy="877500"/>
          </a:xfrm>
          <a:prstGeom prst="rect">
            <a:avLst/>
          </a:prstGeom>
        </p:spPr>
        <p:txBody>
          <a:bodyPr anchorCtr="0" anchor="t" bIns="91425" lIns="91425" spcFirstLastPara="1" rIns="91425" wrap="square" tIns="91425">
            <a:noAutofit/>
          </a:bodyPr>
          <a:lstStyle>
            <a:lvl1pPr lvl="0" algn="r">
              <a:spcBef>
                <a:spcPts val="0"/>
              </a:spcBef>
              <a:spcAft>
                <a:spcPts val="0"/>
              </a:spcAft>
              <a:buSzPts val="4200"/>
              <a:buNone/>
              <a:defRPr/>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2" name="Google Shape;32;p9"/>
          <p:cNvSpPr txBox="1"/>
          <p:nvPr>
            <p:ph idx="1" type="subTitle"/>
          </p:nvPr>
        </p:nvSpPr>
        <p:spPr>
          <a:xfrm>
            <a:off x="1205200" y="2658641"/>
            <a:ext cx="2617200" cy="662700"/>
          </a:xfrm>
          <a:prstGeom prst="rect">
            <a:avLst/>
          </a:prstGeom>
        </p:spPr>
        <p:txBody>
          <a:bodyPr anchorCtr="0" anchor="t" bIns="91425" lIns="91425" spcFirstLastPara="1" rIns="91425" wrap="square" tIns="91425">
            <a:noAutofit/>
          </a:bodyPr>
          <a:lstStyle>
            <a:lvl1pPr lvl="0" algn="r">
              <a:lnSpc>
                <a:spcPct val="100000"/>
              </a:lnSpc>
              <a:spcBef>
                <a:spcPts val="0"/>
              </a:spcBef>
              <a:spcAft>
                <a:spcPts val="0"/>
              </a:spcAft>
              <a:buSzPts val="2100"/>
              <a:buNone/>
              <a:defRPr sz="1800">
                <a:latin typeface="Oswald"/>
                <a:ea typeface="Oswald"/>
                <a:cs typeface="Oswald"/>
                <a:sym typeface="Oswald"/>
              </a:defRPr>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3" name="Google Shape;33;p9"/>
          <p:cNvSpPr txBox="1"/>
          <p:nvPr>
            <p:ph idx="2" type="body"/>
          </p:nvPr>
        </p:nvSpPr>
        <p:spPr>
          <a:xfrm>
            <a:off x="4306275" y="1613250"/>
            <a:ext cx="3852000" cy="19170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34" name="Shape 34"/>
        <p:cNvGrpSpPr/>
        <p:nvPr/>
      </p:nvGrpSpPr>
      <p:grpSpPr>
        <a:xfrm>
          <a:off x="0" y="0"/>
          <a:ext cx="0" cy="0"/>
          <a:chOff x="0" y="0"/>
          <a:chExt cx="0" cy="0"/>
        </a:xfrm>
      </p:grpSpPr>
      <p:sp>
        <p:nvSpPr>
          <p:cNvPr id="35" name="Google Shape;35;p10"/>
          <p:cNvSpPr txBox="1"/>
          <p:nvPr>
            <p:ph idx="1" type="body"/>
          </p:nvPr>
        </p:nvSpPr>
        <p:spPr>
          <a:xfrm>
            <a:off x="5182400" y="3089225"/>
            <a:ext cx="3241500" cy="1479600"/>
          </a:xfrm>
          <a:prstGeom prst="rect">
            <a:avLst/>
          </a:prstGeom>
        </p:spPr>
        <p:txBody>
          <a:bodyPr anchorCtr="0" anchor="b" bIns="91425" lIns="91425" spcFirstLastPara="1" rIns="91425" wrap="square" tIns="91425">
            <a:noAutofit/>
          </a:bodyPr>
          <a:lstStyle>
            <a:lvl1pPr indent="-228600" lvl="0" marL="457200" algn="r">
              <a:lnSpc>
                <a:spcPct val="100000"/>
              </a:lnSpc>
              <a:spcBef>
                <a:spcPts val="0"/>
              </a:spcBef>
              <a:spcAft>
                <a:spcPts val="0"/>
              </a:spcAft>
              <a:buSzPts val="1400"/>
              <a:buFont typeface="Oswald"/>
              <a:buNone/>
              <a:defRPr sz="3600">
                <a:latin typeface="Oswald"/>
                <a:ea typeface="Oswald"/>
                <a:cs typeface="Oswald"/>
                <a:sym typeface="Oswald"/>
              </a:defRPr>
            </a:lvl1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6" name="Shape 36"/>
        <p:cNvGrpSpPr/>
        <p:nvPr/>
      </p:nvGrpSpPr>
      <p:grpSpPr>
        <a:xfrm>
          <a:off x="0" y="0"/>
          <a:ext cx="0" cy="0"/>
          <a:chOff x="0" y="0"/>
          <a:chExt cx="0" cy="0"/>
        </a:xfrm>
      </p:grpSpPr>
      <p:sp>
        <p:nvSpPr>
          <p:cNvPr id="37" name="Google Shape;37;p11"/>
          <p:cNvSpPr txBox="1"/>
          <p:nvPr>
            <p:ph hasCustomPrompt="1" type="title"/>
          </p:nvPr>
        </p:nvSpPr>
        <p:spPr>
          <a:xfrm>
            <a:off x="1903250" y="1622775"/>
            <a:ext cx="5337600" cy="1314000"/>
          </a:xfrm>
          <a:prstGeom prst="rect">
            <a:avLst/>
          </a:prstGeom>
        </p:spPr>
        <p:txBody>
          <a:bodyPr anchorCtr="0" anchor="b" bIns="91425" lIns="91425" spcFirstLastPara="1" rIns="91425" wrap="square" tIns="91425">
            <a:noAutofit/>
          </a:bodyPr>
          <a:lstStyle>
            <a:lvl1pPr lvl="0" algn="ctr">
              <a:spcBef>
                <a:spcPts val="0"/>
              </a:spcBef>
              <a:spcAft>
                <a:spcPts val="0"/>
              </a:spcAft>
              <a:buSzPts val="7200"/>
              <a:buNone/>
              <a:defRPr sz="72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38" name="Google Shape;38;p11"/>
          <p:cNvSpPr txBox="1"/>
          <p:nvPr>
            <p:ph idx="1" type="body"/>
          </p:nvPr>
        </p:nvSpPr>
        <p:spPr>
          <a:xfrm>
            <a:off x="3191375" y="2936775"/>
            <a:ext cx="2761500" cy="881100"/>
          </a:xfrm>
          <a:prstGeom prst="rect">
            <a:avLst/>
          </a:prstGeom>
        </p:spPr>
        <p:txBody>
          <a:bodyPr anchorCtr="0" anchor="t" bIns="91425" lIns="91425" spcFirstLastPara="1" rIns="91425" wrap="square" tIns="91425">
            <a:noAutofit/>
          </a:bodyPr>
          <a:lstStyle>
            <a:lvl1pPr indent="-317500" lvl="0" marL="457200" algn="ctr">
              <a:spcBef>
                <a:spcPts val="0"/>
              </a:spcBef>
              <a:spcAft>
                <a:spcPts val="0"/>
              </a:spcAft>
              <a:buSzPts val="14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lt1"/>
        </a:solidFill>
      </p:bgPr>
    </p:bg>
    <p:spTree>
      <p:nvGrpSpPr>
        <p:cNvPr id="39" name="Shape 39"/>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
    <p:spTree>
      <p:nvGrpSpPr>
        <p:cNvPr id="40" name="Shape 40"/>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lumns">
  <p:cSld name="TITLE_AND_TWO_COLUMNS_1">
    <p:spTree>
      <p:nvGrpSpPr>
        <p:cNvPr id="41" name="Shape 41"/>
        <p:cNvGrpSpPr/>
        <p:nvPr/>
      </p:nvGrpSpPr>
      <p:grpSpPr>
        <a:xfrm>
          <a:off x="0" y="0"/>
          <a:ext cx="0" cy="0"/>
          <a:chOff x="0" y="0"/>
          <a:chExt cx="0" cy="0"/>
        </a:xfrm>
      </p:grpSpPr>
      <p:sp>
        <p:nvSpPr>
          <p:cNvPr id="42" name="Google Shape;42;p14"/>
          <p:cNvSpPr/>
          <p:nvPr/>
        </p:nvSpPr>
        <p:spPr>
          <a:xfrm>
            <a:off x="4564625" y="9500"/>
            <a:ext cx="4579500" cy="5143500"/>
          </a:xfrm>
          <a:prstGeom prst="rect">
            <a:avLst/>
          </a:prstGeom>
          <a:gradFill>
            <a:gsLst>
              <a:gs pos="0">
                <a:srgbClr val="20124D"/>
              </a:gs>
              <a:gs pos="58999">
                <a:srgbClr val="855673"/>
              </a:gs>
              <a:gs pos="100000">
                <a:srgbClr val="EA9999"/>
              </a:gs>
            </a:gsLst>
            <a:lin ang="2700006" scaled="0"/>
          </a:grad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14"/>
          <p:cNvSpPr/>
          <p:nvPr/>
        </p:nvSpPr>
        <p:spPr>
          <a:xfrm>
            <a:off x="-14875" y="9500"/>
            <a:ext cx="4579500" cy="5143500"/>
          </a:xfrm>
          <a:prstGeom prst="rect">
            <a:avLst/>
          </a:prstGeom>
          <a:noFill/>
          <a:ln cap="flat"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14"/>
          <p:cNvSpPr txBox="1"/>
          <p:nvPr>
            <p:ph type="title"/>
          </p:nvPr>
        </p:nvSpPr>
        <p:spPr>
          <a:xfrm>
            <a:off x="5011588" y="2052650"/>
            <a:ext cx="21453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45" name="Google Shape;45;p14"/>
          <p:cNvSpPr txBox="1"/>
          <p:nvPr>
            <p:ph idx="1" type="body"/>
          </p:nvPr>
        </p:nvSpPr>
        <p:spPr>
          <a:xfrm>
            <a:off x="5011592" y="2587250"/>
            <a:ext cx="2145300" cy="10278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46" name="Google Shape;46;p14"/>
          <p:cNvSpPr txBox="1"/>
          <p:nvPr>
            <p:ph idx="2" type="body"/>
          </p:nvPr>
        </p:nvSpPr>
        <p:spPr>
          <a:xfrm>
            <a:off x="2295767" y="2587250"/>
            <a:ext cx="2145300" cy="1027800"/>
          </a:xfrm>
          <a:prstGeom prst="rect">
            <a:avLst/>
          </a:prstGeom>
        </p:spPr>
        <p:txBody>
          <a:bodyPr anchorCtr="0" anchor="t" bIns="91425" lIns="91425" spcFirstLastPara="1" rIns="91425" wrap="square" tIns="91425">
            <a:noAutofit/>
          </a:bodyPr>
          <a:lstStyle>
            <a:lvl1pPr indent="-317500" lvl="0" marL="457200" rtl="0" algn="ctr">
              <a:spcBef>
                <a:spcPts val="0"/>
              </a:spcBef>
              <a:spcAft>
                <a:spcPts val="0"/>
              </a:spcAft>
              <a:buSzPts val="1400"/>
              <a:buChar char="●"/>
              <a:defRPr/>
            </a:lvl1pPr>
            <a:lvl2pPr indent="-317500" lvl="1" marL="914400" rtl="0">
              <a:spcBef>
                <a:spcPts val="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47" name="Google Shape;47;p14"/>
          <p:cNvSpPr txBox="1"/>
          <p:nvPr>
            <p:ph idx="3" type="title"/>
          </p:nvPr>
        </p:nvSpPr>
        <p:spPr>
          <a:xfrm>
            <a:off x="2295763" y="2052650"/>
            <a:ext cx="2145300" cy="5727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columns">
  <p:cSld name="CUSTOM_1">
    <p:spTree>
      <p:nvGrpSpPr>
        <p:cNvPr id="48" name="Shape 48"/>
        <p:cNvGrpSpPr/>
        <p:nvPr/>
      </p:nvGrpSpPr>
      <p:grpSpPr>
        <a:xfrm>
          <a:off x="0" y="0"/>
          <a:ext cx="0" cy="0"/>
          <a:chOff x="0" y="0"/>
          <a:chExt cx="0" cy="0"/>
        </a:xfrm>
      </p:grpSpPr>
      <p:sp>
        <p:nvSpPr>
          <p:cNvPr id="49" name="Google Shape;49;p15"/>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0" name="Google Shape;50;p15"/>
          <p:cNvSpPr txBox="1"/>
          <p:nvPr>
            <p:ph hasCustomPrompt="1" idx="2" type="title"/>
          </p:nvPr>
        </p:nvSpPr>
        <p:spPr>
          <a:xfrm>
            <a:off x="1364450" y="2433700"/>
            <a:ext cx="992700" cy="498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51" name="Google Shape;51;p15"/>
          <p:cNvSpPr txBox="1"/>
          <p:nvPr>
            <p:ph hasCustomPrompt="1" idx="3" type="title"/>
          </p:nvPr>
        </p:nvSpPr>
        <p:spPr>
          <a:xfrm>
            <a:off x="3171950" y="2433700"/>
            <a:ext cx="992700" cy="498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52" name="Google Shape;52;p15"/>
          <p:cNvSpPr txBox="1"/>
          <p:nvPr>
            <p:ph hasCustomPrompt="1" idx="4" type="title"/>
          </p:nvPr>
        </p:nvSpPr>
        <p:spPr>
          <a:xfrm>
            <a:off x="4979450" y="2433700"/>
            <a:ext cx="992700" cy="498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53" name="Google Shape;53;p15"/>
          <p:cNvSpPr txBox="1"/>
          <p:nvPr>
            <p:ph hasCustomPrompt="1" idx="5" type="title"/>
          </p:nvPr>
        </p:nvSpPr>
        <p:spPr>
          <a:xfrm>
            <a:off x="6786950" y="2433700"/>
            <a:ext cx="992700" cy="498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54" name="Google Shape;54;p15"/>
          <p:cNvSpPr txBox="1"/>
          <p:nvPr>
            <p:ph idx="1" type="subTitle"/>
          </p:nvPr>
        </p:nvSpPr>
        <p:spPr>
          <a:xfrm>
            <a:off x="1299875" y="2886625"/>
            <a:ext cx="1122000" cy="475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800">
                <a:latin typeface="Oswald"/>
                <a:ea typeface="Oswald"/>
                <a:cs typeface="Oswald"/>
                <a:sym typeface="Oswal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5" name="Google Shape;55;p15"/>
          <p:cNvSpPr txBox="1"/>
          <p:nvPr>
            <p:ph idx="6" type="subTitle"/>
          </p:nvPr>
        </p:nvSpPr>
        <p:spPr>
          <a:xfrm>
            <a:off x="3107300" y="2886625"/>
            <a:ext cx="1122000" cy="475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800">
                <a:latin typeface="Oswald"/>
                <a:ea typeface="Oswald"/>
                <a:cs typeface="Oswald"/>
                <a:sym typeface="Oswal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6" name="Google Shape;56;p15"/>
          <p:cNvSpPr txBox="1"/>
          <p:nvPr>
            <p:ph idx="7" type="subTitle"/>
          </p:nvPr>
        </p:nvSpPr>
        <p:spPr>
          <a:xfrm>
            <a:off x="4914800" y="2886625"/>
            <a:ext cx="1122000" cy="475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800">
                <a:latin typeface="Oswald"/>
                <a:ea typeface="Oswald"/>
                <a:cs typeface="Oswald"/>
                <a:sym typeface="Oswal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7" name="Google Shape;57;p15"/>
          <p:cNvSpPr txBox="1"/>
          <p:nvPr>
            <p:ph idx="8" type="subTitle"/>
          </p:nvPr>
        </p:nvSpPr>
        <p:spPr>
          <a:xfrm>
            <a:off x="6722300" y="2886625"/>
            <a:ext cx="1122000" cy="4758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sz="1800">
                <a:latin typeface="Oswald"/>
                <a:ea typeface="Oswald"/>
                <a:cs typeface="Oswald"/>
                <a:sym typeface="Oswald"/>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8" name="Google Shape;58;p15"/>
          <p:cNvSpPr txBox="1"/>
          <p:nvPr>
            <p:ph idx="9" type="subTitle"/>
          </p:nvPr>
        </p:nvSpPr>
        <p:spPr>
          <a:xfrm>
            <a:off x="1193900" y="3223375"/>
            <a:ext cx="1333800" cy="8121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59" name="Google Shape;59;p15"/>
          <p:cNvSpPr txBox="1"/>
          <p:nvPr>
            <p:ph idx="13" type="subTitle"/>
          </p:nvPr>
        </p:nvSpPr>
        <p:spPr>
          <a:xfrm>
            <a:off x="3001397" y="3223375"/>
            <a:ext cx="1333800" cy="8121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0" name="Google Shape;60;p15"/>
          <p:cNvSpPr txBox="1"/>
          <p:nvPr>
            <p:ph idx="14" type="subTitle"/>
          </p:nvPr>
        </p:nvSpPr>
        <p:spPr>
          <a:xfrm>
            <a:off x="4808895" y="3223375"/>
            <a:ext cx="1333800" cy="8121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1" name="Google Shape;61;p15"/>
          <p:cNvSpPr txBox="1"/>
          <p:nvPr>
            <p:ph idx="15" type="subTitle"/>
          </p:nvPr>
        </p:nvSpPr>
        <p:spPr>
          <a:xfrm>
            <a:off x="6616392" y="3223375"/>
            <a:ext cx="1333800" cy="812100"/>
          </a:xfrm>
          <a:prstGeom prst="rect">
            <a:avLst/>
          </a:prstGeom>
        </p:spPr>
        <p:txBody>
          <a:bodyPr anchorCtr="0" anchor="t" bIns="91425" lIns="91425" spcFirstLastPara="1" rIns="91425" wrap="square" tIns="91425">
            <a:noAutofit/>
          </a:bodyPr>
          <a:lstStyle>
            <a:lvl1pPr lvl="0" marR="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lumns">
  <p:cSld name="CUSTOM_5">
    <p:bg>
      <p:bgPr>
        <a:blipFill>
          <a:blip r:embed="rId2">
            <a:alphaModFix/>
          </a:blip>
          <a:stretch>
            <a:fillRect/>
          </a:stretch>
        </a:blipFill>
      </p:bgPr>
    </p:bg>
    <p:spTree>
      <p:nvGrpSpPr>
        <p:cNvPr id="62" name="Shape 62"/>
        <p:cNvGrpSpPr/>
        <p:nvPr/>
      </p:nvGrpSpPr>
      <p:grpSpPr>
        <a:xfrm>
          <a:off x="0" y="0"/>
          <a:ext cx="0" cy="0"/>
          <a:chOff x="0" y="0"/>
          <a:chExt cx="0" cy="0"/>
        </a:xfrm>
      </p:grpSpPr>
      <p:sp>
        <p:nvSpPr>
          <p:cNvPr id="63" name="Google Shape;63;p16"/>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64" name="Google Shape;64;p16"/>
          <p:cNvSpPr txBox="1"/>
          <p:nvPr>
            <p:ph idx="1" type="subTitle"/>
          </p:nvPr>
        </p:nvSpPr>
        <p:spPr>
          <a:xfrm>
            <a:off x="719600" y="2358725"/>
            <a:ext cx="23172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65" name="Google Shape;65;p16"/>
          <p:cNvSpPr txBox="1"/>
          <p:nvPr>
            <p:ph idx="2" type="subTitle"/>
          </p:nvPr>
        </p:nvSpPr>
        <p:spPr>
          <a:xfrm>
            <a:off x="720100" y="2658627"/>
            <a:ext cx="2316900" cy="79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6" name="Google Shape;66;p16"/>
          <p:cNvSpPr txBox="1"/>
          <p:nvPr>
            <p:ph idx="3" type="subTitle"/>
          </p:nvPr>
        </p:nvSpPr>
        <p:spPr>
          <a:xfrm>
            <a:off x="3413500" y="2358725"/>
            <a:ext cx="23169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67" name="Google Shape;67;p16"/>
          <p:cNvSpPr txBox="1"/>
          <p:nvPr>
            <p:ph idx="4" type="subTitle"/>
          </p:nvPr>
        </p:nvSpPr>
        <p:spPr>
          <a:xfrm>
            <a:off x="3413738" y="2658627"/>
            <a:ext cx="2316900" cy="79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68" name="Google Shape;68;p16"/>
          <p:cNvSpPr txBox="1"/>
          <p:nvPr>
            <p:ph idx="5" type="subTitle"/>
          </p:nvPr>
        </p:nvSpPr>
        <p:spPr>
          <a:xfrm>
            <a:off x="6107050" y="2358725"/>
            <a:ext cx="23169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69" name="Google Shape;69;p16"/>
          <p:cNvSpPr txBox="1"/>
          <p:nvPr>
            <p:ph idx="6" type="subTitle"/>
          </p:nvPr>
        </p:nvSpPr>
        <p:spPr>
          <a:xfrm>
            <a:off x="6107100" y="2658627"/>
            <a:ext cx="2316900" cy="7986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lumns 1">
  <p:cSld name="CUSTOM_5_2">
    <p:spTree>
      <p:nvGrpSpPr>
        <p:cNvPr id="70" name="Shape 70"/>
        <p:cNvGrpSpPr/>
        <p:nvPr/>
      </p:nvGrpSpPr>
      <p:grpSpPr>
        <a:xfrm>
          <a:off x="0" y="0"/>
          <a:ext cx="0" cy="0"/>
          <a:chOff x="0" y="0"/>
          <a:chExt cx="0" cy="0"/>
        </a:xfrm>
      </p:grpSpPr>
      <p:sp>
        <p:nvSpPr>
          <p:cNvPr id="71" name="Google Shape;71;p17"/>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72" name="Google Shape;72;p17"/>
          <p:cNvSpPr txBox="1"/>
          <p:nvPr>
            <p:ph idx="1" type="subTitle"/>
          </p:nvPr>
        </p:nvSpPr>
        <p:spPr>
          <a:xfrm>
            <a:off x="719950" y="2669525"/>
            <a:ext cx="1282200" cy="12714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3" name="Google Shape;73;p17"/>
          <p:cNvSpPr txBox="1"/>
          <p:nvPr>
            <p:ph idx="2" type="subTitle"/>
          </p:nvPr>
        </p:nvSpPr>
        <p:spPr>
          <a:xfrm>
            <a:off x="3930887" y="3321400"/>
            <a:ext cx="1282200" cy="12714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4" name="Google Shape;74;p17"/>
          <p:cNvSpPr txBox="1"/>
          <p:nvPr>
            <p:ph idx="3" type="subTitle"/>
          </p:nvPr>
        </p:nvSpPr>
        <p:spPr>
          <a:xfrm>
            <a:off x="7141800" y="2669525"/>
            <a:ext cx="1282200" cy="1271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5" name="Google Shape;75;p17"/>
          <p:cNvSpPr txBox="1"/>
          <p:nvPr>
            <p:ph idx="4" type="subTitle"/>
          </p:nvPr>
        </p:nvSpPr>
        <p:spPr>
          <a:xfrm>
            <a:off x="719950" y="2356025"/>
            <a:ext cx="12822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lgn="r">
              <a:spcBef>
                <a:spcPts val="0"/>
              </a:spcBef>
              <a:spcAft>
                <a:spcPts val="0"/>
              </a:spcAft>
              <a:buSzPts val="1400"/>
              <a:buNone/>
              <a:defRPr/>
            </a:lvl2pPr>
            <a:lvl3pPr lvl="2" rtl="0" algn="r">
              <a:spcBef>
                <a:spcPts val="1600"/>
              </a:spcBef>
              <a:spcAft>
                <a:spcPts val="0"/>
              </a:spcAft>
              <a:buSzPts val="1400"/>
              <a:buNone/>
              <a:defRPr/>
            </a:lvl3pPr>
            <a:lvl4pPr lvl="3" rtl="0" algn="r">
              <a:spcBef>
                <a:spcPts val="1600"/>
              </a:spcBef>
              <a:spcAft>
                <a:spcPts val="0"/>
              </a:spcAft>
              <a:buSzPts val="1400"/>
              <a:buNone/>
              <a:defRPr/>
            </a:lvl4pPr>
            <a:lvl5pPr lvl="4" rtl="0" algn="r">
              <a:spcBef>
                <a:spcPts val="1600"/>
              </a:spcBef>
              <a:spcAft>
                <a:spcPts val="0"/>
              </a:spcAft>
              <a:buSzPts val="1400"/>
              <a:buNone/>
              <a:defRPr/>
            </a:lvl5pPr>
            <a:lvl6pPr lvl="5" rtl="0" algn="r">
              <a:spcBef>
                <a:spcPts val="1600"/>
              </a:spcBef>
              <a:spcAft>
                <a:spcPts val="0"/>
              </a:spcAft>
              <a:buSzPts val="1400"/>
              <a:buNone/>
              <a:defRPr/>
            </a:lvl6pPr>
            <a:lvl7pPr lvl="6" rtl="0" algn="r">
              <a:spcBef>
                <a:spcPts val="1600"/>
              </a:spcBef>
              <a:spcAft>
                <a:spcPts val="0"/>
              </a:spcAft>
              <a:buSzPts val="1400"/>
              <a:buNone/>
              <a:defRPr/>
            </a:lvl7pPr>
            <a:lvl8pPr lvl="7" rtl="0" algn="r">
              <a:spcBef>
                <a:spcPts val="1600"/>
              </a:spcBef>
              <a:spcAft>
                <a:spcPts val="0"/>
              </a:spcAft>
              <a:buSzPts val="1400"/>
              <a:buNone/>
              <a:defRPr/>
            </a:lvl8pPr>
            <a:lvl9pPr lvl="8" rtl="0" algn="r">
              <a:spcBef>
                <a:spcPts val="1600"/>
              </a:spcBef>
              <a:spcAft>
                <a:spcPts val="1600"/>
              </a:spcAft>
              <a:buSzPts val="1400"/>
              <a:buNone/>
              <a:defRPr/>
            </a:lvl9pPr>
          </a:lstStyle>
          <a:p/>
        </p:txBody>
      </p:sp>
      <p:sp>
        <p:nvSpPr>
          <p:cNvPr id="76" name="Google Shape;76;p17"/>
          <p:cNvSpPr txBox="1"/>
          <p:nvPr>
            <p:ph idx="5" type="subTitle"/>
          </p:nvPr>
        </p:nvSpPr>
        <p:spPr>
          <a:xfrm>
            <a:off x="7141800" y="2356025"/>
            <a:ext cx="12822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77" name="Google Shape;77;p17"/>
          <p:cNvSpPr txBox="1"/>
          <p:nvPr>
            <p:ph idx="6" type="subTitle"/>
          </p:nvPr>
        </p:nvSpPr>
        <p:spPr>
          <a:xfrm>
            <a:off x="3930875" y="2995100"/>
            <a:ext cx="12822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lgn="ctr">
              <a:spcBef>
                <a:spcPts val="0"/>
              </a:spcBef>
              <a:spcAft>
                <a:spcPts val="0"/>
              </a:spcAft>
              <a:buSzPts val="1400"/>
              <a:buNone/>
              <a:defRPr/>
            </a:lvl2pPr>
            <a:lvl3pPr lvl="2" rtl="0" algn="ctr">
              <a:spcBef>
                <a:spcPts val="1600"/>
              </a:spcBef>
              <a:spcAft>
                <a:spcPts val="0"/>
              </a:spcAft>
              <a:buSzPts val="1400"/>
              <a:buNone/>
              <a:defRPr/>
            </a:lvl3pPr>
            <a:lvl4pPr lvl="3" rtl="0" algn="ctr">
              <a:spcBef>
                <a:spcPts val="1600"/>
              </a:spcBef>
              <a:spcAft>
                <a:spcPts val="0"/>
              </a:spcAft>
              <a:buSzPts val="1400"/>
              <a:buNone/>
              <a:defRPr/>
            </a:lvl4pPr>
            <a:lvl5pPr lvl="4" rtl="0" algn="ctr">
              <a:spcBef>
                <a:spcPts val="1600"/>
              </a:spcBef>
              <a:spcAft>
                <a:spcPts val="0"/>
              </a:spcAft>
              <a:buSzPts val="1400"/>
              <a:buNone/>
              <a:defRPr/>
            </a:lvl5pPr>
            <a:lvl6pPr lvl="5" rtl="0" algn="ctr">
              <a:spcBef>
                <a:spcPts val="1600"/>
              </a:spcBef>
              <a:spcAft>
                <a:spcPts val="0"/>
              </a:spcAft>
              <a:buSzPts val="1400"/>
              <a:buNone/>
              <a:defRPr/>
            </a:lvl6pPr>
            <a:lvl7pPr lvl="6" rtl="0" algn="ctr">
              <a:spcBef>
                <a:spcPts val="1600"/>
              </a:spcBef>
              <a:spcAft>
                <a:spcPts val="0"/>
              </a:spcAft>
              <a:buSzPts val="1400"/>
              <a:buNone/>
              <a:defRPr/>
            </a:lvl7pPr>
            <a:lvl8pPr lvl="7" rtl="0" algn="ctr">
              <a:spcBef>
                <a:spcPts val="1600"/>
              </a:spcBef>
              <a:spcAft>
                <a:spcPts val="0"/>
              </a:spcAft>
              <a:buSzPts val="1400"/>
              <a:buNone/>
              <a:defRPr/>
            </a:lvl8pPr>
            <a:lvl9pPr lvl="8" rtl="0" algn="ctr">
              <a:spcBef>
                <a:spcPts val="1600"/>
              </a:spcBef>
              <a:spcAft>
                <a:spcPts val="160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Four columns 2">
  <p:cSld name="CUSTOM_5_1">
    <p:spTree>
      <p:nvGrpSpPr>
        <p:cNvPr id="78" name="Shape 78"/>
        <p:cNvGrpSpPr/>
        <p:nvPr/>
      </p:nvGrpSpPr>
      <p:grpSpPr>
        <a:xfrm>
          <a:off x="0" y="0"/>
          <a:ext cx="0" cy="0"/>
          <a:chOff x="0" y="0"/>
          <a:chExt cx="0" cy="0"/>
        </a:xfrm>
      </p:grpSpPr>
      <p:sp>
        <p:nvSpPr>
          <p:cNvPr id="79" name="Google Shape;79;p18"/>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80" name="Google Shape;80;p18"/>
          <p:cNvSpPr txBox="1"/>
          <p:nvPr>
            <p:ph idx="1" type="subTitle"/>
          </p:nvPr>
        </p:nvSpPr>
        <p:spPr>
          <a:xfrm>
            <a:off x="2223250" y="1466400"/>
            <a:ext cx="16827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81" name="Google Shape;81;p18"/>
          <p:cNvSpPr txBox="1"/>
          <p:nvPr>
            <p:ph idx="2" type="subTitle"/>
          </p:nvPr>
        </p:nvSpPr>
        <p:spPr>
          <a:xfrm>
            <a:off x="1798550" y="1842500"/>
            <a:ext cx="2107500" cy="812100"/>
          </a:xfrm>
          <a:prstGeom prst="rect">
            <a:avLst/>
          </a:prstGeom>
        </p:spPr>
        <p:txBody>
          <a:bodyPr anchorCtr="0" anchor="t" bIns="91425" lIns="91425" spcFirstLastPara="1" rIns="91425" wrap="square" tIns="91425">
            <a:noAutofit/>
          </a:bodyPr>
          <a:lstStyle>
            <a:lvl1pPr lvl="0" marR="32004"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2" name="Google Shape;82;p18"/>
          <p:cNvSpPr txBox="1"/>
          <p:nvPr>
            <p:ph idx="3" type="subTitle"/>
          </p:nvPr>
        </p:nvSpPr>
        <p:spPr>
          <a:xfrm>
            <a:off x="2223594" y="2790025"/>
            <a:ext cx="16824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83" name="Google Shape;83;p18"/>
          <p:cNvSpPr txBox="1"/>
          <p:nvPr>
            <p:ph idx="4" type="subTitle"/>
          </p:nvPr>
        </p:nvSpPr>
        <p:spPr>
          <a:xfrm>
            <a:off x="1798574" y="3166125"/>
            <a:ext cx="2107500" cy="812100"/>
          </a:xfrm>
          <a:prstGeom prst="rect">
            <a:avLst/>
          </a:prstGeom>
        </p:spPr>
        <p:txBody>
          <a:bodyPr anchorCtr="0" anchor="t" bIns="91425" lIns="91425" spcFirstLastPara="1" rIns="91425" wrap="square" tIns="91425">
            <a:noAutofit/>
          </a:bodyPr>
          <a:lstStyle>
            <a:lvl1pPr lvl="0" marR="40812"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4" name="Google Shape;84;p18"/>
          <p:cNvSpPr txBox="1"/>
          <p:nvPr>
            <p:ph idx="5" type="subTitle"/>
          </p:nvPr>
        </p:nvSpPr>
        <p:spPr>
          <a:xfrm>
            <a:off x="5237913" y="2790025"/>
            <a:ext cx="16824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85" name="Google Shape;85;p18"/>
          <p:cNvSpPr txBox="1"/>
          <p:nvPr>
            <p:ph idx="6" type="subTitle"/>
          </p:nvPr>
        </p:nvSpPr>
        <p:spPr>
          <a:xfrm>
            <a:off x="5237975" y="3166125"/>
            <a:ext cx="2107500" cy="812100"/>
          </a:xfrm>
          <a:prstGeom prst="rect">
            <a:avLst/>
          </a:prstGeom>
        </p:spPr>
        <p:txBody>
          <a:bodyPr anchorCtr="0" anchor="t" bIns="91425" lIns="91425" spcFirstLastPara="1" rIns="91425" wrap="square" tIns="91425">
            <a:noAutofit/>
          </a:bodyPr>
          <a:lstStyle>
            <a:lvl1pPr lvl="0" marR="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6" name="Google Shape;86;p18"/>
          <p:cNvSpPr txBox="1"/>
          <p:nvPr>
            <p:ph idx="7" type="subTitle"/>
          </p:nvPr>
        </p:nvSpPr>
        <p:spPr>
          <a:xfrm>
            <a:off x="5237957" y="1466400"/>
            <a:ext cx="16824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800"/>
              <a:buFont typeface="Oswald"/>
              <a:buNone/>
              <a:defRPr sz="1800">
                <a:latin typeface="Oswald"/>
                <a:ea typeface="Oswald"/>
                <a:cs typeface="Oswald"/>
                <a:sym typeface="Oswald"/>
              </a:defRPr>
            </a:lvl2pPr>
            <a:lvl3pPr lvl="2" rtl="0">
              <a:spcBef>
                <a:spcPts val="1600"/>
              </a:spcBef>
              <a:spcAft>
                <a:spcPts val="0"/>
              </a:spcAft>
              <a:buSzPts val="1800"/>
              <a:buFont typeface="Oswald"/>
              <a:buNone/>
              <a:defRPr sz="1800">
                <a:latin typeface="Oswald"/>
                <a:ea typeface="Oswald"/>
                <a:cs typeface="Oswald"/>
                <a:sym typeface="Oswald"/>
              </a:defRPr>
            </a:lvl3pPr>
            <a:lvl4pPr lvl="3" rtl="0">
              <a:spcBef>
                <a:spcPts val="1600"/>
              </a:spcBef>
              <a:spcAft>
                <a:spcPts val="0"/>
              </a:spcAft>
              <a:buSzPts val="1800"/>
              <a:buFont typeface="Oswald"/>
              <a:buNone/>
              <a:defRPr sz="1800">
                <a:latin typeface="Oswald"/>
                <a:ea typeface="Oswald"/>
                <a:cs typeface="Oswald"/>
                <a:sym typeface="Oswald"/>
              </a:defRPr>
            </a:lvl4pPr>
            <a:lvl5pPr lvl="4" rtl="0">
              <a:spcBef>
                <a:spcPts val="1600"/>
              </a:spcBef>
              <a:spcAft>
                <a:spcPts val="0"/>
              </a:spcAft>
              <a:buSzPts val="1800"/>
              <a:buFont typeface="Oswald"/>
              <a:buNone/>
              <a:defRPr sz="1800">
                <a:latin typeface="Oswald"/>
                <a:ea typeface="Oswald"/>
                <a:cs typeface="Oswald"/>
                <a:sym typeface="Oswald"/>
              </a:defRPr>
            </a:lvl5pPr>
            <a:lvl6pPr lvl="5" rtl="0">
              <a:spcBef>
                <a:spcPts val="1600"/>
              </a:spcBef>
              <a:spcAft>
                <a:spcPts val="0"/>
              </a:spcAft>
              <a:buSzPts val="1800"/>
              <a:buFont typeface="Oswald"/>
              <a:buNone/>
              <a:defRPr sz="1800">
                <a:latin typeface="Oswald"/>
                <a:ea typeface="Oswald"/>
                <a:cs typeface="Oswald"/>
                <a:sym typeface="Oswald"/>
              </a:defRPr>
            </a:lvl6pPr>
            <a:lvl7pPr lvl="6" rtl="0">
              <a:spcBef>
                <a:spcPts val="1600"/>
              </a:spcBef>
              <a:spcAft>
                <a:spcPts val="0"/>
              </a:spcAft>
              <a:buSzPts val="1800"/>
              <a:buFont typeface="Oswald"/>
              <a:buNone/>
              <a:defRPr sz="1800">
                <a:latin typeface="Oswald"/>
                <a:ea typeface="Oswald"/>
                <a:cs typeface="Oswald"/>
                <a:sym typeface="Oswald"/>
              </a:defRPr>
            </a:lvl7pPr>
            <a:lvl8pPr lvl="7" rtl="0">
              <a:spcBef>
                <a:spcPts val="1600"/>
              </a:spcBef>
              <a:spcAft>
                <a:spcPts val="0"/>
              </a:spcAft>
              <a:buSzPts val="1800"/>
              <a:buFont typeface="Oswald"/>
              <a:buNone/>
              <a:defRPr sz="1800">
                <a:latin typeface="Oswald"/>
                <a:ea typeface="Oswald"/>
                <a:cs typeface="Oswald"/>
                <a:sym typeface="Oswald"/>
              </a:defRPr>
            </a:lvl8pPr>
            <a:lvl9pPr lvl="8" rtl="0">
              <a:spcBef>
                <a:spcPts val="1600"/>
              </a:spcBef>
              <a:spcAft>
                <a:spcPts val="1600"/>
              </a:spcAft>
              <a:buSzPts val="1800"/>
              <a:buFont typeface="Oswald"/>
              <a:buNone/>
              <a:defRPr sz="1800">
                <a:latin typeface="Oswald"/>
                <a:ea typeface="Oswald"/>
                <a:cs typeface="Oswald"/>
                <a:sym typeface="Oswald"/>
              </a:defRPr>
            </a:lvl9pPr>
          </a:lstStyle>
          <a:p/>
        </p:txBody>
      </p:sp>
      <p:sp>
        <p:nvSpPr>
          <p:cNvPr id="87" name="Google Shape;87;p18"/>
          <p:cNvSpPr txBox="1"/>
          <p:nvPr>
            <p:ph idx="8" type="subTitle"/>
          </p:nvPr>
        </p:nvSpPr>
        <p:spPr>
          <a:xfrm>
            <a:off x="5238026" y="1842500"/>
            <a:ext cx="2107500" cy="812100"/>
          </a:xfrm>
          <a:prstGeom prst="rect">
            <a:avLst/>
          </a:prstGeom>
        </p:spPr>
        <p:txBody>
          <a:bodyPr anchorCtr="0" anchor="t" bIns="91425" lIns="91425" spcFirstLastPara="1" rIns="91425" wrap="square" tIns="91425">
            <a:noAutofit/>
          </a:bodyPr>
          <a:lstStyle>
            <a:lvl1pPr lvl="0" marR="32004"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ree columns ">
  <p:cSld name="CUSTOM_5_1_1">
    <p:spTree>
      <p:nvGrpSpPr>
        <p:cNvPr id="88" name="Shape 88"/>
        <p:cNvGrpSpPr/>
        <p:nvPr/>
      </p:nvGrpSpPr>
      <p:grpSpPr>
        <a:xfrm>
          <a:off x="0" y="0"/>
          <a:ext cx="0" cy="0"/>
          <a:chOff x="0" y="0"/>
          <a:chExt cx="0" cy="0"/>
        </a:xfrm>
      </p:grpSpPr>
      <p:sp>
        <p:nvSpPr>
          <p:cNvPr id="89" name="Google Shape;89;p19"/>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90" name="Google Shape;90;p19"/>
          <p:cNvSpPr txBox="1"/>
          <p:nvPr>
            <p:ph idx="1" type="subTitle"/>
          </p:nvPr>
        </p:nvSpPr>
        <p:spPr>
          <a:xfrm>
            <a:off x="4211675" y="1429885"/>
            <a:ext cx="23172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91" name="Google Shape;91;p19"/>
          <p:cNvSpPr txBox="1"/>
          <p:nvPr>
            <p:ph hasCustomPrompt="1" idx="2" type="title"/>
          </p:nvPr>
        </p:nvSpPr>
        <p:spPr>
          <a:xfrm>
            <a:off x="3331225" y="1443350"/>
            <a:ext cx="804300" cy="572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92" name="Google Shape;92;p19"/>
          <p:cNvSpPr txBox="1"/>
          <p:nvPr>
            <p:ph idx="3" type="subTitle"/>
          </p:nvPr>
        </p:nvSpPr>
        <p:spPr>
          <a:xfrm>
            <a:off x="4211675" y="1694759"/>
            <a:ext cx="2316900" cy="305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3" name="Google Shape;93;p19"/>
          <p:cNvSpPr txBox="1"/>
          <p:nvPr>
            <p:ph idx="4" type="subTitle"/>
          </p:nvPr>
        </p:nvSpPr>
        <p:spPr>
          <a:xfrm>
            <a:off x="4211675" y="2521206"/>
            <a:ext cx="23172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94" name="Google Shape;94;p19"/>
          <p:cNvSpPr txBox="1"/>
          <p:nvPr>
            <p:ph hasCustomPrompt="1" idx="5" type="title"/>
          </p:nvPr>
        </p:nvSpPr>
        <p:spPr>
          <a:xfrm>
            <a:off x="3331225" y="2515672"/>
            <a:ext cx="804300" cy="572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95" name="Google Shape;95;p19"/>
          <p:cNvSpPr txBox="1"/>
          <p:nvPr>
            <p:ph idx="6" type="subTitle"/>
          </p:nvPr>
        </p:nvSpPr>
        <p:spPr>
          <a:xfrm>
            <a:off x="4211675" y="2786080"/>
            <a:ext cx="2316900" cy="305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96" name="Google Shape;96;p19"/>
          <p:cNvSpPr txBox="1"/>
          <p:nvPr>
            <p:ph idx="7" type="subTitle"/>
          </p:nvPr>
        </p:nvSpPr>
        <p:spPr>
          <a:xfrm>
            <a:off x="4211825" y="3612527"/>
            <a:ext cx="23169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97" name="Google Shape;97;p19"/>
          <p:cNvSpPr txBox="1"/>
          <p:nvPr>
            <p:ph hasCustomPrompt="1" idx="8" type="title"/>
          </p:nvPr>
        </p:nvSpPr>
        <p:spPr>
          <a:xfrm>
            <a:off x="3331225" y="3612527"/>
            <a:ext cx="804300" cy="572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98" name="Google Shape;98;p19"/>
          <p:cNvSpPr txBox="1"/>
          <p:nvPr>
            <p:ph idx="9" type="subTitle"/>
          </p:nvPr>
        </p:nvSpPr>
        <p:spPr>
          <a:xfrm>
            <a:off x="4211825" y="3877401"/>
            <a:ext cx="2316900" cy="3054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2">
    <p:spTree>
      <p:nvGrpSpPr>
        <p:cNvPr id="99" name="Shape 99"/>
        <p:cNvGrpSpPr/>
        <p:nvPr/>
      </p:nvGrpSpPr>
      <p:grpSpPr>
        <a:xfrm>
          <a:off x="0" y="0"/>
          <a:ext cx="0" cy="0"/>
          <a:chOff x="0" y="0"/>
          <a:chExt cx="0" cy="0"/>
        </a:xfrm>
      </p:grpSpPr>
      <p:sp>
        <p:nvSpPr>
          <p:cNvPr id="100" name="Google Shape;100;p20"/>
          <p:cNvSpPr txBox="1"/>
          <p:nvPr>
            <p:ph idx="1" type="subTitle"/>
          </p:nvPr>
        </p:nvSpPr>
        <p:spPr>
          <a:xfrm>
            <a:off x="719600" y="1770625"/>
            <a:ext cx="2317200" cy="389700"/>
          </a:xfrm>
          <a:prstGeom prst="rect">
            <a:avLst/>
          </a:prstGeom>
        </p:spPr>
        <p:txBody>
          <a:bodyPr anchorCtr="0" anchor="ctr" bIns="91425" lIns="91425" spcFirstLastPara="1" rIns="91425" wrap="square" tIns="91425">
            <a:noAutofit/>
          </a:bodyPr>
          <a:lstStyle>
            <a:lvl1pPr lvl="0" algn="ctr">
              <a:spcBef>
                <a:spcPts val="0"/>
              </a:spcBef>
              <a:spcAft>
                <a:spcPts val="0"/>
              </a:spcAft>
              <a:buSzPts val="1800"/>
              <a:buFont typeface="Oswald"/>
              <a:buNone/>
              <a:defRPr sz="1800">
                <a:latin typeface="Oswald"/>
                <a:ea typeface="Oswald"/>
                <a:cs typeface="Oswald"/>
                <a:sym typeface="Oswald"/>
              </a:defRPr>
            </a:lvl1pPr>
            <a:lvl2pPr lvl="1">
              <a:spcBef>
                <a:spcPts val="0"/>
              </a:spcBef>
              <a:spcAft>
                <a:spcPts val="0"/>
              </a:spcAft>
              <a:buSzPts val="1400"/>
              <a:buNone/>
              <a:defRPr/>
            </a:lvl2pPr>
            <a:lvl3pPr lvl="2">
              <a:spcBef>
                <a:spcPts val="1600"/>
              </a:spcBef>
              <a:spcAft>
                <a:spcPts val="0"/>
              </a:spcAft>
              <a:buSzPts val="1400"/>
              <a:buNone/>
              <a:defRPr/>
            </a:lvl3pPr>
            <a:lvl4pPr lvl="3">
              <a:spcBef>
                <a:spcPts val="1600"/>
              </a:spcBef>
              <a:spcAft>
                <a:spcPts val="0"/>
              </a:spcAft>
              <a:buSzPts val="1400"/>
              <a:buNone/>
              <a:defRPr/>
            </a:lvl4pPr>
            <a:lvl5pPr lvl="4">
              <a:spcBef>
                <a:spcPts val="1600"/>
              </a:spcBef>
              <a:spcAft>
                <a:spcPts val="0"/>
              </a:spcAft>
              <a:buSzPts val="1400"/>
              <a:buNone/>
              <a:defRPr/>
            </a:lvl5pPr>
            <a:lvl6pPr lvl="5">
              <a:spcBef>
                <a:spcPts val="1600"/>
              </a:spcBef>
              <a:spcAft>
                <a:spcPts val="0"/>
              </a:spcAft>
              <a:buSzPts val="1400"/>
              <a:buNone/>
              <a:defRPr/>
            </a:lvl6pPr>
            <a:lvl7pPr lvl="6">
              <a:spcBef>
                <a:spcPts val="1600"/>
              </a:spcBef>
              <a:spcAft>
                <a:spcPts val="0"/>
              </a:spcAft>
              <a:buSzPts val="1400"/>
              <a:buNone/>
              <a:defRPr/>
            </a:lvl7pPr>
            <a:lvl8pPr lvl="7">
              <a:spcBef>
                <a:spcPts val="1600"/>
              </a:spcBef>
              <a:spcAft>
                <a:spcPts val="0"/>
              </a:spcAft>
              <a:buSzPts val="1400"/>
              <a:buNone/>
              <a:defRPr/>
            </a:lvl8pPr>
            <a:lvl9pPr lvl="8">
              <a:spcBef>
                <a:spcPts val="1600"/>
              </a:spcBef>
              <a:spcAft>
                <a:spcPts val="1600"/>
              </a:spcAft>
              <a:buSzPts val="1400"/>
              <a:buNone/>
              <a:defRPr/>
            </a:lvl9pPr>
          </a:lstStyle>
          <a:p/>
        </p:txBody>
      </p:sp>
      <p:sp>
        <p:nvSpPr>
          <p:cNvPr id="101" name="Google Shape;101;p20"/>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02" name="Google Shape;102;p20"/>
          <p:cNvSpPr txBox="1"/>
          <p:nvPr>
            <p:ph hasCustomPrompt="1" idx="2" type="title"/>
          </p:nvPr>
        </p:nvSpPr>
        <p:spPr>
          <a:xfrm>
            <a:off x="1329200" y="1318325"/>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03" name="Google Shape;103;p20"/>
          <p:cNvSpPr txBox="1"/>
          <p:nvPr>
            <p:ph idx="3" type="subTitle"/>
          </p:nvPr>
        </p:nvSpPr>
        <p:spPr>
          <a:xfrm>
            <a:off x="720100" y="2146716"/>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4" name="Google Shape;104;p20"/>
          <p:cNvSpPr txBox="1"/>
          <p:nvPr>
            <p:ph idx="4" type="subTitle"/>
          </p:nvPr>
        </p:nvSpPr>
        <p:spPr>
          <a:xfrm>
            <a:off x="3413500" y="1770625"/>
            <a:ext cx="23169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05" name="Google Shape;105;p20"/>
          <p:cNvSpPr txBox="1"/>
          <p:nvPr>
            <p:ph hasCustomPrompt="1" idx="5" type="title"/>
          </p:nvPr>
        </p:nvSpPr>
        <p:spPr>
          <a:xfrm>
            <a:off x="4023025" y="1318325"/>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06" name="Google Shape;106;p20"/>
          <p:cNvSpPr txBox="1"/>
          <p:nvPr>
            <p:ph idx="6" type="subTitle"/>
          </p:nvPr>
        </p:nvSpPr>
        <p:spPr>
          <a:xfrm>
            <a:off x="3413738" y="2146716"/>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7" name="Google Shape;107;p20"/>
          <p:cNvSpPr txBox="1"/>
          <p:nvPr>
            <p:ph idx="7" type="subTitle"/>
          </p:nvPr>
        </p:nvSpPr>
        <p:spPr>
          <a:xfrm>
            <a:off x="6107050" y="1770625"/>
            <a:ext cx="23169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08" name="Google Shape;108;p20"/>
          <p:cNvSpPr txBox="1"/>
          <p:nvPr>
            <p:ph hasCustomPrompt="1" idx="8" type="title"/>
          </p:nvPr>
        </p:nvSpPr>
        <p:spPr>
          <a:xfrm>
            <a:off x="6716550" y="1318325"/>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09" name="Google Shape;109;p20"/>
          <p:cNvSpPr txBox="1"/>
          <p:nvPr>
            <p:ph idx="9" type="subTitle"/>
          </p:nvPr>
        </p:nvSpPr>
        <p:spPr>
          <a:xfrm>
            <a:off x="6107101" y="2146716"/>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10" name="Google Shape;110;p20"/>
          <p:cNvSpPr txBox="1"/>
          <p:nvPr>
            <p:ph idx="13" type="subTitle"/>
          </p:nvPr>
        </p:nvSpPr>
        <p:spPr>
          <a:xfrm>
            <a:off x="719600" y="3519302"/>
            <a:ext cx="23172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11" name="Google Shape;111;p20"/>
          <p:cNvSpPr txBox="1"/>
          <p:nvPr>
            <p:ph hasCustomPrompt="1" idx="14" type="title"/>
          </p:nvPr>
        </p:nvSpPr>
        <p:spPr>
          <a:xfrm>
            <a:off x="1329200" y="3067011"/>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12" name="Google Shape;112;p20"/>
          <p:cNvSpPr txBox="1"/>
          <p:nvPr>
            <p:ph idx="15" type="subTitle"/>
          </p:nvPr>
        </p:nvSpPr>
        <p:spPr>
          <a:xfrm>
            <a:off x="720100" y="3895402"/>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13" name="Google Shape;113;p20"/>
          <p:cNvSpPr txBox="1"/>
          <p:nvPr>
            <p:ph idx="16" type="subTitle"/>
          </p:nvPr>
        </p:nvSpPr>
        <p:spPr>
          <a:xfrm>
            <a:off x="3413400" y="3519302"/>
            <a:ext cx="23172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14" name="Google Shape;114;p20"/>
          <p:cNvSpPr txBox="1"/>
          <p:nvPr>
            <p:ph hasCustomPrompt="1" idx="17" type="title"/>
          </p:nvPr>
        </p:nvSpPr>
        <p:spPr>
          <a:xfrm>
            <a:off x="4023025" y="3067011"/>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15" name="Google Shape;115;p20"/>
          <p:cNvSpPr txBox="1"/>
          <p:nvPr>
            <p:ph idx="18" type="subTitle"/>
          </p:nvPr>
        </p:nvSpPr>
        <p:spPr>
          <a:xfrm>
            <a:off x="3413738" y="3895402"/>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16" name="Google Shape;116;p20"/>
          <p:cNvSpPr txBox="1"/>
          <p:nvPr>
            <p:ph idx="19" type="subTitle"/>
          </p:nvPr>
        </p:nvSpPr>
        <p:spPr>
          <a:xfrm>
            <a:off x="6107050" y="3519300"/>
            <a:ext cx="23169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17" name="Google Shape;117;p20"/>
          <p:cNvSpPr txBox="1"/>
          <p:nvPr>
            <p:ph hasCustomPrompt="1" idx="20" type="title"/>
          </p:nvPr>
        </p:nvSpPr>
        <p:spPr>
          <a:xfrm>
            <a:off x="6716550" y="3067011"/>
            <a:ext cx="1098000" cy="389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sz="3000"/>
            </a:lvl1pPr>
            <a:lvl2pPr lvl="1" rtl="0" algn="ctr">
              <a:spcBef>
                <a:spcPts val="0"/>
              </a:spcBef>
              <a:spcAft>
                <a:spcPts val="0"/>
              </a:spcAft>
              <a:buSzPts val="3000"/>
              <a:buFont typeface="Oswald"/>
              <a:buNone/>
              <a:defRPr sz="3000">
                <a:latin typeface="Oswald"/>
                <a:ea typeface="Oswald"/>
                <a:cs typeface="Oswald"/>
                <a:sym typeface="Oswald"/>
              </a:defRPr>
            </a:lvl2pPr>
            <a:lvl3pPr lvl="2" rtl="0" algn="ctr">
              <a:spcBef>
                <a:spcPts val="0"/>
              </a:spcBef>
              <a:spcAft>
                <a:spcPts val="0"/>
              </a:spcAft>
              <a:buSzPts val="3000"/>
              <a:buFont typeface="Oswald"/>
              <a:buNone/>
              <a:defRPr sz="3000">
                <a:latin typeface="Oswald"/>
                <a:ea typeface="Oswald"/>
                <a:cs typeface="Oswald"/>
                <a:sym typeface="Oswald"/>
              </a:defRPr>
            </a:lvl3pPr>
            <a:lvl4pPr lvl="3" rtl="0" algn="ctr">
              <a:spcBef>
                <a:spcPts val="0"/>
              </a:spcBef>
              <a:spcAft>
                <a:spcPts val="0"/>
              </a:spcAft>
              <a:buSzPts val="3000"/>
              <a:buFont typeface="Oswald"/>
              <a:buNone/>
              <a:defRPr sz="3000">
                <a:latin typeface="Oswald"/>
                <a:ea typeface="Oswald"/>
                <a:cs typeface="Oswald"/>
                <a:sym typeface="Oswald"/>
              </a:defRPr>
            </a:lvl4pPr>
            <a:lvl5pPr lvl="4" rtl="0" algn="ctr">
              <a:spcBef>
                <a:spcPts val="0"/>
              </a:spcBef>
              <a:spcAft>
                <a:spcPts val="0"/>
              </a:spcAft>
              <a:buSzPts val="3000"/>
              <a:buFont typeface="Oswald"/>
              <a:buNone/>
              <a:defRPr sz="3000">
                <a:latin typeface="Oswald"/>
                <a:ea typeface="Oswald"/>
                <a:cs typeface="Oswald"/>
                <a:sym typeface="Oswald"/>
              </a:defRPr>
            </a:lvl5pPr>
            <a:lvl6pPr lvl="5" rtl="0" algn="ctr">
              <a:spcBef>
                <a:spcPts val="0"/>
              </a:spcBef>
              <a:spcAft>
                <a:spcPts val="0"/>
              </a:spcAft>
              <a:buSzPts val="3000"/>
              <a:buFont typeface="Oswald"/>
              <a:buNone/>
              <a:defRPr sz="3000">
                <a:latin typeface="Oswald"/>
                <a:ea typeface="Oswald"/>
                <a:cs typeface="Oswald"/>
                <a:sym typeface="Oswald"/>
              </a:defRPr>
            </a:lvl6pPr>
            <a:lvl7pPr lvl="6" rtl="0" algn="ctr">
              <a:spcBef>
                <a:spcPts val="0"/>
              </a:spcBef>
              <a:spcAft>
                <a:spcPts val="0"/>
              </a:spcAft>
              <a:buSzPts val="3000"/>
              <a:buFont typeface="Oswald"/>
              <a:buNone/>
              <a:defRPr sz="3000">
                <a:latin typeface="Oswald"/>
                <a:ea typeface="Oswald"/>
                <a:cs typeface="Oswald"/>
                <a:sym typeface="Oswald"/>
              </a:defRPr>
            </a:lvl7pPr>
            <a:lvl8pPr lvl="7" rtl="0" algn="ctr">
              <a:spcBef>
                <a:spcPts val="0"/>
              </a:spcBef>
              <a:spcAft>
                <a:spcPts val="0"/>
              </a:spcAft>
              <a:buSzPts val="3000"/>
              <a:buFont typeface="Oswald"/>
              <a:buNone/>
              <a:defRPr sz="3000">
                <a:latin typeface="Oswald"/>
                <a:ea typeface="Oswald"/>
                <a:cs typeface="Oswald"/>
                <a:sym typeface="Oswald"/>
              </a:defRPr>
            </a:lvl8pPr>
            <a:lvl9pPr lvl="8" rtl="0" algn="ctr">
              <a:spcBef>
                <a:spcPts val="0"/>
              </a:spcBef>
              <a:spcAft>
                <a:spcPts val="0"/>
              </a:spcAft>
              <a:buSzPts val="3000"/>
              <a:buFont typeface="Oswald"/>
              <a:buNone/>
              <a:defRPr sz="3000">
                <a:latin typeface="Oswald"/>
                <a:ea typeface="Oswald"/>
                <a:cs typeface="Oswald"/>
                <a:sym typeface="Oswald"/>
              </a:defRPr>
            </a:lvl9pPr>
          </a:lstStyle>
          <a:p>
            <a:r>
              <a:t>xx%</a:t>
            </a:r>
          </a:p>
        </p:txBody>
      </p:sp>
      <p:sp>
        <p:nvSpPr>
          <p:cNvPr id="118" name="Google Shape;118;p20"/>
          <p:cNvSpPr txBox="1"/>
          <p:nvPr>
            <p:ph idx="21" type="subTitle"/>
          </p:nvPr>
        </p:nvSpPr>
        <p:spPr>
          <a:xfrm>
            <a:off x="6107101" y="3895402"/>
            <a:ext cx="2316900" cy="6291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 Six columns">
  <p:cSld name="CUSTOM_2_1">
    <p:spTree>
      <p:nvGrpSpPr>
        <p:cNvPr id="119" name="Shape 119"/>
        <p:cNvGrpSpPr/>
        <p:nvPr/>
      </p:nvGrpSpPr>
      <p:grpSpPr>
        <a:xfrm>
          <a:off x="0" y="0"/>
          <a:ext cx="0" cy="0"/>
          <a:chOff x="0" y="0"/>
          <a:chExt cx="0" cy="0"/>
        </a:xfrm>
      </p:grpSpPr>
      <p:sp>
        <p:nvSpPr>
          <p:cNvPr id="120" name="Google Shape;120;p21"/>
          <p:cNvSpPr txBox="1"/>
          <p:nvPr>
            <p:ph idx="1" type="subTitle"/>
          </p:nvPr>
        </p:nvSpPr>
        <p:spPr>
          <a:xfrm>
            <a:off x="1944363" y="1542025"/>
            <a:ext cx="23172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21" name="Google Shape;121;p21"/>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122" name="Google Shape;122;p21"/>
          <p:cNvSpPr txBox="1"/>
          <p:nvPr>
            <p:ph idx="2" type="subTitle"/>
          </p:nvPr>
        </p:nvSpPr>
        <p:spPr>
          <a:xfrm>
            <a:off x="1944863" y="1918116"/>
            <a:ext cx="2316900" cy="6291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3" name="Google Shape;123;p21"/>
          <p:cNvSpPr txBox="1"/>
          <p:nvPr>
            <p:ph idx="3" type="subTitle"/>
          </p:nvPr>
        </p:nvSpPr>
        <p:spPr>
          <a:xfrm>
            <a:off x="1944388" y="2492563"/>
            <a:ext cx="23169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24" name="Google Shape;124;p21"/>
          <p:cNvSpPr txBox="1"/>
          <p:nvPr>
            <p:ph idx="4" type="subTitle"/>
          </p:nvPr>
        </p:nvSpPr>
        <p:spPr>
          <a:xfrm>
            <a:off x="1944625" y="2868653"/>
            <a:ext cx="2316900" cy="6291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5" name="Google Shape;125;p21"/>
          <p:cNvSpPr txBox="1"/>
          <p:nvPr>
            <p:ph idx="5" type="subTitle"/>
          </p:nvPr>
        </p:nvSpPr>
        <p:spPr>
          <a:xfrm>
            <a:off x="4882563" y="1542025"/>
            <a:ext cx="23169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26" name="Google Shape;126;p21"/>
          <p:cNvSpPr txBox="1"/>
          <p:nvPr>
            <p:ph idx="6" type="subTitle"/>
          </p:nvPr>
        </p:nvSpPr>
        <p:spPr>
          <a:xfrm>
            <a:off x="4882613" y="1918116"/>
            <a:ext cx="2316900" cy="629100"/>
          </a:xfrm>
          <a:prstGeom prst="rect">
            <a:avLst/>
          </a:prstGeom>
        </p:spPr>
        <p:txBody>
          <a:bodyPr anchorCtr="0" anchor="t" bIns="91425" lIns="91425" spcFirstLastPara="1" rIns="91425" wrap="square" tIns="91425">
            <a:noAutofit/>
          </a:bodyPr>
          <a:lstStyle>
            <a:lvl1pPr lvl="0" marR="332101"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7" name="Google Shape;127;p21"/>
          <p:cNvSpPr txBox="1"/>
          <p:nvPr>
            <p:ph idx="7" type="subTitle"/>
          </p:nvPr>
        </p:nvSpPr>
        <p:spPr>
          <a:xfrm>
            <a:off x="1944363" y="3443102"/>
            <a:ext cx="2317200" cy="3897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28" name="Google Shape;128;p21"/>
          <p:cNvSpPr txBox="1"/>
          <p:nvPr>
            <p:ph idx="8" type="subTitle"/>
          </p:nvPr>
        </p:nvSpPr>
        <p:spPr>
          <a:xfrm>
            <a:off x="1944863" y="3819202"/>
            <a:ext cx="2316900" cy="629100"/>
          </a:xfrm>
          <a:prstGeom prst="rect">
            <a:avLst/>
          </a:prstGeom>
        </p:spPr>
        <p:txBody>
          <a:bodyPr anchorCtr="0" anchor="t" bIns="91425" lIns="91425" spcFirstLastPara="1" rIns="91425" wrap="square" tIns="91425">
            <a:noAutofit/>
          </a:bodyPr>
          <a:lstStyle>
            <a:lvl1pPr lvl="0" rtl="0" algn="r">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29" name="Google Shape;129;p21"/>
          <p:cNvSpPr txBox="1"/>
          <p:nvPr>
            <p:ph idx="9" type="subTitle"/>
          </p:nvPr>
        </p:nvSpPr>
        <p:spPr>
          <a:xfrm>
            <a:off x="4882388" y="2492565"/>
            <a:ext cx="23172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30" name="Google Shape;130;p21"/>
          <p:cNvSpPr txBox="1"/>
          <p:nvPr>
            <p:ph idx="13" type="subTitle"/>
          </p:nvPr>
        </p:nvSpPr>
        <p:spPr>
          <a:xfrm>
            <a:off x="4882725" y="2868665"/>
            <a:ext cx="2316900" cy="629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31" name="Google Shape;131;p21"/>
          <p:cNvSpPr txBox="1"/>
          <p:nvPr>
            <p:ph idx="14" type="subTitle"/>
          </p:nvPr>
        </p:nvSpPr>
        <p:spPr>
          <a:xfrm>
            <a:off x="4882563" y="3443100"/>
            <a:ext cx="2316900" cy="389700"/>
          </a:xfrm>
          <a:prstGeom prst="rect">
            <a:avLst/>
          </a:prstGeom>
        </p:spPr>
        <p:txBody>
          <a:bodyPr anchorCtr="0" anchor="ctr" bIns="91425" lIns="91425" spcFirstLastPara="1" rIns="91425" wrap="square" tIns="91425">
            <a:noAutofit/>
          </a:bodyPr>
          <a:lstStyle>
            <a:lvl1pPr lvl="0" rtl="0">
              <a:spcBef>
                <a:spcPts val="0"/>
              </a:spcBef>
              <a:spcAft>
                <a:spcPts val="0"/>
              </a:spcAft>
              <a:buSzPts val="1800"/>
              <a:buFont typeface="Oswald"/>
              <a:buNone/>
              <a:defRPr sz="1800">
                <a:latin typeface="Oswald"/>
                <a:ea typeface="Oswald"/>
                <a:cs typeface="Oswald"/>
                <a:sym typeface="Oswald"/>
              </a:defRPr>
            </a:lvl1pPr>
            <a:lvl2pPr lvl="1" rtl="0">
              <a:spcBef>
                <a:spcPts val="0"/>
              </a:spcBef>
              <a:spcAft>
                <a:spcPts val="0"/>
              </a:spcAft>
              <a:buSzPts val="1400"/>
              <a:buNone/>
              <a:defRPr/>
            </a:lvl2pPr>
            <a:lvl3pPr lvl="2" rtl="0">
              <a:spcBef>
                <a:spcPts val="1600"/>
              </a:spcBef>
              <a:spcAft>
                <a:spcPts val="0"/>
              </a:spcAft>
              <a:buSzPts val="1400"/>
              <a:buNone/>
              <a:defRPr/>
            </a:lvl3pPr>
            <a:lvl4pPr lvl="3" rtl="0">
              <a:spcBef>
                <a:spcPts val="1600"/>
              </a:spcBef>
              <a:spcAft>
                <a:spcPts val="0"/>
              </a:spcAft>
              <a:buSzPts val="1400"/>
              <a:buNone/>
              <a:defRPr/>
            </a:lvl4pPr>
            <a:lvl5pPr lvl="4" rtl="0">
              <a:spcBef>
                <a:spcPts val="1600"/>
              </a:spcBef>
              <a:spcAft>
                <a:spcPts val="0"/>
              </a:spcAft>
              <a:buSzPts val="1400"/>
              <a:buNone/>
              <a:defRPr/>
            </a:lvl5pPr>
            <a:lvl6pPr lvl="5" rtl="0">
              <a:spcBef>
                <a:spcPts val="1600"/>
              </a:spcBef>
              <a:spcAft>
                <a:spcPts val="0"/>
              </a:spcAft>
              <a:buSzPts val="1400"/>
              <a:buNone/>
              <a:defRPr/>
            </a:lvl6pPr>
            <a:lvl7pPr lvl="6" rtl="0">
              <a:spcBef>
                <a:spcPts val="1600"/>
              </a:spcBef>
              <a:spcAft>
                <a:spcPts val="0"/>
              </a:spcAft>
              <a:buSzPts val="1400"/>
              <a:buNone/>
              <a:defRPr/>
            </a:lvl7pPr>
            <a:lvl8pPr lvl="7" rtl="0">
              <a:spcBef>
                <a:spcPts val="1600"/>
              </a:spcBef>
              <a:spcAft>
                <a:spcPts val="0"/>
              </a:spcAft>
              <a:buSzPts val="1400"/>
              <a:buNone/>
              <a:defRPr/>
            </a:lvl8pPr>
            <a:lvl9pPr lvl="8" rtl="0">
              <a:spcBef>
                <a:spcPts val="1600"/>
              </a:spcBef>
              <a:spcAft>
                <a:spcPts val="1600"/>
              </a:spcAft>
              <a:buSzPts val="1400"/>
              <a:buNone/>
              <a:defRPr/>
            </a:lvl9pPr>
          </a:lstStyle>
          <a:p/>
        </p:txBody>
      </p:sp>
      <p:sp>
        <p:nvSpPr>
          <p:cNvPr id="132" name="Google Shape;132;p21"/>
          <p:cNvSpPr txBox="1"/>
          <p:nvPr>
            <p:ph idx="15" type="subTitle"/>
          </p:nvPr>
        </p:nvSpPr>
        <p:spPr>
          <a:xfrm>
            <a:off x="4882613" y="3819202"/>
            <a:ext cx="2316900" cy="629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p:cSld name="CUSTOM_3">
    <p:spTree>
      <p:nvGrpSpPr>
        <p:cNvPr id="133" name="Shape 133"/>
        <p:cNvGrpSpPr/>
        <p:nvPr/>
      </p:nvGrpSpPr>
      <p:grpSpPr>
        <a:xfrm>
          <a:off x="0" y="0"/>
          <a:ext cx="0" cy="0"/>
          <a:chOff x="0" y="0"/>
          <a:chExt cx="0" cy="0"/>
        </a:xfrm>
      </p:grpSpPr>
      <p:sp>
        <p:nvSpPr>
          <p:cNvPr id="134" name="Google Shape;134;p22"/>
          <p:cNvSpPr txBox="1"/>
          <p:nvPr>
            <p:ph hasCustomPrompt="1" type="title"/>
          </p:nvPr>
        </p:nvSpPr>
        <p:spPr>
          <a:xfrm>
            <a:off x="3389825" y="1356150"/>
            <a:ext cx="1172400" cy="1287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5" name="Google Shape;135;p22"/>
          <p:cNvSpPr txBox="1"/>
          <p:nvPr>
            <p:ph idx="2" type="title"/>
          </p:nvPr>
        </p:nvSpPr>
        <p:spPr>
          <a:xfrm>
            <a:off x="3507400" y="2586993"/>
            <a:ext cx="3852000" cy="653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2">
  <p:cSld name="CUSTOM_6">
    <p:spTree>
      <p:nvGrpSpPr>
        <p:cNvPr id="136" name="Shape 136"/>
        <p:cNvGrpSpPr/>
        <p:nvPr/>
      </p:nvGrpSpPr>
      <p:grpSpPr>
        <a:xfrm>
          <a:off x="0" y="0"/>
          <a:ext cx="0" cy="0"/>
          <a:chOff x="0" y="0"/>
          <a:chExt cx="0" cy="0"/>
        </a:xfrm>
      </p:grpSpPr>
      <p:sp>
        <p:nvSpPr>
          <p:cNvPr id="137" name="Google Shape;137;p23"/>
          <p:cNvSpPr txBox="1"/>
          <p:nvPr>
            <p:ph hasCustomPrompt="1" type="title"/>
          </p:nvPr>
        </p:nvSpPr>
        <p:spPr>
          <a:xfrm>
            <a:off x="2285825" y="1927950"/>
            <a:ext cx="1338900" cy="1287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38" name="Google Shape;138;p23"/>
          <p:cNvSpPr txBox="1"/>
          <p:nvPr>
            <p:ph idx="2" type="title"/>
          </p:nvPr>
        </p:nvSpPr>
        <p:spPr>
          <a:xfrm>
            <a:off x="3722950" y="2073553"/>
            <a:ext cx="3852000" cy="9732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3">
  <p:cSld name="CUSTOM_6_1">
    <p:spTree>
      <p:nvGrpSpPr>
        <p:cNvPr id="139" name="Shape 139"/>
        <p:cNvGrpSpPr/>
        <p:nvPr/>
      </p:nvGrpSpPr>
      <p:grpSpPr>
        <a:xfrm>
          <a:off x="0" y="0"/>
          <a:ext cx="0" cy="0"/>
          <a:chOff x="0" y="0"/>
          <a:chExt cx="0" cy="0"/>
        </a:xfrm>
      </p:grpSpPr>
      <p:sp>
        <p:nvSpPr>
          <p:cNvPr id="140" name="Google Shape;140;p24"/>
          <p:cNvSpPr txBox="1"/>
          <p:nvPr>
            <p:ph hasCustomPrompt="1" type="title"/>
          </p:nvPr>
        </p:nvSpPr>
        <p:spPr>
          <a:xfrm>
            <a:off x="3814350" y="1356150"/>
            <a:ext cx="1515300" cy="12876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1" name="Google Shape;141;p24"/>
          <p:cNvSpPr txBox="1"/>
          <p:nvPr>
            <p:ph idx="2" type="title"/>
          </p:nvPr>
        </p:nvSpPr>
        <p:spPr>
          <a:xfrm>
            <a:off x="3073050" y="2518425"/>
            <a:ext cx="2997900" cy="10770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4">
  <p:cSld name="CUSTOM_6_1_1">
    <p:spTree>
      <p:nvGrpSpPr>
        <p:cNvPr id="142" name="Shape 142"/>
        <p:cNvGrpSpPr/>
        <p:nvPr/>
      </p:nvGrpSpPr>
      <p:grpSpPr>
        <a:xfrm>
          <a:off x="0" y="0"/>
          <a:ext cx="0" cy="0"/>
          <a:chOff x="0" y="0"/>
          <a:chExt cx="0" cy="0"/>
        </a:xfrm>
      </p:grpSpPr>
      <p:sp>
        <p:nvSpPr>
          <p:cNvPr id="143" name="Google Shape;143;p25"/>
          <p:cNvSpPr txBox="1"/>
          <p:nvPr>
            <p:ph hasCustomPrompt="1" type="title"/>
          </p:nvPr>
        </p:nvSpPr>
        <p:spPr>
          <a:xfrm>
            <a:off x="4594375" y="1356150"/>
            <a:ext cx="1288200" cy="1287600"/>
          </a:xfrm>
          <a:prstGeom prst="rect">
            <a:avLst/>
          </a:prstGeom>
        </p:spPr>
        <p:txBody>
          <a:bodyPr anchorCtr="0" anchor="ctr" bIns="91425" lIns="91425" spcFirstLastPara="1" rIns="91425" wrap="square" tIns="91425">
            <a:noAutofit/>
          </a:bodyPr>
          <a:lstStyle>
            <a:lvl1pPr lvl="0" rtl="0" algn="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4" name="Google Shape;144;p25"/>
          <p:cNvSpPr txBox="1"/>
          <p:nvPr>
            <p:ph idx="2" type="title"/>
          </p:nvPr>
        </p:nvSpPr>
        <p:spPr>
          <a:xfrm>
            <a:off x="2686963" y="2587000"/>
            <a:ext cx="3195600" cy="6537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5">
  <p:cSld name="CUSTOM_6_1_1_1">
    <p:spTree>
      <p:nvGrpSpPr>
        <p:cNvPr id="145" name="Shape 145"/>
        <p:cNvGrpSpPr/>
        <p:nvPr/>
      </p:nvGrpSpPr>
      <p:grpSpPr>
        <a:xfrm>
          <a:off x="0" y="0"/>
          <a:ext cx="0" cy="0"/>
          <a:chOff x="0" y="0"/>
          <a:chExt cx="0" cy="0"/>
        </a:xfrm>
      </p:grpSpPr>
      <p:sp>
        <p:nvSpPr>
          <p:cNvPr id="146" name="Google Shape;146;p26"/>
          <p:cNvSpPr txBox="1"/>
          <p:nvPr>
            <p:ph hasCustomPrompt="1" type="title"/>
          </p:nvPr>
        </p:nvSpPr>
        <p:spPr>
          <a:xfrm>
            <a:off x="4707800" y="2147125"/>
            <a:ext cx="1212000" cy="1050600"/>
          </a:xfrm>
          <a:prstGeom prst="rect">
            <a:avLst/>
          </a:prstGeom>
        </p:spPr>
        <p:txBody>
          <a:bodyPr anchorCtr="0" anchor="ctr" bIns="91425" lIns="91425" spcFirstLastPara="1" rIns="91425" wrap="square" tIns="91425">
            <a:noAutofit/>
          </a:bodyPr>
          <a:lstStyle>
            <a:lvl1pPr lvl="0" rtl="0">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47" name="Google Shape;147;p26"/>
          <p:cNvSpPr txBox="1"/>
          <p:nvPr>
            <p:ph idx="2" type="title"/>
          </p:nvPr>
        </p:nvSpPr>
        <p:spPr>
          <a:xfrm>
            <a:off x="2897650" y="2147125"/>
            <a:ext cx="1696500" cy="971700"/>
          </a:xfrm>
          <a:prstGeom prst="rect">
            <a:avLst/>
          </a:prstGeom>
        </p:spPr>
        <p:txBody>
          <a:bodyPr anchorCtr="0" anchor="t" bIns="91425" lIns="91425" spcFirstLastPara="1" rIns="91425" wrap="square" tIns="91425">
            <a:noAutofit/>
          </a:bodyPr>
          <a:lstStyle>
            <a:lvl1pPr lvl="0" rtl="0" algn="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 and subtitle 6">
  <p:cSld name="CUSTOM_6_1_1_1_1">
    <p:spTree>
      <p:nvGrpSpPr>
        <p:cNvPr id="148" name="Shape 148"/>
        <p:cNvGrpSpPr/>
        <p:nvPr/>
      </p:nvGrpSpPr>
      <p:grpSpPr>
        <a:xfrm>
          <a:off x="0" y="0"/>
          <a:ext cx="0" cy="0"/>
          <a:chOff x="0" y="0"/>
          <a:chExt cx="0" cy="0"/>
        </a:xfrm>
      </p:grpSpPr>
      <p:sp>
        <p:nvSpPr>
          <p:cNvPr id="149" name="Google Shape;149;p27"/>
          <p:cNvSpPr txBox="1"/>
          <p:nvPr>
            <p:ph hasCustomPrompt="1" type="title"/>
          </p:nvPr>
        </p:nvSpPr>
        <p:spPr>
          <a:xfrm>
            <a:off x="3894750" y="2751750"/>
            <a:ext cx="1354500" cy="9450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7200"/>
              <a:buNone/>
              <a:defRPr sz="7200"/>
            </a:lvl1pPr>
            <a:lvl2pPr lvl="1" rtl="0" algn="ctr">
              <a:spcBef>
                <a:spcPts val="0"/>
              </a:spcBef>
              <a:spcAft>
                <a:spcPts val="0"/>
              </a:spcAft>
              <a:buSzPts val="12000"/>
              <a:buNone/>
              <a:defRPr sz="12000"/>
            </a:lvl2pPr>
            <a:lvl3pPr lvl="2" rtl="0" algn="ctr">
              <a:spcBef>
                <a:spcPts val="0"/>
              </a:spcBef>
              <a:spcAft>
                <a:spcPts val="0"/>
              </a:spcAft>
              <a:buSzPts val="12000"/>
              <a:buNone/>
              <a:defRPr sz="12000"/>
            </a:lvl3pPr>
            <a:lvl4pPr lvl="3" rtl="0" algn="ctr">
              <a:spcBef>
                <a:spcPts val="0"/>
              </a:spcBef>
              <a:spcAft>
                <a:spcPts val="0"/>
              </a:spcAft>
              <a:buSzPts val="12000"/>
              <a:buNone/>
              <a:defRPr sz="12000"/>
            </a:lvl4pPr>
            <a:lvl5pPr lvl="4" rtl="0" algn="ctr">
              <a:spcBef>
                <a:spcPts val="0"/>
              </a:spcBef>
              <a:spcAft>
                <a:spcPts val="0"/>
              </a:spcAft>
              <a:buSzPts val="12000"/>
              <a:buNone/>
              <a:defRPr sz="12000"/>
            </a:lvl5pPr>
            <a:lvl6pPr lvl="5" rtl="0" algn="ctr">
              <a:spcBef>
                <a:spcPts val="0"/>
              </a:spcBef>
              <a:spcAft>
                <a:spcPts val="0"/>
              </a:spcAft>
              <a:buSzPts val="12000"/>
              <a:buNone/>
              <a:defRPr sz="12000"/>
            </a:lvl6pPr>
            <a:lvl7pPr lvl="6" rtl="0" algn="ctr">
              <a:spcBef>
                <a:spcPts val="0"/>
              </a:spcBef>
              <a:spcAft>
                <a:spcPts val="0"/>
              </a:spcAft>
              <a:buSzPts val="12000"/>
              <a:buNone/>
              <a:defRPr sz="12000"/>
            </a:lvl7pPr>
            <a:lvl8pPr lvl="7" rtl="0" algn="ctr">
              <a:spcBef>
                <a:spcPts val="0"/>
              </a:spcBef>
              <a:spcAft>
                <a:spcPts val="0"/>
              </a:spcAft>
              <a:buSzPts val="12000"/>
              <a:buNone/>
              <a:defRPr sz="12000"/>
            </a:lvl8pPr>
            <a:lvl9pPr lvl="8" rtl="0" algn="ctr">
              <a:spcBef>
                <a:spcPts val="0"/>
              </a:spcBef>
              <a:spcAft>
                <a:spcPts val="0"/>
              </a:spcAft>
              <a:buSzPts val="12000"/>
              <a:buNone/>
              <a:defRPr sz="12000"/>
            </a:lvl9pPr>
          </a:lstStyle>
          <a:p>
            <a:r>
              <a:t>xx%</a:t>
            </a:r>
          </a:p>
        </p:txBody>
      </p:sp>
      <p:sp>
        <p:nvSpPr>
          <p:cNvPr id="150" name="Google Shape;150;p27"/>
          <p:cNvSpPr txBox="1"/>
          <p:nvPr>
            <p:ph idx="2" type="title"/>
          </p:nvPr>
        </p:nvSpPr>
        <p:spPr>
          <a:xfrm>
            <a:off x="2646000" y="1855999"/>
            <a:ext cx="3852000" cy="516300"/>
          </a:xfrm>
          <a:prstGeom prst="rect">
            <a:avLst/>
          </a:prstGeom>
        </p:spPr>
        <p:txBody>
          <a:bodyPr anchorCtr="0" anchor="t" bIns="91425" lIns="91425" spcFirstLastPara="1" rIns="91425" wrap="square" tIns="91425">
            <a:noAutofit/>
          </a:bodyPr>
          <a:lstStyle>
            <a:lvl1pPr lvl="0" rtl="0" algn="ctr">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4">
    <p:spTree>
      <p:nvGrpSpPr>
        <p:cNvPr id="151" name="Shape 151"/>
        <p:cNvGrpSpPr/>
        <p:nvPr/>
      </p:nvGrpSpPr>
      <p:grpSpPr>
        <a:xfrm>
          <a:off x="0" y="0"/>
          <a:ext cx="0" cy="0"/>
          <a:chOff x="0" y="0"/>
          <a:chExt cx="0" cy="0"/>
        </a:xfrm>
      </p:grpSpPr>
      <p:sp>
        <p:nvSpPr>
          <p:cNvPr id="152" name="Google Shape;152;p28"/>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4_1">
    <p:spTree>
      <p:nvGrpSpPr>
        <p:cNvPr id="153" name="Shape 153"/>
        <p:cNvGrpSpPr/>
        <p:nvPr/>
      </p:nvGrpSpPr>
      <p:grpSpPr>
        <a:xfrm>
          <a:off x="0" y="0"/>
          <a:ext cx="0" cy="0"/>
          <a:chOff x="0" y="0"/>
          <a:chExt cx="0" cy="0"/>
        </a:xfrm>
      </p:grpSpPr>
      <p:sp>
        <p:nvSpPr>
          <p:cNvPr id="154" name="Google Shape;154;p29"/>
          <p:cNvSpPr txBox="1"/>
          <p:nvPr>
            <p:ph type="title"/>
          </p:nvPr>
        </p:nvSpPr>
        <p:spPr>
          <a:xfrm>
            <a:off x="720000" y="540000"/>
            <a:ext cx="3852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4">
  <p:cSld name="CUSTOM_4_1_1">
    <p:spTree>
      <p:nvGrpSpPr>
        <p:cNvPr id="155" name="Shape 155"/>
        <p:cNvGrpSpPr/>
        <p:nvPr/>
      </p:nvGrpSpPr>
      <p:grpSpPr>
        <a:xfrm>
          <a:off x="0" y="0"/>
          <a:ext cx="0" cy="0"/>
          <a:chOff x="0" y="0"/>
          <a:chExt cx="0" cy="0"/>
        </a:xfrm>
      </p:grpSpPr>
      <p:sp>
        <p:nvSpPr>
          <p:cNvPr id="156" name="Google Shape;156;p30"/>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5">
  <p:cSld name="CUSTOM_4_1_1_1">
    <p:spTree>
      <p:nvGrpSpPr>
        <p:cNvPr id="157" name="Shape 157"/>
        <p:cNvGrpSpPr/>
        <p:nvPr/>
      </p:nvGrpSpPr>
      <p:grpSpPr>
        <a:xfrm>
          <a:off x="0" y="0"/>
          <a:ext cx="0" cy="0"/>
          <a:chOff x="0" y="0"/>
          <a:chExt cx="0" cy="0"/>
        </a:xfrm>
      </p:grpSpPr>
      <p:sp>
        <p:nvSpPr>
          <p:cNvPr id="158" name="Google Shape;158;p31"/>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7">
    <p:spTree>
      <p:nvGrpSpPr>
        <p:cNvPr id="159" name="Shape 159"/>
        <p:cNvGrpSpPr/>
        <p:nvPr/>
      </p:nvGrpSpPr>
      <p:grpSpPr>
        <a:xfrm>
          <a:off x="0" y="0"/>
          <a:ext cx="0" cy="0"/>
          <a:chOff x="0" y="0"/>
          <a:chExt cx="0" cy="0"/>
        </a:xfrm>
      </p:grpSpPr>
      <p:sp>
        <p:nvSpPr>
          <p:cNvPr id="160" name="Google Shape;160;p32"/>
          <p:cNvSpPr txBox="1"/>
          <p:nvPr>
            <p:ph type="ctrTitle"/>
          </p:nvPr>
        </p:nvSpPr>
        <p:spPr>
          <a:xfrm>
            <a:off x="1887750" y="946225"/>
            <a:ext cx="5368500" cy="9750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61" name="Google Shape;161;p32"/>
          <p:cNvSpPr txBox="1"/>
          <p:nvPr>
            <p:ph idx="1" type="subTitle"/>
          </p:nvPr>
        </p:nvSpPr>
        <p:spPr>
          <a:xfrm>
            <a:off x="4774636" y="2224775"/>
            <a:ext cx="3054900" cy="1157100"/>
          </a:xfrm>
          <a:prstGeom prst="rect">
            <a:avLst/>
          </a:prstGeom>
        </p:spPr>
        <p:txBody>
          <a:bodyPr anchorCtr="0" anchor="t" bIns="91425" lIns="91425" spcFirstLastPara="1" rIns="91425" wrap="square" tIns="91425">
            <a:noAutofit/>
          </a:bodyPr>
          <a:lstStyle>
            <a:lvl1pPr lvl="0" rtl="0">
              <a:lnSpc>
                <a:spcPct val="100000"/>
              </a:lnSpc>
              <a:spcBef>
                <a:spcPts val="0"/>
              </a:spcBef>
              <a:spcAft>
                <a:spcPts val="0"/>
              </a:spcAft>
              <a:buSzPts val="2800"/>
              <a:buNone/>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
        <p:nvSpPr>
          <p:cNvPr id="162" name="Google Shape;162;p32"/>
          <p:cNvSpPr txBox="1"/>
          <p:nvPr/>
        </p:nvSpPr>
        <p:spPr>
          <a:xfrm>
            <a:off x="2569325" y="4151400"/>
            <a:ext cx="4005600" cy="4176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lang="en" sz="1000">
                <a:solidFill>
                  <a:schemeClr val="lt1"/>
                </a:solidFill>
                <a:latin typeface="Raleway"/>
                <a:ea typeface="Raleway"/>
                <a:cs typeface="Raleway"/>
                <a:sym typeface="Raleway"/>
              </a:rPr>
              <a:t>CREDITS: This presentation template was created by </a:t>
            </a:r>
            <a:r>
              <a:rPr b="1" lang="en" sz="1000" u="sng">
                <a:solidFill>
                  <a:schemeClr val="lt1"/>
                </a:solidFill>
                <a:latin typeface="Raleway"/>
                <a:ea typeface="Raleway"/>
                <a:cs typeface="Raleway"/>
                <a:sym typeface="Raleway"/>
                <a:hlinkClick r:id="rId2">
                  <a:extLst>
                    <a:ext uri="{A12FA001-AC4F-418D-AE19-62706E023703}">
                      <ahyp:hlinkClr val="tx"/>
                    </a:ext>
                  </a:extLst>
                </a:hlinkClick>
              </a:rPr>
              <a:t>Slidesgo</a:t>
            </a:r>
            <a:r>
              <a:rPr b="1" lang="en" sz="1000">
                <a:solidFill>
                  <a:schemeClr val="lt1"/>
                </a:solidFill>
                <a:latin typeface="Raleway"/>
                <a:ea typeface="Raleway"/>
                <a:cs typeface="Raleway"/>
                <a:sym typeface="Raleway"/>
              </a:rPr>
              <a:t>,</a:t>
            </a:r>
            <a:r>
              <a:rPr lang="en" sz="1000">
                <a:solidFill>
                  <a:schemeClr val="lt1"/>
                </a:solidFill>
                <a:latin typeface="Raleway"/>
                <a:ea typeface="Raleway"/>
                <a:cs typeface="Raleway"/>
                <a:sym typeface="Raleway"/>
              </a:rPr>
              <a:t> including icons by </a:t>
            </a:r>
            <a:r>
              <a:rPr b="1" lang="en" sz="1000" u="sng">
                <a:solidFill>
                  <a:schemeClr val="lt1"/>
                </a:solidFill>
                <a:latin typeface="Raleway"/>
                <a:ea typeface="Raleway"/>
                <a:cs typeface="Raleway"/>
                <a:sym typeface="Raleway"/>
                <a:hlinkClick r:id="rId3">
                  <a:extLst>
                    <a:ext uri="{A12FA001-AC4F-418D-AE19-62706E023703}">
                      <ahyp:hlinkClr val="tx"/>
                    </a:ext>
                  </a:extLst>
                </a:hlinkClick>
              </a:rPr>
              <a:t>Flaticon</a:t>
            </a:r>
            <a:r>
              <a:rPr lang="en" sz="1000">
                <a:solidFill>
                  <a:schemeClr val="lt1"/>
                </a:solidFill>
                <a:latin typeface="Raleway"/>
                <a:ea typeface="Raleway"/>
                <a:cs typeface="Raleway"/>
                <a:sym typeface="Raleway"/>
              </a:rPr>
              <a:t>, infographics &amp; images by </a:t>
            </a:r>
            <a:r>
              <a:rPr b="1" lang="en" sz="1000" u="sng">
                <a:solidFill>
                  <a:schemeClr val="lt1"/>
                </a:solidFill>
                <a:latin typeface="Raleway"/>
                <a:ea typeface="Raleway"/>
                <a:cs typeface="Raleway"/>
                <a:sym typeface="Raleway"/>
                <a:hlinkClick r:id="rId4">
                  <a:extLst>
                    <a:ext uri="{A12FA001-AC4F-418D-AE19-62706E023703}">
                      <ahyp:hlinkClr val="tx"/>
                    </a:ext>
                  </a:extLst>
                </a:hlinkClick>
              </a:rPr>
              <a:t>Freepik</a:t>
            </a:r>
            <a:r>
              <a:rPr lang="en" sz="1000">
                <a:solidFill>
                  <a:schemeClr val="lt1"/>
                </a:solidFill>
                <a:latin typeface="Raleway"/>
                <a:ea typeface="Raleway"/>
                <a:cs typeface="Raleway"/>
                <a:sym typeface="Raleway"/>
              </a:rPr>
              <a:t> </a:t>
            </a:r>
            <a:endParaRPr sz="1000">
              <a:solidFill>
                <a:schemeClr val="lt1"/>
              </a:solidFill>
              <a:latin typeface="Raleway"/>
              <a:ea typeface="Raleway"/>
              <a:cs typeface="Raleway"/>
              <a:sym typeface="Raleway"/>
            </a:endParaRPr>
          </a:p>
        </p:txBody>
      </p:sp>
      <p:sp>
        <p:nvSpPr>
          <p:cNvPr id="163" name="Google Shape;163;p32"/>
          <p:cNvSpPr txBox="1"/>
          <p:nvPr>
            <p:ph idx="2" type="subTitle"/>
          </p:nvPr>
        </p:nvSpPr>
        <p:spPr>
          <a:xfrm>
            <a:off x="1314451" y="2224775"/>
            <a:ext cx="2550900" cy="975000"/>
          </a:xfrm>
          <a:prstGeom prst="rect">
            <a:avLst/>
          </a:prstGeom>
        </p:spPr>
        <p:txBody>
          <a:bodyPr anchorCtr="0" anchor="t" bIns="91425" lIns="91425" spcFirstLastPara="1" rIns="91425" wrap="square" tIns="91425">
            <a:noAutofit/>
          </a:bodyPr>
          <a:lstStyle>
            <a:lvl1pPr lvl="0" rtl="0" algn="r">
              <a:lnSpc>
                <a:spcPct val="150000"/>
              </a:lnSpc>
              <a:spcBef>
                <a:spcPts val="0"/>
              </a:spcBef>
              <a:spcAft>
                <a:spcPts val="0"/>
              </a:spcAft>
              <a:buSzPts val="2800"/>
              <a:buNone/>
              <a:defRPr/>
            </a:lvl1pPr>
            <a:lvl2pPr lvl="1" rtl="0" algn="ctr">
              <a:lnSpc>
                <a:spcPct val="100000"/>
              </a:lnSpc>
              <a:spcBef>
                <a:spcPts val="0"/>
              </a:spcBef>
              <a:spcAft>
                <a:spcPts val="0"/>
              </a:spcAft>
              <a:buSzPts val="2800"/>
              <a:buNone/>
              <a:defRPr sz="2800"/>
            </a:lvl2pPr>
            <a:lvl3pPr lvl="2" rtl="0" algn="ctr">
              <a:lnSpc>
                <a:spcPct val="100000"/>
              </a:lnSpc>
              <a:spcBef>
                <a:spcPts val="0"/>
              </a:spcBef>
              <a:spcAft>
                <a:spcPts val="0"/>
              </a:spcAft>
              <a:buSzPts val="2800"/>
              <a:buNone/>
              <a:defRPr sz="2800"/>
            </a:lvl3pPr>
            <a:lvl4pPr lvl="3" rtl="0" algn="ctr">
              <a:lnSpc>
                <a:spcPct val="100000"/>
              </a:lnSpc>
              <a:spcBef>
                <a:spcPts val="0"/>
              </a:spcBef>
              <a:spcAft>
                <a:spcPts val="0"/>
              </a:spcAft>
              <a:buSzPts val="2800"/>
              <a:buNone/>
              <a:defRPr sz="2800"/>
            </a:lvl4pPr>
            <a:lvl5pPr lvl="4" rtl="0" algn="ctr">
              <a:lnSpc>
                <a:spcPct val="100000"/>
              </a:lnSpc>
              <a:spcBef>
                <a:spcPts val="0"/>
              </a:spcBef>
              <a:spcAft>
                <a:spcPts val="0"/>
              </a:spcAft>
              <a:buSzPts val="2800"/>
              <a:buNone/>
              <a:defRPr sz="2800"/>
            </a:lvl5pPr>
            <a:lvl6pPr lvl="5" rtl="0" algn="ctr">
              <a:lnSpc>
                <a:spcPct val="100000"/>
              </a:lnSpc>
              <a:spcBef>
                <a:spcPts val="0"/>
              </a:spcBef>
              <a:spcAft>
                <a:spcPts val="0"/>
              </a:spcAft>
              <a:buSzPts val="2800"/>
              <a:buNone/>
              <a:defRPr sz="2800"/>
            </a:lvl6pPr>
            <a:lvl7pPr lvl="6" rtl="0" algn="ctr">
              <a:lnSpc>
                <a:spcPct val="100000"/>
              </a:lnSpc>
              <a:spcBef>
                <a:spcPts val="0"/>
              </a:spcBef>
              <a:spcAft>
                <a:spcPts val="0"/>
              </a:spcAft>
              <a:buSzPts val="2800"/>
              <a:buNone/>
              <a:defRPr sz="2800"/>
            </a:lvl7pPr>
            <a:lvl8pPr lvl="7" rtl="0" algn="ctr">
              <a:lnSpc>
                <a:spcPct val="100000"/>
              </a:lnSpc>
              <a:spcBef>
                <a:spcPts val="0"/>
              </a:spcBef>
              <a:spcAft>
                <a:spcPts val="0"/>
              </a:spcAft>
              <a:buSzPts val="2800"/>
              <a:buNone/>
              <a:defRPr sz="2800"/>
            </a:lvl8pPr>
            <a:lvl9pPr lvl="8" rtl="0" algn="ctr">
              <a:lnSpc>
                <a:spcPct val="100000"/>
              </a:lnSpc>
              <a:spcBef>
                <a:spcPts val="0"/>
              </a:spcBef>
              <a:spcAft>
                <a:spcPts val="0"/>
              </a:spcAft>
              <a:buSzPts val="2800"/>
              <a:buNone/>
              <a:defRPr sz="2800"/>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1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1" Type="http://schemas.openxmlformats.org/officeDocument/2006/relationships/slideLayout" Target="../slideLayouts/slideLayout30.xml"/><Relationship Id="rId30" Type="http://schemas.openxmlformats.org/officeDocument/2006/relationships/slideLayout" Target="../slideLayouts/slideLayout29.xml"/><Relationship Id="rId11" Type="http://schemas.openxmlformats.org/officeDocument/2006/relationships/slideLayout" Target="../slideLayouts/slideLayout10.xml"/><Relationship Id="rId33" Type="http://schemas.openxmlformats.org/officeDocument/2006/relationships/theme" Target="../theme/theme2.xml"/><Relationship Id="rId10" Type="http://schemas.openxmlformats.org/officeDocument/2006/relationships/slideLayout" Target="../slideLayouts/slideLayout9.xml"/><Relationship Id="rId32" Type="http://schemas.openxmlformats.org/officeDocument/2006/relationships/slideLayout" Target="../slideLayouts/slideLayout31.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20000" y="540000"/>
            <a:ext cx="77040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lt1"/>
              </a:buClr>
              <a:buSzPts val="2800"/>
              <a:buFont typeface="Oswald"/>
              <a:buNone/>
              <a:defRPr sz="2800">
                <a:solidFill>
                  <a:schemeClr val="lt1"/>
                </a:solidFill>
                <a:latin typeface="Oswald"/>
                <a:ea typeface="Oswald"/>
                <a:cs typeface="Oswald"/>
                <a:sym typeface="Oswald"/>
              </a:defRPr>
            </a:lvl1pPr>
            <a:lvl2pPr lvl="1">
              <a:spcBef>
                <a:spcPts val="0"/>
              </a:spcBef>
              <a:spcAft>
                <a:spcPts val="0"/>
              </a:spcAft>
              <a:buClr>
                <a:schemeClr val="lt1"/>
              </a:buClr>
              <a:buSzPts val="2800"/>
              <a:buNone/>
              <a:defRPr sz="2800">
                <a:solidFill>
                  <a:schemeClr val="lt1"/>
                </a:solidFill>
              </a:defRPr>
            </a:lvl2pPr>
            <a:lvl3pPr lvl="2">
              <a:spcBef>
                <a:spcPts val="0"/>
              </a:spcBef>
              <a:spcAft>
                <a:spcPts val="0"/>
              </a:spcAft>
              <a:buClr>
                <a:schemeClr val="lt1"/>
              </a:buClr>
              <a:buSzPts val="2800"/>
              <a:buNone/>
              <a:defRPr sz="2800">
                <a:solidFill>
                  <a:schemeClr val="lt1"/>
                </a:solidFill>
              </a:defRPr>
            </a:lvl3pPr>
            <a:lvl4pPr lvl="3">
              <a:spcBef>
                <a:spcPts val="0"/>
              </a:spcBef>
              <a:spcAft>
                <a:spcPts val="0"/>
              </a:spcAft>
              <a:buClr>
                <a:schemeClr val="lt1"/>
              </a:buClr>
              <a:buSzPts val="2800"/>
              <a:buNone/>
              <a:defRPr sz="2800">
                <a:solidFill>
                  <a:schemeClr val="lt1"/>
                </a:solidFill>
              </a:defRPr>
            </a:lvl4pPr>
            <a:lvl5pPr lvl="4">
              <a:spcBef>
                <a:spcPts val="0"/>
              </a:spcBef>
              <a:spcAft>
                <a:spcPts val="0"/>
              </a:spcAft>
              <a:buClr>
                <a:schemeClr val="lt1"/>
              </a:buClr>
              <a:buSzPts val="2800"/>
              <a:buNone/>
              <a:defRPr sz="2800">
                <a:solidFill>
                  <a:schemeClr val="lt1"/>
                </a:solidFill>
              </a:defRPr>
            </a:lvl5pPr>
            <a:lvl6pPr lvl="5">
              <a:spcBef>
                <a:spcPts val="0"/>
              </a:spcBef>
              <a:spcAft>
                <a:spcPts val="0"/>
              </a:spcAft>
              <a:buClr>
                <a:schemeClr val="lt1"/>
              </a:buClr>
              <a:buSzPts val="2800"/>
              <a:buNone/>
              <a:defRPr sz="2800">
                <a:solidFill>
                  <a:schemeClr val="lt1"/>
                </a:solidFill>
              </a:defRPr>
            </a:lvl6pPr>
            <a:lvl7pPr lvl="6">
              <a:spcBef>
                <a:spcPts val="0"/>
              </a:spcBef>
              <a:spcAft>
                <a:spcPts val="0"/>
              </a:spcAft>
              <a:buClr>
                <a:schemeClr val="lt1"/>
              </a:buClr>
              <a:buSzPts val="2800"/>
              <a:buNone/>
              <a:defRPr sz="2800">
                <a:solidFill>
                  <a:schemeClr val="lt1"/>
                </a:solidFill>
              </a:defRPr>
            </a:lvl7pPr>
            <a:lvl8pPr lvl="7">
              <a:spcBef>
                <a:spcPts val="0"/>
              </a:spcBef>
              <a:spcAft>
                <a:spcPts val="0"/>
              </a:spcAft>
              <a:buClr>
                <a:schemeClr val="lt1"/>
              </a:buClr>
              <a:buSzPts val="2800"/>
              <a:buNone/>
              <a:defRPr sz="2800">
                <a:solidFill>
                  <a:schemeClr val="lt1"/>
                </a:solidFill>
              </a:defRPr>
            </a:lvl8pPr>
            <a:lvl9pPr lvl="8">
              <a:spcBef>
                <a:spcPts val="0"/>
              </a:spcBef>
              <a:spcAft>
                <a:spcPts val="0"/>
              </a:spcAft>
              <a:buClr>
                <a:schemeClr val="lt1"/>
              </a:buClr>
              <a:buSzPts val="2800"/>
              <a:buNone/>
              <a:defRPr sz="2800">
                <a:solidFill>
                  <a:schemeClr val="lt1"/>
                </a:solidFill>
              </a:defRPr>
            </a:lvl9pPr>
          </a:lstStyle>
          <a:p/>
        </p:txBody>
      </p:sp>
      <p:sp>
        <p:nvSpPr>
          <p:cNvPr id="7" name="Google Shape;7;p1"/>
          <p:cNvSpPr txBox="1"/>
          <p:nvPr>
            <p:ph idx="1" type="body"/>
          </p:nvPr>
        </p:nvSpPr>
        <p:spPr>
          <a:xfrm>
            <a:off x="720000" y="1152475"/>
            <a:ext cx="7704000" cy="3416400"/>
          </a:xfrm>
          <a:prstGeom prst="rect">
            <a:avLst/>
          </a:prstGeom>
          <a:noFill/>
          <a:ln>
            <a:noFill/>
          </a:ln>
        </p:spPr>
        <p:txBody>
          <a:bodyPr anchorCtr="0" anchor="t" bIns="91425" lIns="91425" spcFirstLastPara="1" rIns="91425" wrap="square" tIns="91425">
            <a:noAutofit/>
          </a:bodyPr>
          <a:lstStyle>
            <a:lvl1pPr indent="-317500" lvl="0" marL="457200">
              <a:lnSpc>
                <a:spcPct val="100000"/>
              </a:lnSpc>
              <a:spcBef>
                <a:spcPts val="0"/>
              </a:spcBef>
              <a:spcAft>
                <a:spcPts val="0"/>
              </a:spcAft>
              <a:buClr>
                <a:schemeClr val="lt1"/>
              </a:buClr>
              <a:buSzPts val="1400"/>
              <a:buFont typeface="Raleway"/>
              <a:buChar char="●"/>
              <a:defRPr>
                <a:solidFill>
                  <a:schemeClr val="lt1"/>
                </a:solidFill>
                <a:latin typeface="Raleway"/>
                <a:ea typeface="Raleway"/>
                <a:cs typeface="Raleway"/>
                <a:sym typeface="Raleway"/>
              </a:defRPr>
            </a:lvl1pPr>
            <a:lvl2pPr indent="-317500" lvl="1" marL="9144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2pPr>
            <a:lvl3pPr indent="-317500" lvl="2" marL="13716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3pPr>
            <a:lvl4pPr indent="-317500" lvl="3" marL="18288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4pPr>
            <a:lvl5pPr indent="-317500" lvl="4" marL="22860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5pPr>
            <a:lvl6pPr indent="-317500" lvl="5" marL="27432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6pPr>
            <a:lvl7pPr indent="-317500" lvl="6" marL="32004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7pPr>
            <a:lvl8pPr indent="-317500" lvl="7" marL="3657600">
              <a:lnSpc>
                <a:spcPct val="100000"/>
              </a:lnSpc>
              <a:spcBef>
                <a:spcPts val="1600"/>
              </a:spcBef>
              <a:spcAft>
                <a:spcPts val="0"/>
              </a:spcAft>
              <a:buClr>
                <a:schemeClr val="lt1"/>
              </a:buClr>
              <a:buSzPts val="1400"/>
              <a:buFont typeface="Raleway"/>
              <a:buChar char="○"/>
              <a:defRPr>
                <a:solidFill>
                  <a:schemeClr val="lt1"/>
                </a:solidFill>
                <a:latin typeface="Raleway"/>
                <a:ea typeface="Raleway"/>
                <a:cs typeface="Raleway"/>
                <a:sym typeface="Raleway"/>
              </a:defRPr>
            </a:lvl8pPr>
            <a:lvl9pPr indent="-317500" lvl="8" marL="4114800">
              <a:lnSpc>
                <a:spcPct val="100000"/>
              </a:lnSpc>
              <a:spcBef>
                <a:spcPts val="1600"/>
              </a:spcBef>
              <a:spcAft>
                <a:spcPts val="1600"/>
              </a:spcAft>
              <a:buClr>
                <a:schemeClr val="lt1"/>
              </a:buClr>
              <a:buSzPts val="1400"/>
              <a:buFont typeface="Raleway"/>
              <a:buChar char="■"/>
              <a:defRPr>
                <a:solidFill>
                  <a:schemeClr val="lt1"/>
                </a:solidFill>
                <a:latin typeface="Raleway"/>
                <a:ea typeface="Raleway"/>
                <a:cs typeface="Raleway"/>
                <a:sym typeface="Raleway"/>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 id="2147483677" r:id="rId31"/>
    <p:sldLayoutId id="2147483678" r:id="rId3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extLst>
    <p:ext uri="{27BBF7A9-308A-43DC-89C8-2F10F3537804}">
      <p15:sldGuideLst>
        <p15:guide id="1" orient="horz" pos="1620">
          <p15:clr>
            <a:srgbClr val="EA4335"/>
          </p15:clr>
        </p15:guide>
        <p15:guide id="2" pos="2880">
          <p15:clr>
            <a:srgbClr val="EA4335"/>
          </p15:clr>
        </p15:guide>
        <p15:guide id="3" pos="454">
          <p15:clr>
            <a:srgbClr val="EA4335"/>
          </p15:clr>
        </p15:guide>
        <p15:guide id="4" pos="5306">
          <p15:clr>
            <a:srgbClr val="EA4335"/>
          </p15:clr>
        </p15:guide>
        <p15:guide id="5" orient="horz" pos="340">
          <p15:clr>
            <a:srgbClr val="EA4335"/>
          </p15:clr>
        </p15:guide>
        <p15:guide id="6" orient="horz" pos="2878">
          <p15:clr>
            <a:srgbClr val="EA4335"/>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1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5.xml"/><Relationship Id="rId3" Type="http://schemas.openxmlformats.org/officeDocument/2006/relationships/image" Target="../media/image10.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5.jpg"/><Relationship Id="rId4" Type="http://schemas.openxmlformats.org/officeDocument/2006/relationships/image" Target="../media/image1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7.xml"/><Relationship Id="rId3" Type="http://schemas.openxmlformats.org/officeDocument/2006/relationships/image" Target="../media/image9.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1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7.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11.xml"/><Relationship Id="rId3"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2.xml"/><Relationship Id="rId3" Type="http://schemas.openxmlformats.org/officeDocument/2006/relationships/image" Target="../media/image6.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0.xml"/><Relationship Id="rId2" Type="http://schemas.openxmlformats.org/officeDocument/2006/relationships/notesSlide" Target="../notesSlides/notesSlide15.xml"/><Relationship Id="rId3" Type="http://schemas.openxmlformats.org/officeDocument/2006/relationships/image" Target="../media/image11.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6.xml"/><Relationship Id="rId3" Type="http://schemas.openxmlformats.org/officeDocument/2006/relationships/image" Target="../media/image2.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2.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8.xml"/><Relationship Id="rId3" Type="http://schemas.openxmlformats.org/officeDocument/2006/relationships/image" Target="../media/image16.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9.xml"/><Relationship Id="rId3" Type="http://schemas.openxmlformats.org/officeDocument/2006/relationships/image" Target="../media/image16.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20.xml"/><Relationship Id="rId3" Type="http://schemas.openxmlformats.org/officeDocument/2006/relationships/image" Target="../media/image8.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1.xml"/><Relationship Id="rId3"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2.xml"/><Relationship Id="rId3" Type="http://schemas.openxmlformats.org/officeDocument/2006/relationships/image" Target="../media/image13.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3.xml"/><Relationship Id="rId3" Type="http://schemas.openxmlformats.org/officeDocument/2006/relationships/image" Target="../media/image18.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24.xml"/><Relationship Id="rId3" Type="http://schemas.openxmlformats.org/officeDocument/2006/relationships/image" Target="../media/image18.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25.xml"/><Relationship Id="rId3" Type="http://schemas.openxmlformats.org/officeDocument/2006/relationships/image" Target="../media/image26.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26.xml"/><Relationship Id="rId3" Type="http://schemas.openxmlformats.org/officeDocument/2006/relationships/image" Target="../media/image16.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7.xml"/><Relationship Id="rId3" Type="http://schemas.openxmlformats.org/officeDocument/2006/relationships/image" Target="../media/image22.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8.xml"/><Relationship Id="rId3" Type="http://schemas.openxmlformats.org/officeDocument/2006/relationships/image" Target="../media/image2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29.xml"/><Relationship Id="rId3" Type="http://schemas.openxmlformats.org/officeDocument/2006/relationships/image" Target="../media/image22.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0.xml"/><Relationship Id="rId3" Type="http://schemas.openxmlformats.org/officeDocument/2006/relationships/image" Target="../media/image2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1.xml"/><Relationship Id="rId3" Type="http://schemas.openxmlformats.org/officeDocument/2006/relationships/image" Target="../media/image21.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8.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34.xml"/><Relationship Id="rId3" Type="http://schemas.openxmlformats.org/officeDocument/2006/relationships/image" Target="../media/image23.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20.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9.xml"/><Relationship Id="rId2" Type="http://schemas.openxmlformats.org/officeDocument/2006/relationships/notesSlide" Target="../notesSlides/notesSlide36.xml"/><Relationship Id="rId3" Type="http://schemas.openxmlformats.org/officeDocument/2006/relationships/image" Target="../media/image13.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7.xml"/><Relationship Id="rId3" Type="http://schemas.openxmlformats.org/officeDocument/2006/relationships/image" Target="../media/image2.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8.xml"/><Relationship Id="rId3" Type="http://schemas.openxmlformats.org/officeDocument/2006/relationships/image" Target="../media/image1.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9.xml"/><Relationship Id="rId3" Type="http://schemas.openxmlformats.org/officeDocument/2006/relationships/image" Target="../media/image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0.xml"/><Relationship Id="rId3" Type="http://schemas.openxmlformats.org/officeDocument/2006/relationships/image" Target="../media/image1.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1.xml"/><Relationship Id="rId3" Type="http://schemas.openxmlformats.org/officeDocument/2006/relationships/image" Target="../media/image1.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2.xml"/><Relationship Id="rId3" Type="http://schemas.openxmlformats.org/officeDocument/2006/relationships/image" Target="../media/image1.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3.xml"/><Relationship Id="rId3" Type="http://schemas.openxmlformats.org/officeDocument/2006/relationships/image" Target="../media/image1.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4.xml"/><Relationship Id="rId3" Type="http://schemas.openxmlformats.org/officeDocument/2006/relationships/image" Target="../media/image1.jp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5.xml"/><Relationship Id="rId3" Type="http://schemas.openxmlformats.org/officeDocument/2006/relationships/image" Target="../media/image6.jpg"/><Relationship Id="rId4" Type="http://schemas.openxmlformats.org/officeDocument/2006/relationships/hyperlink" Target="https://open.umn.edu/opentextbooks/textbooks/introduction-to-logic-and-critical" TargetMode="Externa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6.xml"/><Relationship Id="rId3" Type="http://schemas.openxmlformats.org/officeDocument/2006/relationships/image" Target="../media/image27.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47.xml"/><Relationship Id="rId3"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7" name="Shape 167"/>
        <p:cNvGrpSpPr/>
        <p:nvPr/>
      </p:nvGrpSpPr>
      <p:grpSpPr>
        <a:xfrm>
          <a:off x="0" y="0"/>
          <a:ext cx="0" cy="0"/>
          <a:chOff x="0" y="0"/>
          <a:chExt cx="0" cy="0"/>
        </a:xfrm>
      </p:grpSpPr>
      <p:sp>
        <p:nvSpPr>
          <p:cNvPr id="168" name="Google Shape;168;p33"/>
          <p:cNvSpPr txBox="1"/>
          <p:nvPr>
            <p:ph idx="1" type="subTitle"/>
          </p:nvPr>
        </p:nvSpPr>
        <p:spPr>
          <a:xfrm>
            <a:off x="843025" y="394825"/>
            <a:ext cx="6605400" cy="4133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b="1" lang="en" sz="2400">
                <a:solidFill>
                  <a:srgbClr val="FBF6F1"/>
                </a:solidFill>
                <a:latin typeface="Lato"/>
                <a:ea typeface="Lato"/>
                <a:cs typeface="Lato"/>
                <a:sym typeface="Lato"/>
              </a:rPr>
              <a:t>BUSINESS LOGIC</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Recognizing Arguments</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Week 4</a:t>
            </a:r>
            <a:endParaRPr b="1" sz="2400">
              <a:solidFill>
                <a:srgbClr val="FBF6F1"/>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Lecturer:</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Fidela Reyes Balajadia</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Associate Professor 2</a:t>
            </a:r>
            <a:endParaRPr b="1" sz="2400">
              <a:solidFill>
                <a:srgbClr val="FBF6F1"/>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 sz="2400">
                <a:solidFill>
                  <a:srgbClr val="FBF6F1"/>
                </a:solidFill>
                <a:latin typeface="Lato"/>
                <a:ea typeface="Lato"/>
                <a:cs typeface="Lato"/>
                <a:sym typeface="Lato"/>
              </a:rPr>
              <a:t>University of the Assumption, Philippines</a:t>
            </a:r>
            <a:endParaRPr/>
          </a:p>
        </p:txBody>
      </p:sp>
      <p:grpSp>
        <p:nvGrpSpPr>
          <p:cNvPr id="169" name="Google Shape;169;p33"/>
          <p:cNvGrpSpPr/>
          <p:nvPr/>
        </p:nvGrpSpPr>
        <p:grpSpPr>
          <a:xfrm rot="-5400000">
            <a:off x="4403618" y="2673150"/>
            <a:ext cx="80672" cy="3791466"/>
            <a:chOff x="240800" y="2204795"/>
            <a:chExt cx="14075" cy="652105"/>
          </a:xfrm>
        </p:grpSpPr>
        <p:sp>
          <p:nvSpPr>
            <p:cNvPr id="170" name="Google Shape;170;p33"/>
            <p:cNvSpPr/>
            <p:nvPr/>
          </p:nvSpPr>
          <p:spPr>
            <a:xfrm>
              <a:off x="240801" y="2204795"/>
              <a:ext cx="11401" cy="545681"/>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3"/>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33"/>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3"/>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 name="Google Shape;174;p33"/>
          <p:cNvGrpSpPr/>
          <p:nvPr/>
        </p:nvGrpSpPr>
        <p:grpSpPr>
          <a:xfrm>
            <a:off x="2278754" y="3912467"/>
            <a:ext cx="543432" cy="741197"/>
            <a:chOff x="2278754" y="3912467"/>
            <a:chExt cx="543432" cy="741197"/>
          </a:xfrm>
        </p:grpSpPr>
        <p:sp>
          <p:nvSpPr>
            <p:cNvPr id="175" name="Google Shape;175;p33"/>
            <p:cNvSpPr/>
            <p:nvPr/>
          </p:nvSpPr>
          <p:spPr>
            <a:xfrm>
              <a:off x="2278754" y="3912467"/>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33"/>
            <p:cNvSpPr/>
            <p:nvPr/>
          </p:nvSpPr>
          <p:spPr>
            <a:xfrm>
              <a:off x="2456593" y="3912467"/>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33"/>
            <p:cNvSpPr/>
            <p:nvPr/>
          </p:nvSpPr>
          <p:spPr>
            <a:xfrm>
              <a:off x="2624328" y="3912467"/>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33"/>
            <p:cNvSpPr/>
            <p:nvPr/>
          </p:nvSpPr>
          <p:spPr>
            <a:xfrm>
              <a:off x="2802073" y="3912467"/>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33"/>
            <p:cNvSpPr/>
            <p:nvPr/>
          </p:nvSpPr>
          <p:spPr>
            <a:xfrm>
              <a:off x="2278754" y="4057657"/>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33"/>
            <p:cNvSpPr/>
            <p:nvPr/>
          </p:nvSpPr>
          <p:spPr>
            <a:xfrm>
              <a:off x="2456593" y="4057657"/>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33"/>
            <p:cNvSpPr/>
            <p:nvPr/>
          </p:nvSpPr>
          <p:spPr>
            <a:xfrm>
              <a:off x="2624328" y="4057657"/>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33"/>
            <p:cNvSpPr/>
            <p:nvPr/>
          </p:nvSpPr>
          <p:spPr>
            <a:xfrm>
              <a:off x="2802073" y="4057657"/>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33"/>
            <p:cNvSpPr/>
            <p:nvPr/>
          </p:nvSpPr>
          <p:spPr>
            <a:xfrm>
              <a:off x="2278754" y="4205372"/>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33"/>
            <p:cNvSpPr/>
            <p:nvPr/>
          </p:nvSpPr>
          <p:spPr>
            <a:xfrm>
              <a:off x="2456593" y="4205372"/>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33"/>
            <p:cNvSpPr/>
            <p:nvPr/>
          </p:nvSpPr>
          <p:spPr>
            <a:xfrm>
              <a:off x="2624328" y="4205372"/>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3"/>
            <p:cNvSpPr/>
            <p:nvPr/>
          </p:nvSpPr>
          <p:spPr>
            <a:xfrm>
              <a:off x="2802073" y="4205372"/>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33"/>
            <p:cNvSpPr/>
            <p:nvPr/>
          </p:nvSpPr>
          <p:spPr>
            <a:xfrm>
              <a:off x="2278754" y="4350656"/>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3"/>
            <p:cNvSpPr/>
            <p:nvPr/>
          </p:nvSpPr>
          <p:spPr>
            <a:xfrm>
              <a:off x="2456593" y="4350656"/>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33"/>
            <p:cNvSpPr/>
            <p:nvPr/>
          </p:nvSpPr>
          <p:spPr>
            <a:xfrm>
              <a:off x="2624328" y="4350656"/>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3"/>
            <p:cNvSpPr/>
            <p:nvPr/>
          </p:nvSpPr>
          <p:spPr>
            <a:xfrm>
              <a:off x="2802073" y="4350656"/>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33"/>
            <p:cNvSpPr/>
            <p:nvPr/>
          </p:nvSpPr>
          <p:spPr>
            <a:xfrm>
              <a:off x="2278754" y="4495845"/>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3"/>
            <p:cNvSpPr/>
            <p:nvPr/>
          </p:nvSpPr>
          <p:spPr>
            <a:xfrm>
              <a:off x="2456593" y="4495845"/>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33"/>
            <p:cNvSpPr/>
            <p:nvPr/>
          </p:nvSpPr>
          <p:spPr>
            <a:xfrm>
              <a:off x="2624328" y="4495845"/>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33"/>
            <p:cNvSpPr/>
            <p:nvPr/>
          </p:nvSpPr>
          <p:spPr>
            <a:xfrm>
              <a:off x="2802073" y="4495845"/>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33"/>
            <p:cNvSpPr/>
            <p:nvPr/>
          </p:nvSpPr>
          <p:spPr>
            <a:xfrm>
              <a:off x="2278754" y="4643561"/>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33"/>
            <p:cNvSpPr/>
            <p:nvPr/>
          </p:nvSpPr>
          <p:spPr>
            <a:xfrm>
              <a:off x="2456593" y="4643561"/>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33"/>
            <p:cNvSpPr/>
            <p:nvPr/>
          </p:nvSpPr>
          <p:spPr>
            <a:xfrm>
              <a:off x="2624328" y="4643561"/>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33"/>
            <p:cNvSpPr/>
            <p:nvPr/>
          </p:nvSpPr>
          <p:spPr>
            <a:xfrm>
              <a:off x="2802073" y="4643561"/>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 name="Google Shape;199;p33"/>
          <p:cNvGrpSpPr/>
          <p:nvPr/>
        </p:nvGrpSpPr>
        <p:grpSpPr>
          <a:xfrm>
            <a:off x="548547" y="2097130"/>
            <a:ext cx="541000" cy="741197"/>
            <a:chOff x="548547" y="2097130"/>
            <a:chExt cx="541000" cy="741197"/>
          </a:xfrm>
        </p:grpSpPr>
        <p:sp>
          <p:nvSpPr>
            <p:cNvPr id="200" name="Google Shape;200;p33"/>
            <p:cNvSpPr/>
            <p:nvPr/>
          </p:nvSpPr>
          <p:spPr>
            <a:xfrm>
              <a:off x="548547" y="2097130"/>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33"/>
            <p:cNvSpPr/>
            <p:nvPr/>
          </p:nvSpPr>
          <p:spPr>
            <a:xfrm>
              <a:off x="726386" y="2097130"/>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 name="Google Shape;202;p33"/>
            <p:cNvSpPr/>
            <p:nvPr/>
          </p:nvSpPr>
          <p:spPr>
            <a:xfrm>
              <a:off x="901605" y="2097130"/>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33"/>
            <p:cNvSpPr/>
            <p:nvPr/>
          </p:nvSpPr>
          <p:spPr>
            <a:xfrm>
              <a:off x="1069340" y="2097130"/>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33"/>
            <p:cNvSpPr/>
            <p:nvPr/>
          </p:nvSpPr>
          <p:spPr>
            <a:xfrm>
              <a:off x="548547" y="2242319"/>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33"/>
            <p:cNvSpPr/>
            <p:nvPr/>
          </p:nvSpPr>
          <p:spPr>
            <a:xfrm>
              <a:off x="726386" y="2242319"/>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33"/>
            <p:cNvSpPr/>
            <p:nvPr/>
          </p:nvSpPr>
          <p:spPr>
            <a:xfrm>
              <a:off x="901605" y="2242319"/>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33"/>
            <p:cNvSpPr/>
            <p:nvPr/>
          </p:nvSpPr>
          <p:spPr>
            <a:xfrm>
              <a:off x="1069340" y="2242319"/>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33"/>
            <p:cNvSpPr/>
            <p:nvPr/>
          </p:nvSpPr>
          <p:spPr>
            <a:xfrm>
              <a:off x="548547" y="2390035"/>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p33"/>
            <p:cNvSpPr/>
            <p:nvPr/>
          </p:nvSpPr>
          <p:spPr>
            <a:xfrm>
              <a:off x="726386" y="2390035"/>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33"/>
            <p:cNvSpPr/>
            <p:nvPr/>
          </p:nvSpPr>
          <p:spPr>
            <a:xfrm>
              <a:off x="901605" y="2390035"/>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33"/>
            <p:cNvSpPr/>
            <p:nvPr/>
          </p:nvSpPr>
          <p:spPr>
            <a:xfrm>
              <a:off x="1069340" y="2390035"/>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33"/>
            <p:cNvSpPr/>
            <p:nvPr/>
          </p:nvSpPr>
          <p:spPr>
            <a:xfrm>
              <a:off x="548547" y="2535318"/>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33"/>
            <p:cNvSpPr/>
            <p:nvPr/>
          </p:nvSpPr>
          <p:spPr>
            <a:xfrm>
              <a:off x="726386" y="2535318"/>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 name="Google Shape;214;p33"/>
            <p:cNvSpPr/>
            <p:nvPr/>
          </p:nvSpPr>
          <p:spPr>
            <a:xfrm>
              <a:off x="901605" y="2535318"/>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33"/>
            <p:cNvSpPr/>
            <p:nvPr/>
          </p:nvSpPr>
          <p:spPr>
            <a:xfrm>
              <a:off x="1069340" y="2535318"/>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 name="Google Shape;216;p33"/>
            <p:cNvSpPr/>
            <p:nvPr/>
          </p:nvSpPr>
          <p:spPr>
            <a:xfrm>
              <a:off x="548547" y="2676391"/>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33"/>
            <p:cNvSpPr/>
            <p:nvPr/>
          </p:nvSpPr>
          <p:spPr>
            <a:xfrm>
              <a:off x="726386" y="2676391"/>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 name="Google Shape;218;p33"/>
            <p:cNvSpPr/>
            <p:nvPr/>
          </p:nvSpPr>
          <p:spPr>
            <a:xfrm>
              <a:off x="901605" y="2680507"/>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33"/>
            <p:cNvSpPr/>
            <p:nvPr/>
          </p:nvSpPr>
          <p:spPr>
            <a:xfrm>
              <a:off x="1069340" y="2676391"/>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33"/>
            <p:cNvSpPr/>
            <p:nvPr/>
          </p:nvSpPr>
          <p:spPr>
            <a:xfrm>
              <a:off x="548547" y="2815687"/>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33"/>
            <p:cNvSpPr/>
            <p:nvPr/>
          </p:nvSpPr>
          <p:spPr>
            <a:xfrm>
              <a:off x="726386" y="2815687"/>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33"/>
            <p:cNvSpPr/>
            <p:nvPr/>
          </p:nvSpPr>
          <p:spPr>
            <a:xfrm>
              <a:off x="901605" y="2815687"/>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33"/>
            <p:cNvSpPr/>
            <p:nvPr/>
          </p:nvSpPr>
          <p:spPr>
            <a:xfrm>
              <a:off x="1069340" y="2815687"/>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7" name="Shape 227"/>
        <p:cNvGrpSpPr/>
        <p:nvPr/>
      </p:nvGrpSpPr>
      <p:grpSpPr>
        <a:xfrm>
          <a:off x="0" y="0"/>
          <a:ext cx="0" cy="0"/>
          <a:chOff x="0" y="0"/>
          <a:chExt cx="0" cy="0"/>
        </a:xfrm>
      </p:grpSpPr>
      <p:sp>
        <p:nvSpPr>
          <p:cNvPr id="228" name="Google Shape;228;p34"/>
          <p:cNvSpPr txBox="1"/>
          <p:nvPr>
            <p:ph type="title"/>
          </p:nvPr>
        </p:nvSpPr>
        <p:spPr>
          <a:xfrm>
            <a:off x="396325" y="277450"/>
            <a:ext cx="8027700" cy="4353900"/>
          </a:xfrm>
          <a:prstGeom prst="rect">
            <a:avLst/>
          </a:prstGeom>
        </p:spPr>
        <p:txBody>
          <a:bodyPr anchorCtr="0" anchor="t" bIns="91425" lIns="91425" spcFirstLastPara="1" rIns="91425" wrap="square" tIns="91425">
            <a:noAutofit/>
          </a:bodyPr>
          <a:lstStyle/>
          <a:p>
            <a:pPr indent="0" lvl="0" marL="457200" rtl="0" algn="l">
              <a:lnSpc>
                <a:spcPct val="115000"/>
              </a:lnSpc>
              <a:spcBef>
                <a:spcPts val="1200"/>
              </a:spcBef>
              <a:spcAft>
                <a:spcPts val="0"/>
              </a:spcAft>
              <a:buClr>
                <a:schemeClr val="dk1"/>
              </a:buClr>
              <a:buSzPts val="1100"/>
              <a:buFont typeface="Arial"/>
              <a:buNone/>
            </a:pPr>
            <a:r>
              <a:rPr b="1" lang="en" sz="2400">
                <a:latin typeface="Arial"/>
                <a:ea typeface="Arial"/>
                <a:cs typeface="Arial"/>
                <a:sym typeface="Arial"/>
              </a:rPr>
              <a:t>Lecture Learning Objectives:</a:t>
            </a:r>
            <a:endParaRPr b="1" sz="2400">
              <a:latin typeface="Arial"/>
              <a:ea typeface="Arial"/>
              <a:cs typeface="Arial"/>
              <a:sym typeface="Arial"/>
            </a:endParaRPr>
          </a:p>
          <a:p>
            <a:pPr indent="0" lvl="0" marL="457200" rtl="0" algn="l">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At the end of the lecture, you will be able to:</a:t>
            </a:r>
            <a:endParaRPr sz="2100">
              <a:latin typeface="Arial"/>
              <a:ea typeface="Arial"/>
              <a:cs typeface="Arial"/>
              <a:sym typeface="Arial"/>
            </a:endParaRPr>
          </a:p>
          <a:p>
            <a:pPr indent="0" lvl="0" marL="0" rtl="0" algn="l">
              <a:lnSpc>
                <a:spcPct val="115000"/>
              </a:lnSpc>
              <a:spcBef>
                <a:spcPts val="1200"/>
              </a:spcBef>
              <a:spcAft>
                <a:spcPts val="0"/>
              </a:spcAft>
              <a:buNone/>
            </a:pPr>
            <a:r>
              <a:rPr lang="en" sz="2100">
                <a:latin typeface="Arial"/>
                <a:ea typeface="Arial"/>
                <a:cs typeface="Arial"/>
                <a:sym typeface="Arial"/>
              </a:rPr>
              <a:t>1.)</a:t>
            </a:r>
            <a:r>
              <a:rPr lang="en" sz="2100">
                <a:latin typeface="Times New Roman"/>
                <a:ea typeface="Times New Roman"/>
                <a:cs typeface="Times New Roman"/>
                <a:sym typeface="Times New Roman"/>
              </a:rPr>
              <a:t> </a:t>
            </a:r>
            <a:r>
              <a:rPr lang="en" sz="700">
                <a:latin typeface="Times New Roman"/>
                <a:ea typeface="Times New Roman"/>
                <a:cs typeface="Times New Roman"/>
                <a:sym typeface="Times New Roman"/>
              </a:rPr>
              <a:t> </a:t>
            </a:r>
            <a:r>
              <a:rPr lang="en" sz="2100">
                <a:latin typeface="Times New Roman"/>
                <a:ea typeface="Times New Roman"/>
                <a:cs typeface="Times New Roman"/>
                <a:sym typeface="Times New Roman"/>
              </a:rPr>
              <a:t>  </a:t>
            </a:r>
            <a:r>
              <a:rPr lang="en" sz="2100">
                <a:latin typeface="Arial"/>
                <a:ea typeface="Arial"/>
                <a:cs typeface="Arial"/>
                <a:sym typeface="Arial"/>
              </a:rPr>
              <a:t>Define and identify arguments.</a:t>
            </a:r>
            <a:endParaRPr sz="2100">
              <a:latin typeface="Arial"/>
              <a:ea typeface="Arial"/>
              <a:cs typeface="Arial"/>
              <a:sym typeface="Arial"/>
            </a:endParaRPr>
          </a:p>
          <a:p>
            <a:pPr indent="0" lvl="0" marL="0" rtl="0" algn="l">
              <a:lnSpc>
                <a:spcPct val="150000"/>
              </a:lnSpc>
              <a:spcBef>
                <a:spcPts val="1200"/>
              </a:spcBef>
              <a:spcAft>
                <a:spcPts val="0"/>
              </a:spcAft>
              <a:buNone/>
            </a:pPr>
            <a:r>
              <a:rPr lang="en" sz="2100">
                <a:latin typeface="Arial"/>
                <a:ea typeface="Arial"/>
                <a:cs typeface="Arial"/>
                <a:sym typeface="Arial"/>
              </a:rPr>
              <a:t>2.</a:t>
            </a:r>
            <a:r>
              <a:rPr lang="en" sz="2100">
                <a:latin typeface="Times New Roman"/>
                <a:ea typeface="Times New Roman"/>
                <a:cs typeface="Times New Roman"/>
                <a:sym typeface="Times New Roman"/>
              </a:rPr>
              <a:t>)   </a:t>
            </a:r>
            <a:r>
              <a:rPr lang="en" sz="2100">
                <a:latin typeface="Arial"/>
                <a:ea typeface="Arial"/>
                <a:cs typeface="Arial"/>
                <a:sym typeface="Arial"/>
              </a:rPr>
              <a:t>Differentiate arguments from explanation.</a:t>
            </a:r>
            <a:endParaRPr sz="2100">
              <a:latin typeface="Arial"/>
              <a:ea typeface="Arial"/>
              <a:cs typeface="Arial"/>
              <a:sym typeface="Arial"/>
            </a:endParaRPr>
          </a:p>
          <a:p>
            <a:pPr indent="0" lvl="0" marL="0" rtl="0" algn="l">
              <a:lnSpc>
                <a:spcPct val="115000"/>
              </a:lnSpc>
              <a:spcBef>
                <a:spcPts val="1200"/>
              </a:spcBef>
              <a:spcAft>
                <a:spcPts val="0"/>
              </a:spcAft>
              <a:buNone/>
            </a:pPr>
            <a:r>
              <a:rPr lang="en" sz="2100">
                <a:latin typeface="Arial"/>
                <a:ea typeface="Arial"/>
                <a:cs typeface="Arial"/>
                <a:sym typeface="Arial"/>
              </a:rPr>
              <a:t>3.)</a:t>
            </a:r>
            <a:r>
              <a:rPr lang="en" sz="2100">
                <a:latin typeface="Times New Roman"/>
                <a:ea typeface="Times New Roman"/>
                <a:cs typeface="Times New Roman"/>
                <a:sym typeface="Times New Roman"/>
              </a:rPr>
              <a:t>   </a:t>
            </a:r>
            <a:r>
              <a:rPr lang="en" sz="2100">
                <a:latin typeface="Arial"/>
                <a:ea typeface="Arial"/>
                <a:cs typeface="Arial"/>
                <a:sym typeface="Arial"/>
              </a:rPr>
              <a:t>Understand how to recognize arguments</a:t>
            </a:r>
            <a:endParaRPr sz="2100">
              <a:latin typeface="Arial"/>
              <a:ea typeface="Arial"/>
              <a:cs typeface="Arial"/>
              <a:sym typeface="Arial"/>
            </a:endParaRPr>
          </a:p>
          <a:p>
            <a:pPr indent="0" lvl="0" marL="0" rtl="0" algn="l">
              <a:lnSpc>
                <a:spcPct val="115000"/>
              </a:lnSpc>
              <a:spcBef>
                <a:spcPts val="1200"/>
              </a:spcBef>
              <a:spcAft>
                <a:spcPts val="0"/>
              </a:spcAft>
              <a:buNone/>
            </a:pPr>
            <a:r>
              <a:rPr lang="en" sz="2100">
                <a:latin typeface="Arial"/>
                <a:ea typeface="Arial"/>
                <a:cs typeface="Arial"/>
                <a:sym typeface="Arial"/>
              </a:rPr>
              <a:t>4.)   Apply the different techniques in recognizing arguments.</a:t>
            </a:r>
            <a:endParaRPr sz="2100">
              <a:latin typeface="Arial"/>
              <a:ea typeface="Arial"/>
              <a:cs typeface="Arial"/>
              <a:sym typeface="Arial"/>
            </a:endParaRPr>
          </a:p>
          <a:p>
            <a:pPr indent="0" lvl="0" marL="457200" rtl="0" algn="l">
              <a:lnSpc>
                <a:spcPct val="115000"/>
              </a:lnSpc>
              <a:spcBef>
                <a:spcPts val="1200"/>
              </a:spcBef>
              <a:spcAft>
                <a:spcPts val="0"/>
              </a:spcAft>
              <a:buClr>
                <a:schemeClr val="dk1"/>
              </a:buClr>
              <a:buSzPts val="1100"/>
              <a:buFont typeface="Arial"/>
              <a:buNone/>
            </a:pPr>
            <a:r>
              <a:t/>
            </a:r>
            <a:endParaRPr sz="2100">
              <a:latin typeface="Arial"/>
              <a:ea typeface="Arial"/>
              <a:cs typeface="Arial"/>
              <a:sym typeface="Arial"/>
            </a:endParaRPr>
          </a:p>
          <a:p>
            <a:pPr indent="0" lvl="0" marL="0" rtl="0" algn="l">
              <a:spcBef>
                <a:spcPts val="1200"/>
              </a:spcBef>
              <a:spcAft>
                <a:spcPts val="0"/>
              </a:spcAft>
              <a:buNone/>
            </a:pPr>
            <a:r>
              <a:t/>
            </a:r>
            <a:endParaRPr/>
          </a:p>
        </p:txBody>
      </p:sp>
      <p:grpSp>
        <p:nvGrpSpPr>
          <p:cNvPr id="229" name="Google Shape;229;p34"/>
          <p:cNvGrpSpPr/>
          <p:nvPr/>
        </p:nvGrpSpPr>
        <p:grpSpPr>
          <a:xfrm>
            <a:off x="9113038" y="2053875"/>
            <a:ext cx="360908" cy="2929625"/>
            <a:chOff x="3968012" y="1788200"/>
            <a:chExt cx="92938" cy="754416"/>
          </a:xfrm>
        </p:grpSpPr>
        <p:sp>
          <p:nvSpPr>
            <p:cNvPr id="230" name="Google Shape;230;p34"/>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34"/>
            <p:cNvSpPr/>
            <p:nvPr/>
          </p:nvSpPr>
          <p:spPr>
            <a:xfrm>
              <a:off x="3968012" y="2520516"/>
              <a:ext cx="22125" cy="2210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2"/>
        </a:solidFill>
      </p:bgPr>
    </p:bg>
    <p:spTree>
      <p:nvGrpSpPr>
        <p:cNvPr id="235" name="Shape 235"/>
        <p:cNvGrpSpPr/>
        <p:nvPr/>
      </p:nvGrpSpPr>
      <p:grpSpPr>
        <a:xfrm>
          <a:off x="0" y="0"/>
          <a:ext cx="0" cy="0"/>
          <a:chOff x="0" y="0"/>
          <a:chExt cx="0" cy="0"/>
        </a:xfrm>
      </p:grpSpPr>
      <p:sp>
        <p:nvSpPr>
          <p:cNvPr id="236" name="Google Shape;236;p35"/>
          <p:cNvSpPr txBox="1"/>
          <p:nvPr>
            <p:ph type="title"/>
          </p:nvPr>
        </p:nvSpPr>
        <p:spPr>
          <a:xfrm>
            <a:off x="720000" y="540000"/>
            <a:ext cx="7704000" cy="880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latin typeface="Arial"/>
                <a:ea typeface="Arial"/>
                <a:cs typeface="Arial"/>
                <a:sym typeface="Arial"/>
              </a:rPr>
              <a:t>What is an argument?</a:t>
            </a:r>
            <a:endParaRPr b="1" sz="3000">
              <a:latin typeface="Arial"/>
              <a:ea typeface="Arial"/>
              <a:cs typeface="Arial"/>
              <a:sym typeface="Arial"/>
            </a:endParaRPr>
          </a:p>
          <a:p>
            <a:pPr indent="0" lvl="0" marL="0" rtl="0" algn="l">
              <a:spcBef>
                <a:spcPts val="1200"/>
              </a:spcBef>
              <a:spcAft>
                <a:spcPts val="0"/>
              </a:spcAft>
              <a:buNone/>
            </a:pPr>
            <a:r>
              <a:t/>
            </a:r>
            <a:endParaRPr/>
          </a:p>
        </p:txBody>
      </p:sp>
      <p:sp>
        <p:nvSpPr>
          <p:cNvPr id="237" name="Google Shape;237;p35"/>
          <p:cNvSpPr/>
          <p:nvPr/>
        </p:nvSpPr>
        <p:spPr>
          <a:xfrm>
            <a:off x="836389" y="3065234"/>
            <a:ext cx="4090804" cy="742727"/>
          </a:xfrm>
          <a:custGeom>
            <a:rect b="b" l="l" r="r" t="t"/>
            <a:pathLst>
              <a:path extrusionOk="0" h="22059" w="121497">
                <a:moveTo>
                  <a:pt x="0" y="1"/>
                </a:moveTo>
                <a:lnTo>
                  <a:pt x="0" y="9098"/>
                </a:lnTo>
                <a:cubicBezTo>
                  <a:pt x="3130" y="12717"/>
                  <a:pt x="7141" y="13777"/>
                  <a:pt x="10836" y="13777"/>
                </a:cubicBezTo>
                <a:cubicBezTo>
                  <a:pt x="14769" y="13777"/>
                  <a:pt x="18343" y="12576"/>
                  <a:pt x="20112" y="11978"/>
                </a:cubicBezTo>
                <a:cubicBezTo>
                  <a:pt x="22531" y="11157"/>
                  <a:pt x="25957" y="9876"/>
                  <a:pt x="29492" y="9876"/>
                </a:cubicBezTo>
                <a:cubicBezTo>
                  <a:pt x="32989" y="9876"/>
                  <a:pt x="36592" y="11130"/>
                  <a:pt x="39431" y="15327"/>
                </a:cubicBezTo>
                <a:cubicBezTo>
                  <a:pt x="42765" y="20231"/>
                  <a:pt x="46650" y="22059"/>
                  <a:pt x="50740" y="22059"/>
                </a:cubicBezTo>
                <a:cubicBezTo>
                  <a:pt x="53683" y="22059"/>
                  <a:pt x="56733" y="21112"/>
                  <a:pt x="59759" y="19685"/>
                </a:cubicBezTo>
                <a:cubicBezTo>
                  <a:pt x="65516" y="16963"/>
                  <a:pt x="68196" y="14692"/>
                  <a:pt x="75731" y="14692"/>
                </a:cubicBezTo>
                <a:cubicBezTo>
                  <a:pt x="76039" y="14692"/>
                  <a:pt x="76354" y="14696"/>
                  <a:pt x="76678" y="14703"/>
                </a:cubicBezTo>
                <a:cubicBezTo>
                  <a:pt x="83645" y="14885"/>
                  <a:pt x="88488" y="17630"/>
                  <a:pt x="97337" y="17630"/>
                </a:cubicBezTo>
                <a:cubicBezTo>
                  <a:pt x="99008" y="17630"/>
                  <a:pt x="100823" y="17532"/>
                  <a:pt x="102822" y="17300"/>
                </a:cubicBezTo>
                <a:cubicBezTo>
                  <a:pt x="118251" y="15497"/>
                  <a:pt x="121497" y="8583"/>
                  <a:pt x="121497" y="8583"/>
                </a:cubicBezTo>
                <a:lnTo>
                  <a:pt x="121497" y="1"/>
                </a:lnTo>
                <a:close/>
              </a:path>
            </a:pathLst>
          </a:custGeom>
          <a:gradFill>
            <a:gsLst>
              <a:gs pos="0">
                <a:schemeClr val="accent2"/>
              </a:gs>
              <a:gs pos="100000">
                <a:schemeClr val="accent4"/>
              </a:gs>
            </a:gsLst>
            <a:lin ang="108014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35"/>
          <p:cNvSpPr/>
          <p:nvPr/>
        </p:nvSpPr>
        <p:spPr>
          <a:xfrm>
            <a:off x="4624877" y="1572263"/>
            <a:ext cx="965777" cy="1125544"/>
          </a:xfrm>
          <a:custGeom>
            <a:rect b="b" l="l" r="r" t="t"/>
            <a:pathLst>
              <a:path extrusionOk="0" h="42833" w="36753">
                <a:moveTo>
                  <a:pt x="22040" y="0"/>
                </a:moveTo>
                <a:cubicBezTo>
                  <a:pt x="20724" y="0"/>
                  <a:pt x="19404" y="276"/>
                  <a:pt x="18206" y="817"/>
                </a:cubicBezTo>
                <a:cubicBezTo>
                  <a:pt x="15502" y="2043"/>
                  <a:pt x="13420" y="4511"/>
                  <a:pt x="12472" y="7324"/>
                </a:cubicBezTo>
                <a:cubicBezTo>
                  <a:pt x="11015" y="11636"/>
                  <a:pt x="12004" y="16576"/>
                  <a:pt x="9984" y="20651"/>
                </a:cubicBezTo>
                <a:cubicBezTo>
                  <a:pt x="8269" y="24108"/>
                  <a:pt x="1139" y="22263"/>
                  <a:pt x="495" y="26081"/>
                </a:cubicBezTo>
                <a:cubicBezTo>
                  <a:pt x="0" y="29069"/>
                  <a:pt x="3246" y="32201"/>
                  <a:pt x="4874" y="33638"/>
                </a:cubicBezTo>
                <a:cubicBezTo>
                  <a:pt x="8351" y="36668"/>
                  <a:pt x="12797" y="38362"/>
                  <a:pt x="16872" y="40485"/>
                </a:cubicBezTo>
                <a:cubicBezTo>
                  <a:pt x="19139" y="41685"/>
                  <a:pt x="21562" y="42832"/>
                  <a:pt x="24085" y="42832"/>
                </a:cubicBezTo>
                <a:cubicBezTo>
                  <a:pt x="24314" y="42832"/>
                  <a:pt x="24544" y="42823"/>
                  <a:pt x="24775" y="42803"/>
                </a:cubicBezTo>
                <a:cubicBezTo>
                  <a:pt x="27927" y="42546"/>
                  <a:pt x="30678" y="40377"/>
                  <a:pt x="32415" y="37739"/>
                </a:cubicBezTo>
                <a:cubicBezTo>
                  <a:pt x="34156" y="35096"/>
                  <a:pt x="35057" y="32005"/>
                  <a:pt x="35933" y="28981"/>
                </a:cubicBezTo>
                <a:cubicBezTo>
                  <a:pt x="36320" y="27652"/>
                  <a:pt x="36706" y="26297"/>
                  <a:pt x="36732" y="24901"/>
                </a:cubicBezTo>
                <a:cubicBezTo>
                  <a:pt x="36752" y="23531"/>
                  <a:pt x="36345" y="22068"/>
                  <a:pt x="35356" y="21104"/>
                </a:cubicBezTo>
                <a:cubicBezTo>
                  <a:pt x="34525" y="20273"/>
                  <a:pt x="33334" y="19882"/>
                  <a:pt x="32147" y="19882"/>
                </a:cubicBezTo>
                <a:cubicBezTo>
                  <a:pt x="31921" y="19882"/>
                  <a:pt x="31695" y="19897"/>
                  <a:pt x="31472" y="19925"/>
                </a:cubicBezTo>
                <a:cubicBezTo>
                  <a:pt x="30096" y="20115"/>
                  <a:pt x="28808" y="20800"/>
                  <a:pt x="27716" y="21661"/>
                </a:cubicBezTo>
                <a:cubicBezTo>
                  <a:pt x="26692" y="22502"/>
                  <a:pt x="25614" y="23568"/>
                  <a:pt x="24323" y="23568"/>
                </a:cubicBezTo>
                <a:cubicBezTo>
                  <a:pt x="24231" y="23568"/>
                  <a:pt x="24137" y="23563"/>
                  <a:pt x="24043" y="23551"/>
                </a:cubicBezTo>
                <a:cubicBezTo>
                  <a:pt x="22843" y="23402"/>
                  <a:pt x="21962" y="22196"/>
                  <a:pt x="21874" y="20996"/>
                </a:cubicBezTo>
                <a:cubicBezTo>
                  <a:pt x="21792" y="19796"/>
                  <a:pt x="22389" y="18611"/>
                  <a:pt x="23162" y="17689"/>
                </a:cubicBezTo>
                <a:cubicBezTo>
                  <a:pt x="23956" y="16787"/>
                  <a:pt x="24945" y="16061"/>
                  <a:pt x="25887" y="15288"/>
                </a:cubicBezTo>
                <a:cubicBezTo>
                  <a:pt x="27886" y="13634"/>
                  <a:pt x="29710" y="11553"/>
                  <a:pt x="30184" y="8998"/>
                </a:cubicBezTo>
                <a:cubicBezTo>
                  <a:pt x="30720" y="6077"/>
                  <a:pt x="29215" y="2945"/>
                  <a:pt x="26727" y="1332"/>
                </a:cubicBezTo>
                <a:cubicBezTo>
                  <a:pt x="25341" y="437"/>
                  <a:pt x="23694" y="0"/>
                  <a:pt x="22040" y="0"/>
                </a:cubicBezTo>
                <a:close/>
              </a:path>
            </a:pathLst>
          </a:custGeom>
          <a:gradFill>
            <a:gsLst>
              <a:gs pos="0">
                <a:schemeClr val="accent2"/>
              </a:gs>
              <a:gs pos="100000">
                <a:schemeClr val="accent4"/>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 name="Google Shape;239;p35"/>
          <p:cNvSpPr/>
          <p:nvPr/>
        </p:nvSpPr>
        <p:spPr>
          <a:xfrm>
            <a:off x="3439797" y="1597280"/>
            <a:ext cx="634654" cy="1075512"/>
          </a:xfrm>
          <a:custGeom>
            <a:rect b="b" l="l" r="r" t="t"/>
            <a:pathLst>
              <a:path extrusionOk="0" h="40929" w="24152">
                <a:moveTo>
                  <a:pt x="15662" y="0"/>
                </a:moveTo>
                <a:cubicBezTo>
                  <a:pt x="14717" y="0"/>
                  <a:pt x="9868" y="1629"/>
                  <a:pt x="9016" y="2148"/>
                </a:cubicBezTo>
                <a:cubicBezTo>
                  <a:pt x="5410" y="4384"/>
                  <a:pt x="2494" y="7794"/>
                  <a:pt x="1247" y="11854"/>
                </a:cubicBezTo>
                <a:cubicBezTo>
                  <a:pt x="1" y="15908"/>
                  <a:pt x="387" y="20436"/>
                  <a:pt x="2278" y="24238"/>
                </a:cubicBezTo>
                <a:cubicBezTo>
                  <a:pt x="3138" y="25954"/>
                  <a:pt x="4426" y="27628"/>
                  <a:pt x="6291" y="28102"/>
                </a:cubicBezTo>
                <a:cubicBezTo>
                  <a:pt x="6759" y="28226"/>
                  <a:pt x="7236" y="28266"/>
                  <a:pt x="7719" y="28266"/>
                </a:cubicBezTo>
                <a:cubicBezTo>
                  <a:pt x="8476" y="28266"/>
                  <a:pt x="9244" y="28168"/>
                  <a:pt x="10005" y="28143"/>
                </a:cubicBezTo>
                <a:cubicBezTo>
                  <a:pt x="10107" y="28140"/>
                  <a:pt x="10209" y="28138"/>
                  <a:pt x="10312" y="28138"/>
                </a:cubicBezTo>
                <a:cubicBezTo>
                  <a:pt x="11471" y="28138"/>
                  <a:pt x="12689" y="28370"/>
                  <a:pt x="13441" y="29241"/>
                </a:cubicBezTo>
                <a:cubicBezTo>
                  <a:pt x="14085" y="30013"/>
                  <a:pt x="14214" y="31085"/>
                  <a:pt x="14147" y="32095"/>
                </a:cubicBezTo>
                <a:cubicBezTo>
                  <a:pt x="14060" y="33079"/>
                  <a:pt x="13802" y="34068"/>
                  <a:pt x="13761" y="35077"/>
                </a:cubicBezTo>
                <a:cubicBezTo>
                  <a:pt x="13699" y="37226"/>
                  <a:pt x="14858" y="39436"/>
                  <a:pt x="16790" y="40420"/>
                </a:cubicBezTo>
                <a:cubicBezTo>
                  <a:pt x="17462" y="40761"/>
                  <a:pt x="18220" y="40929"/>
                  <a:pt x="18978" y="40929"/>
                </a:cubicBezTo>
                <a:cubicBezTo>
                  <a:pt x="20371" y="40929"/>
                  <a:pt x="21766" y="40362"/>
                  <a:pt x="22627" y="39261"/>
                </a:cubicBezTo>
                <a:cubicBezTo>
                  <a:pt x="23528" y="38101"/>
                  <a:pt x="23786" y="36582"/>
                  <a:pt x="23894" y="35119"/>
                </a:cubicBezTo>
                <a:cubicBezTo>
                  <a:pt x="24152" y="31126"/>
                  <a:pt x="23379" y="27072"/>
                  <a:pt x="21658" y="23445"/>
                </a:cubicBezTo>
                <a:cubicBezTo>
                  <a:pt x="20803" y="21575"/>
                  <a:pt x="19685" y="19813"/>
                  <a:pt x="19041" y="17881"/>
                </a:cubicBezTo>
                <a:cubicBezTo>
                  <a:pt x="17408" y="13013"/>
                  <a:pt x="18912" y="7665"/>
                  <a:pt x="18119" y="2601"/>
                </a:cubicBezTo>
                <a:cubicBezTo>
                  <a:pt x="18011" y="1957"/>
                  <a:pt x="17861" y="1313"/>
                  <a:pt x="17496" y="798"/>
                </a:cubicBezTo>
                <a:cubicBezTo>
                  <a:pt x="17109" y="283"/>
                  <a:pt x="15760" y="711"/>
                  <a:pt x="15821" y="67"/>
                </a:cubicBezTo>
                <a:cubicBezTo>
                  <a:pt x="15826" y="21"/>
                  <a:pt x="15769" y="0"/>
                  <a:pt x="15662" y="0"/>
                </a:cubicBezTo>
                <a:close/>
              </a:path>
            </a:pathLst>
          </a:custGeom>
          <a:gradFill>
            <a:gsLst>
              <a:gs pos="0">
                <a:schemeClr val="accent2"/>
              </a:gs>
              <a:gs pos="100000">
                <a:schemeClr val="accent4"/>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 name="Google Shape;240;p35"/>
          <p:cNvSpPr/>
          <p:nvPr/>
        </p:nvSpPr>
        <p:spPr>
          <a:xfrm>
            <a:off x="6141068" y="1560556"/>
            <a:ext cx="1713188" cy="1148957"/>
          </a:xfrm>
          <a:custGeom>
            <a:rect b="b" l="l" r="r" t="t"/>
            <a:pathLst>
              <a:path extrusionOk="0" h="43724" w="65196">
                <a:moveTo>
                  <a:pt x="47070" y="0"/>
                </a:moveTo>
                <a:cubicBezTo>
                  <a:pt x="44804" y="0"/>
                  <a:pt x="42568" y="1100"/>
                  <a:pt x="41219" y="2916"/>
                </a:cubicBezTo>
                <a:cubicBezTo>
                  <a:pt x="40359" y="4055"/>
                  <a:pt x="39864" y="5405"/>
                  <a:pt x="39133" y="6631"/>
                </a:cubicBezTo>
                <a:cubicBezTo>
                  <a:pt x="38386" y="7831"/>
                  <a:pt x="37268" y="8949"/>
                  <a:pt x="35851" y="9119"/>
                </a:cubicBezTo>
                <a:cubicBezTo>
                  <a:pt x="35720" y="9136"/>
                  <a:pt x="35590" y="9145"/>
                  <a:pt x="35460" y="9145"/>
                </a:cubicBezTo>
                <a:cubicBezTo>
                  <a:pt x="34271" y="9145"/>
                  <a:pt x="33135" y="8453"/>
                  <a:pt x="32225" y="7641"/>
                </a:cubicBezTo>
                <a:cubicBezTo>
                  <a:pt x="31235" y="6718"/>
                  <a:pt x="30421" y="5621"/>
                  <a:pt x="29345" y="4807"/>
                </a:cubicBezTo>
                <a:cubicBezTo>
                  <a:pt x="28097" y="3855"/>
                  <a:pt x="26535" y="3344"/>
                  <a:pt x="24975" y="3344"/>
                </a:cubicBezTo>
                <a:cubicBezTo>
                  <a:pt x="24527" y="3344"/>
                  <a:pt x="24078" y="3386"/>
                  <a:pt x="23637" y="3473"/>
                </a:cubicBezTo>
                <a:cubicBezTo>
                  <a:pt x="21664" y="3839"/>
                  <a:pt x="19881" y="5085"/>
                  <a:pt x="18830" y="6821"/>
                </a:cubicBezTo>
                <a:cubicBezTo>
                  <a:pt x="17841" y="8454"/>
                  <a:pt x="17367" y="10644"/>
                  <a:pt x="15631" y="11484"/>
                </a:cubicBezTo>
                <a:cubicBezTo>
                  <a:pt x="15182" y="11695"/>
                  <a:pt x="14697" y="11783"/>
                  <a:pt x="14201" y="11783"/>
                </a:cubicBezTo>
                <a:cubicBezTo>
                  <a:pt x="13439" y="11783"/>
                  <a:pt x="12652" y="11575"/>
                  <a:pt x="11937" y="11288"/>
                </a:cubicBezTo>
                <a:cubicBezTo>
                  <a:pt x="10778" y="10814"/>
                  <a:pt x="9686" y="10149"/>
                  <a:pt x="8439" y="9830"/>
                </a:cubicBezTo>
                <a:cubicBezTo>
                  <a:pt x="7945" y="9698"/>
                  <a:pt x="7439" y="9635"/>
                  <a:pt x="6932" y="9635"/>
                </a:cubicBezTo>
                <a:cubicBezTo>
                  <a:pt x="4704" y="9635"/>
                  <a:pt x="2476" y="10853"/>
                  <a:pt x="1356" y="12813"/>
                </a:cubicBezTo>
                <a:cubicBezTo>
                  <a:pt x="1" y="15219"/>
                  <a:pt x="454" y="18500"/>
                  <a:pt x="2427" y="20432"/>
                </a:cubicBezTo>
                <a:cubicBezTo>
                  <a:pt x="3782" y="21761"/>
                  <a:pt x="5647" y="22405"/>
                  <a:pt x="7450" y="23029"/>
                </a:cubicBezTo>
                <a:cubicBezTo>
                  <a:pt x="9233" y="23652"/>
                  <a:pt x="11103" y="24363"/>
                  <a:pt x="12391" y="25733"/>
                </a:cubicBezTo>
                <a:cubicBezTo>
                  <a:pt x="13699" y="27129"/>
                  <a:pt x="14214" y="29448"/>
                  <a:pt x="13055" y="30952"/>
                </a:cubicBezTo>
                <a:cubicBezTo>
                  <a:pt x="12112" y="32132"/>
                  <a:pt x="10438" y="32497"/>
                  <a:pt x="9428" y="33610"/>
                </a:cubicBezTo>
                <a:cubicBezTo>
                  <a:pt x="7945" y="35264"/>
                  <a:pt x="8419" y="37927"/>
                  <a:pt x="9665" y="39751"/>
                </a:cubicBezTo>
                <a:cubicBezTo>
                  <a:pt x="11144" y="41899"/>
                  <a:pt x="13570" y="43357"/>
                  <a:pt x="16167" y="43656"/>
                </a:cubicBezTo>
                <a:cubicBezTo>
                  <a:pt x="16526" y="43701"/>
                  <a:pt x="16888" y="43723"/>
                  <a:pt x="17250" y="43723"/>
                </a:cubicBezTo>
                <a:cubicBezTo>
                  <a:pt x="19483" y="43723"/>
                  <a:pt x="21720" y="42878"/>
                  <a:pt x="23400" y="41384"/>
                </a:cubicBezTo>
                <a:cubicBezTo>
                  <a:pt x="25203" y="39772"/>
                  <a:pt x="26279" y="37541"/>
                  <a:pt x="27567" y="35480"/>
                </a:cubicBezTo>
                <a:cubicBezTo>
                  <a:pt x="28830" y="33440"/>
                  <a:pt x="30463" y="31400"/>
                  <a:pt x="32781" y="30694"/>
                </a:cubicBezTo>
                <a:cubicBezTo>
                  <a:pt x="33467" y="30480"/>
                  <a:pt x="34162" y="30394"/>
                  <a:pt x="34863" y="30394"/>
                </a:cubicBezTo>
                <a:cubicBezTo>
                  <a:pt x="37734" y="30394"/>
                  <a:pt x="40711" y="31836"/>
                  <a:pt x="43604" y="31836"/>
                </a:cubicBezTo>
                <a:cubicBezTo>
                  <a:pt x="44187" y="31836"/>
                  <a:pt x="44766" y="31778"/>
                  <a:pt x="45341" y="31637"/>
                </a:cubicBezTo>
                <a:cubicBezTo>
                  <a:pt x="47679" y="31081"/>
                  <a:pt x="49503" y="29231"/>
                  <a:pt x="50920" y="27279"/>
                </a:cubicBezTo>
                <a:cubicBezTo>
                  <a:pt x="52337" y="25326"/>
                  <a:pt x="53516" y="23178"/>
                  <a:pt x="55258" y="21483"/>
                </a:cubicBezTo>
                <a:cubicBezTo>
                  <a:pt x="56973" y="19809"/>
                  <a:pt x="59570" y="20242"/>
                  <a:pt x="61800" y="19294"/>
                </a:cubicBezTo>
                <a:cubicBezTo>
                  <a:pt x="65195" y="17856"/>
                  <a:pt x="64036" y="13931"/>
                  <a:pt x="63026" y="12596"/>
                </a:cubicBezTo>
                <a:cubicBezTo>
                  <a:pt x="62362" y="11716"/>
                  <a:pt x="61244" y="11200"/>
                  <a:pt x="60152" y="11072"/>
                </a:cubicBezTo>
                <a:cubicBezTo>
                  <a:pt x="59054" y="10943"/>
                  <a:pt x="57895" y="10989"/>
                  <a:pt x="56906" y="10495"/>
                </a:cubicBezTo>
                <a:cubicBezTo>
                  <a:pt x="54784" y="9377"/>
                  <a:pt x="54655" y="6435"/>
                  <a:pt x="53666" y="4246"/>
                </a:cubicBezTo>
                <a:cubicBezTo>
                  <a:pt x="52615" y="1974"/>
                  <a:pt x="50317" y="299"/>
                  <a:pt x="47829" y="42"/>
                </a:cubicBezTo>
                <a:cubicBezTo>
                  <a:pt x="47576" y="14"/>
                  <a:pt x="47323" y="0"/>
                  <a:pt x="47070" y="0"/>
                </a:cubicBezTo>
                <a:close/>
              </a:path>
            </a:pathLst>
          </a:custGeom>
          <a:gradFill>
            <a:gsLst>
              <a:gs pos="0">
                <a:schemeClr val="accent2"/>
              </a:gs>
              <a:gs pos="100000">
                <a:schemeClr val="accent4"/>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35"/>
          <p:cNvSpPr/>
          <p:nvPr/>
        </p:nvSpPr>
        <p:spPr>
          <a:xfrm>
            <a:off x="5552516" y="3065232"/>
            <a:ext cx="2871445" cy="1561143"/>
          </a:xfrm>
          <a:custGeom>
            <a:rect b="b" l="l" r="r" t="t"/>
            <a:pathLst>
              <a:path extrusionOk="0" h="46366" w="85282">
                <a:moveTo>
                  <a:pt x="85281" y="0"/>
                </a:moveTo>
                <a:cubicBezTo>
                  <a:pt x="85281" y="0"/>
                  <a:pt x="70151" y="1546"/>
                  <a:pt x="61218" y="17150"/>
                </a:cubicBezTo>
                <a:cubicBezTo>
                  <a:pt x="56376" y="25602"/>
                  <a:pt x="50534" y="29098"/>
                  <a:pt x="42824" y="29098"/>
                </a:cubicBezTo>
                <a:cubicBezTo>
                  <a:pt x="40313" y="29098"/>
                  <a:pt x="37604" y="28727"/>
                  <a:pt x="34666" y="28036"/>
                </a:cubicBezTo>
                <a:cubicBezTo>
                  <a:pt x="32853" y="27613"/>
                  <a:pt x="30963" y="27404"/>
                  <a:pt x="29036" y="27404"/>
                </a:cubicBezTo>
                <a:cubicBezTo>
                  <a:pt x="18227" y="27404"/>
                  <a:pt x="6231" y="33980"/>
                  <a:pt x="1" y="46365"/>
                </a:cubicBezTo>
                <a:lnTo>
                  <a:pt x="85281" y="46365"/>
                </a:lnTo>
                <a:lnTo>
                  <a:pt x="85281" y="0"/>
                </a:lnTo>
                <a:close/>
              </a:path>
            </a:pathLst>
          </a:custGeom>
          <a:gradFill>
            <a:gsLst>
              <a:gs pos="0">
                <a:schemeClr val="accent2"/>
              </a:gs>
              <a:gs pos="46000">
                <a:srgbClr val="855673"/>
              </a:gs>
              <a:gs pos="100000">
                <a:schemeClr val="accent4"/>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 name="Google Shape;242;p35"/>
          <p:cNvSpPr/>
          <p:nvPr/>
        </p:nvSpPr>
        <p:spPr>
          <a:xfrm>
            <a:off x="720000" y="4023918"/>
            <a:ext cx="4090934" cy="602445"/>
          </a:xfrm>
          <a:custGeom>
            <a:rect b="b" l="l" r="r" t="t"/>
            <a:pathLst>
              <a:path extrusionOk="0" h="16906" w="114801">
                <a:moveTo>
                  <a:pt x="24394" y="0"/>
                </a:moveTo>
                <a:cubicBezTo>
                  <a:pt x="10368" y="0"/>
                  <a:pt x="0" y="5958"/>
                  <a:pt x="0" y="5958"/>
                </a:cubicBezTo>
                <a:lnTo>
                  <a:pt x="0" y="16905"/>
                </a:lnTo>
                <a:lnTo>
                  <a:pt x="114800" y="16905"/>
                </a:lnTo>
                <a:lnTo>
                  <a:pt x="114800" y="8791"/>
                </a:lnTo>
                <a:cubicBezTo>
                  <a:pt x="113235" y="9338"/>
                  <a:pt x="111712" y="9570"/>
                  <a:pt x="110206" y="9570"/>
                </a:cubicBezTo>
                <a:cubicBezTo>
                  <a:pt x="101634" y="9570"/>
                  <a:pt x="93568" y="2047"/>
                  <a:pt x="80894" y="2047"/>
                </a:cubicBezTo>
                <a:cubicBezTo>
                  <a:pt x="78473" y="2047"/>
                  <a:pt x="75885" y="2321"/>
                  <a:pt x="73092" y="2975"/>
                </a:cubicBezTo>
                <a:cubicBezTo>
                  <a:pt x="67340" y="4317"/>
                  <a:pt x="63192" y="5280"/>
                  <a:pt x="58101" y="5280"/>
                </a:cubicBezTo>
                <a:cubicBezTo>
                  <a:pt x="52856" y="5280"/>
                  <a:pt x="46610" y="4259"/>
                  <a:pt x="36577" y="1579"/>
                </a:cubicBezTo>
                <a:cubicBezTo>
                  <a:pt x="32334" y="446"/>
                  <a:pt x="28227" y="0"/>
                  <a:pt x="24394" y="0"/>
                </a:cubicBezTo>
                <a:close/>
              </a:path>
            </a:pathLst>
          </a:custGeom>
          <a:gradFill>
            <a:gsLst>
              <a:gs pos="0">
                <a:srgbClr val="20124D"/>
              </a:gs>
              <a:gs pos="46000">
                <a:srgbClr val="855673"/>
              </a:gs>
              <a:gs pos="100000">
                <a:schemeClr val="accent1"/>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 name="Google Shape;243;p35"/>
          <p:cNvSpPr/>
          <p:nvPr/>
        </p:nvSpPr>
        <p:spPr>
          <a:xfrm>
            <a:off x="2417719" y="1505319"/>
            <a:ext cx="697746" cy="1259428"/>
          </a:xfrm>
          <a:custGeom>
            <a:rect b="b" l="l" r="r" t="t"/>
            <a:pathLst>
              <a:path extrusionOk="0" h="47928" w="26553">
                <a:moveTo>
                  <a:pt x="18697" y="0"/>
                </a:moveTo>
                <a:cubicBezTo>
                  <a:pt x="17051" y="0"/>
                  <a:pt x="15444" y="556"/>
                  <a:pt x="13931" y="1251"/>
                </a:cubicBezTo>
                <a:cubicBezTo>
                  <a:pt x="12066" y="2086"/>
                  <a:pt x="10283" y="3183"/>
                  <a:pt x="8995" y="4791"/>
                </a:cubicBezTo>
                <a:cubicBezTo>
                  <a:pt x="7728" y="6383"/>
                  <a:pt x="7064" y="8572"/>
                  <a:pt x="7666" y="10525"/>
                </a:cubicBezTo>
                <a:cubicBezTo>
                  <a:pt x="8650" y="13765"/>
                  <a:pt x="12643" y="15439"/>
                  <a:pt x="13441" y="18747"/>
                </a:cubicBezTo>
                <a:cubicBezTo>
                  <a:pt x="13956" y="20936"/>
                  <a:pt x="12839" y="23254"/>
                  <a:pt x="11226" y="24862"/>
                </a:cubicBezTo>
                <a:cubicBezTo>
                  <a:pt x="9639" y="26474"/>
                  <a:pt x="7579" y="27546"/>
                  <a:pt x="5688" y="28792"/>
                </a:cubicBezTo>
                <a:cubicBezTo>
                  <a:pt x="3823" y="30055"/>
                  <a:pt x="1979" y="31626"/>
                  <a:pt x="1180" y="33728"/>
                </a:cubicBezTo>
                <a:cubicBezTo>
                  <a:pt x="1" y="36906"/>
                  <a:pt x="1484" y="40574"/>
                  <a:pt x="3911" y="42913"/>
                </a:cubicBezTo>
                <a:cubicBezTo>
                  <a:pt x="6130" y="45080"/>
                  <a:pt x="8860" y="47927"/>
                  <a:pt x="11862" y="47927"/>
                </a:cubicBezTo>
                <a:cubicBezTo>
                  <a:pt x="12136" y="47927"/>
                  <a:pt x="12411" y="47904"/>
                  <a:pt x="12689" y="47854"/>
                </a:cubicBezTo>
                <a:cubicBezTo>
                  <a:pt x="14899" y="47467"/>
                  <a:pt x="23399" y="33300"/>
                  <a:pt x="24131" y="32352"/>
                </a:cubicBezTo>
                <a:cubicBezTo>
                  <a:pt x="25934" y="29972"/>
                  <a:pt x="26552" y="26603"/>
                  <a:pt x="25033" y="24027"/>
                </a:cubicBezTo>
                <a:cubicBezTo>
                  <a:pt x="23487" y="21405"/>
                  <a:pt x="20241" y="19777"/>
                  <a:pt x="19623" y="16789"/>
                </a:cubicBezTo>
                <a:cubicBezTo>
                  <a:pt x="19278" y="15115"/>
                  <a:pt x="19855" y="13379"/>
                  <a:pt x="20674" y="11874"/>
                </a:cubicBezTo>
                <a:cubicBezTo>
                  <a:pt x="21488" y="10375"/>
                  <a:pt x="22539" y="8979"/>
                  <a:pt x="23204" y="7413"/>
                </a:cubicBezTo>
                <a:cubicBezTo>
                  <a:pt x="23873" y="5821"/>
                  <a:pt x="24105" y="3956"/>
                  <a:pt x="23291" y="2452"/>
                </a:cubicBezTo>
                <a:cubicBezTo>
                  <a:pt x="22477" y="906"/>
                  <a:pt x="20695" y="92"/>
                  <a:pt x="18954" y="5"/>
                </a:cubicBezTo>
                <a:cubicBezTo>
                  <a:pt x="18868" y="2"/>
                  <a:pt x="18782" y="0"/>
                  <a:pt x="18697" y="0"/>
                </a:cubicBezTo>
                <a:close/>
              </a:path>
            </a:pathLst>
          </a:custGeom>
          <a:gradFill>
            <a:gsLst>
              <a:gs pos="0">
                <a:schemeClr val="accent2"/>
              </a:gs>
              <a:gs pos="100000">
                <a:schemeClr val="accent4"/>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 name="Google Shape;244;p35"/>
          <p:cNvSpPr/>
          <p:nvPr/>
        </p:nvSpPr>
        <p:spPr>
          <a:xfrm>
            <a:off x="1164973" y="1774908"/>
            <a:ext cx="984303" cy="720266"/>
          </a:xfrm>
          <a:custGeom>
            <a:rect b="b" l="l" r="r" t="t"/>
            <a:pathLst>
              <a:path extrusionOk="0" h="27410" w="37458">
                <a:moveTo>
                  <a:pt x="24337" y="1"/>
                </a:moveTo>
                <a:cubicBezTo>
                  <a:pt x="20294" y="1"/>
                  <a:pt x="16212" y="790"/>
                  <a:pt x="12277" y="1730"/>
                </a:cubicBezTo>
                <a:cubicBezTo>
                  <a:pt x="8907" y="2524"/>
                  <a:pt x="5476" y="3745"/>
                  <a:pt x="3112" y="6279"/>
                </a:cubicBezTo>
                <a:cubicBezTo>
                  <a:pt x="1030" y="8489"/>
                  <a:pt x="0" y="11601"/>
                  <a:pt x="108" y="14630"/>
                </a:cubicBezTo>
                <a:cubicBezTo>
                  <a:pt x="237" y="17675"/>
                  <a:pt x="1458" y="20616"/>
                  <a:pt x="3369" y="22981"/>
                </a:cubicBezTo>
                <a:cubicBezTo>
                  <a:pt x="4745" y="24676"/>
                  <a:pt x="6481" y="26093"/>
                  <a:pt x="8521" y="26845"/>
                </a:cubicBezTo>
                <a:cubicBezTo>
                  <a:pt x="9522" y="27211"/>
                  <a:pt x="10595" y="27409"/>
                  <a:pt x="11661" y="27409"/>
                </a:cubicBezTo>
                <a:cubicBezTo>
                  <a:pt x="12769" y="27409"/>
                  <a:pt x="13870" y="27196"/>
                  <a:pt x="14878" y="26737"/>
                </a:cubicBezTo>
                <a:cubicBezTo>
                  <a:pt x="16851" y="25815"/>
                  <a:pt x="18376" y="23903"/>
                  <a:pt x="18587" y="21734"/>
                </a:cubicBezTo>
                <a:cubicBezTo>
                  <a:pt x="18871" y="18860"/>
                  <a:pt x="16959" y="15939"/>
                  <a:pt x="17882" y="13234"/>
                </a:cubicBezTo>
                <a:cubicBezTo>
                  <a:pt x="18525" y="11343"/>
                  <a:pt x="20416" y="10122"/>
                  <a:pt x="22322" y="9628"/>
                </a:cubicBezTo>
                <a:cubicBezTo>
                  <a:pt x="24254" y="9133"/>
                  <a:pt x="26274" y="9221"/>
                  <a:pt x="28247" y="9113"/>
                </a:cubicBezTo>
                <a:cubicBezTo>
                  <a:pt x="30225" y="9025"/>
                  <a:pt x="32306" y="8685"/>
                  <a:pt x="33893" y="7500"/>
                </a:cubicBezTo>
                <a:cubicBezTo>
                  <a:pt x="35485" y="6300"/>
                  <a:pt x="37458" y="2761"/>
                  <a:pt x="35547" y="2266"/>
                </a:cubicBezTo>
                <a:cubicBezTo>
                  <a:pt x="34624" y="2029"/>
                  <a:pt x="30951" y="762"/>
                  <a:pt x="29385" y="463"/>
                </a:cubicBezTo>
                <a:cubicBezTo>
                  <a:pt x="27718" y="139"/>
                  <a:pt x="26031" y="1"/>
                  <a:pt x="24337" y="1"/>
                </a:cubicBezTo>
                <a:close/>
              </a:path>
            </a:pathLst>
          </a:custGeom>
          <a:gradFill>
            <a:gsLst>
              <a:gs pos="0">
                <a:schemeClr val="accent2"/>
              </a:gs>
              <a:gs pos="100000">
                <a:schemeClr val="accent4"/>
              </a:gs>
            </a:gsLst>
            <a:lin ang="16200038"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p35"/>
          <p:cNvSpPr/>
          <p:nvPr/>
        </p:nvSpPr>
        <p:spPr>
          <a:xfrm>
            <a:off x="5776451" y="2927203"/>
            <a:ext cx="881176" cy="880737"/>
          </a:xfrm>
          <a:custGeom>
            <a:rect b="b" l="l" r="r" t="t"/>
            <a:pathLst>
              <a:path extrusionOk="0" h="40143" w="40163">
                <a:moveTo>
                  <a:pt x="20091" y="1"/>
                </a:moveTo>
                <a:cubicBezTo>
                  <a:pt x="8995" y="1"/>
                  <a:pt x="0" y="8995"/>
                  <a:pt x="0" y="20072"/>
                </a:cubicBezTo>
                <a:cubicBezTo>
                  <a:pt x="0" y="31168"/>
                  <a:pt x="8995" y="40143"/>
                  <a:pt x="20091" y="40143"/>
                </a:cubicBezTo>
                <a:cubicBezTo>
                  <a:pt x="31168" y="40143"/>
                  <a:pt x="40162" y="31168"/>
                  <a:pt x="40162" y="20072"/>
                </a:cubicBezTo>
                <a:cubicBezTo>
                  <a:pt x="40162" y="8995"/>
                  <a:pt x="31168" y="1"/>
                  <a:pt x="20091" y="1"/>
                </a:cubicBezTo>
                <a:close/>
              </a:path>
            </a:pathLst>
          </a:custGeom>
          <a:gradFill>
            <a:gsLst>
              <a:gs pos="0">
                <a:schemeClr val="accent2"/>
              </a:gs>
              <a:gs pos="46000">
                <a:srgbClr val="855673"/>
              </a:gs>
              <a:gs pos="100000">
                <a:schemeClr val="accent4"/>
              </a:gs>
            </a:gsLst>
            <a:lin ang="2698631"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6"/>
          <p:cNvSpPr txBox="1"/>
          <p:nvPr>
            <p:ph type="title"/>
          </p:nvPr>
        </p:nvSpPr>
        <p:spPr>
          <a:xfrm>
            <a:off x="896375" y="789675"/>
            <a:ext cx="6798600" cy="32763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Both logic and critical thinking centrally involve the analysis and assessment of arguments. “</a:t>
            </a:r>
            <a:r>
              <a:rPr b="1" lang="en" sz="2200">
                <a:latin typeface="Arial"/>
                <a:ea typeface="Arial"/>
                <a:cs typeface="Arial"/>
                <a:sym typeface="Arial"/>
              </a:rPr>
              <a:t>Argument</a:t>
            </a:r>
            <a:r>
              <a:rPr lang="en" sz="2200">
                <a:latin typeface="Arial"/>
                <a:ea typeface="Arial"/>
                <a:cs typeface="Arial"/>
                <a:sym typeface="Arial"/>
              </a:rPr>
              <a:t>” is a word that has multiple distinct meanings, so it is important to be clear from the start about the sense of the word that is relevant to the study of logic. </a:t>
            </a:r>
            <a:endParaRPr sz="2200">
              <a:latin typeface="Arial"/>
              <a:ea typeface="Arial"/>
              <a:cs typeface="Arial"/>
              <a:sym typeface="Arial"/>
            </a:endParaRPr>
          </a:p>
          <a:p>
            <a:pPr indent="0" lvl="0" marL="0" rtl="0" algn="ctr">
              <a:spcBef>
                <a:spcPts val="1200"/>
              </a:spcBef>
              <a:spcAft>
                <a:spcPts val="0"/>
              </a:spcAft>
              <a:buNone/>
            </a:pPr>
            <a:r>
              <a:t/>
            </a:r>
            <a:endParaRPr/>
          </a:p>
        </p:txBody>
      </p:sp>
      <p:grpSp>
        <p:nvGrpSpPr>
          <p:cNvPr id="251" name="Google Shape;251;p36"/>
          <p:cNvGrpSpPr/>
          <p:nvPr/>
        </p:nvGrpSpPr>
        <p:grpSpPr>
          <a:xfrm>
            <a:off x="762700" y="836655"/>
            <a:ext cx="7255250" cy="4502497"/>
            <a:chOff x="963650" y="292405"/>
            <a:chExt cx="7255250" cy="4502497"/>
          </a:xfrm>
        </p:grpSpPr>
        <p:sp>
          <p:nvSpPr>
            <p:cNvPr id="252" name="Google Shape;252;p36"/>
            <p:cNvSpPr/>
            <p:nvPr/>
          </p:nvSpPr>
          <p:spPr>
            <a:xfrm>
              <a:off x="8112937" y="795625"/>
              <a:ext cx="105963" cy="105963"/>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36"/>
            <p:cNvSpPr/>
            <p:nvPr/>
          </p:nvSpPr>
          <p:spPr>
            <a:xfrm>
              <a:off x="7399928" y="3236375"/>
              <a:ext cx="102939" cy="102822"/>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36"/>
            <p:cNvSpPr/>
            <p:nvPr/>
          </p:nvSpPr>
          <p:spPr>
            <a:xfrm>
              <a:off x="963650" y="2773946"/>
              <a:ext cx="246006" cy="233561"/>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5" name="Google Shape;255;p36"/>
            <p:cNvGrpSpPr/>
            <p:nvPr/>
          </p:nvGrpSpPr>
          <p:grpSpPr>
            <a:xfrm>
              <a:off x="2396654" y="292405"/>
              <a:ext cx="543432" cy="741197"/>
              <a:chOff x="2878829" y="3023092"/>
              <a:chExt cx="543432" cy="741197"/>
            </a:xfrm>
          </p:grpSpPr>
          <p:sp>
            <p:nvSpPr>
              <p:cNvPr id="256" name="Google Shape;256;p3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3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 name="Google Shape;258;p3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3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3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3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3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3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3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3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 name="Google Shape;267;p3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3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3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3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3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3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3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3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3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 name="Google Shape;276;p3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3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 name="Google Shape;278;p3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 name="Google Shape;279;p3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 name="Google Shape;280;p36"/>
            <p:cNvGrpSpPr/>
            <p:nvPr/>
          </p:nvGrpSpPr>
          <p:grpSpPr>
            <a:xfrm>
              <a:off x="6498004" y="4053705"/>
              <a:ext cx="543432" cy="741197"/>
              <a:chOff x="2878829" y="3023092"/>
              <a:chExt cx="543432" cy="741197"/>
            </a:xfrm>
          </p:grpSpPr>
          <p:sp>
            <p:nvSpPr>
              <p:cNvPr id="281" name="Google Shape;281;p3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3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3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3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3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3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3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3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3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 name="Google Shape;290;p3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3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3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3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 name="Google Shape;294;p3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3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 name="Google Shape;296;p3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3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 name="Google Shape;298;p3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3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 name="Google Shape;300;p3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 name="Google Shape;301;p3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 name="Google Shape;302;p3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3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 name="Google Shape;304;p3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8" name="Shape 308"/>
        <p:cNvGrpSpPr/>
        <p:nvPr/>
      </p:nvGrpSpPr>
      <p:grpSpPr>
        <a:xfrm>
          <a:off x="0" y="0"/>
          <a:ext cx="0" cy="0"/>
          <a:chOff x="0" y="0"/>
          <a:chExt cx="0" cy="0"/>
        </a:xfrm>
      </p:grpSpPr>
      <p:sp>
        <p:nvSpPr>
          <p:cNvPr id="309" name="Google Shape;309;p37"/>
          <p:cNvSpPr txBox="1"/>
          <p:nvPr>
            <p:ph idx="2" type="title"/>
          </p:nvPr>
        </p:nvSpPr>
        <p:spPr>
          <a:xfrm>
            <a:off x="720000" y="480225"/>
            <a:ext cx="6639300" cy="42792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The following sentences are statements:</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Chocolate truffles are loaded with calories.</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Melatonin helps relieve jet lag.</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Political candidates always tell the complete truth.</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No wives ever cheat on their husbands.</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Tiger Woods plays golf, and Lindsay Davenport plays tennis.</a:t>
            </a:r>
            <a:endParaRPr sz="2200">
              <a:latin typeface="Arial"/>
              <a:ea typeface="Arial"/>
              <a:cs typeface="Arial"/>
              <a:sym typeface="Arial"/>
            </a:endParaRPr>
          </a:p>
          <a:p>
            <a:pPr indent="0" lvl="0" marL="0" rtl="0" algn="l">
              <a:spcBef>
                <a:spcPts val="1200"/>
              </a:spcBef>
              <a:spcAft>
                <a:spcPts val="0"/>
              </a:spcAft>
              <a:buNone/>
            </a:pPr>
            <a:r>
              <a:t/>
            </a:r>
            <a:endParaRPr sz="2200"/>
          </a:p>
        </p:txBody>
      </p:sp>
      <p:grpSp>
        <p:nvGrpSpPr>
          <p:cNvPr id="310" name="Google Shape;310;p37"/>
          <p:cNvGrpSpPr/>
          <p:nvPr/>
        </p:nvGrpSpPr>
        <p:grpSpPr>
          <a:xfrm>
            <a:off x="321099" y="1635350"/>
            <a:ext cx="80672" cy="1487545"/>
            <a:chOff x="240800" y="2580554"/>
            <a:chExt cx="14075" cy="276346"/>
          </a:xfrm>
        </p:grpSpPr>
        <p:sp>
          <p:nvSpPr>
            <p:cNvPr id="311" name="Google Shape;311;p37"/>
            <p:cNvSpPr/>
            <p:nvPr/>
          </p:nvSpPr>
          <p:spPr>
            <a:xfrm>
              <a:off x="241878" y="2580554"/>
              <a:ext cx="11398" cy="169956"/>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37"/>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37"/>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 name="Google Shape;314;p37"/>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5" name="Google Shape;315;p37"/>
          <p:cNvGrpSpPr/>
          <p:nvPr/>
        </p:nvGrpSpPr>
        <p:grpSpPr>
          <a:xfrm>
            <a:off x="395693" y="1054782"/>
            <a:ext cx="7287904" cy="3610038"/>
            <a:chOff x="1535093" y="442532"/>
            <a:chExt cx="7287904" cy="3610038"/>
          </a:xfrm>
        </p:grpSpPr>
        <p:sp>
          <p:nvSpPr>
            <p:cNvPr id="316" name="Google Shape;316;p37"/>
            <p:cNvSpPr/>
            <p:nvPr/>
          </p:nvSpPr>
          <p:spPr>
            <a:xfrm>
              <a:off x="8734554" y="1228088"/>
              <a:ext cx="88442" cy="88442"/>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p37"/>
            <p:cNvSpPr/>
            <p:nvPr/>
          </p:nvSpPr>
          <p:spPr>
            <a:xfrm>
              <a:off x="6118493" y="3964199"/>
              <a:ext cx="88449" cy="88371"/>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 name="Google Shape;318;p37"/>
            <p:cNvSpPr/>
            <p:nvPr/>
          </p:nvSpPr>
          <p:spPr>
            <a:xfrm>
              <a:off x="1535093" y="3265257"/>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 name="Google Shape;319;p37"/>
            <p:cNvSpPr/>
            <p:nvPr/>
          </p:nvSpPr>
          <p:spPr>
            <a:xfrm>
              <a:off x="1667943" y="442532"/>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 name="Google Shape;320;p37"/>
          <p:cNvGrpSpPr/>
          <p:nvPr/>
        </p:nvGrpSpPr>
        <p:grpSpPr>
          <a:xfrm flipH="1">
            <a:off x="7880579" y="2059155"/>
            <a:ext cx="543432" cy="741197"/>
            <a:chOff x="2278754" y="3912467"/>
            <a:chExt cx="543432" cy="741197"/>
          </a:xfrm>
        </p:grpSpPr>
        <p:sp>
          <p:nvSpPr>
            <p:cNvPr id="321" name="Google Shape;321;p37"/>
            <p:cNvSpPr/>
            <p:nvPr/>
          </p:nvSpPr>
          <p:spPr>
            <a:xfrm>
              <a:off x="2278754" y="3912467"/>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 name="Google Shape;322;p37"/>
            <p:cNvSpPr/>
            <p:nvPr/>
          </p:nvSpPr>
          <p:spPr>
            <a:xfrm>
              <a:off x="2456593" y="3912467"/>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37"/>
            <p:cNvSpPr/>
            <p:nvPr/>
          </p:nvSpPr>
          <p:spPr>
            <a:xfrm>
              <a:off x="2624328" y="3912467"/>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 name="Google Shape;324;p37"/>
            <p:cNvSpPr/>
            <p:nvPr/>
          </p:nvSpPr>
          <p:spPr>
            <a:xfrm>
              <a:off x="2802073" y="3912467"/>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 name="Google Shape;325;p37"/>
            <p:cNvSpPr/>
            <p:nvPr/>
          </p:nvSpPr>
          <p:spPr>
            <a:xfrm>
              <a:off x="2278754" y="4057657"/>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37"/>
            <p:cNvSpPr/>
            <p:nvPr/>
          </p:nvSpPr>
          <p:spPr>
            <a:xfrm>
              <a:off x="2456593" y="4057657"/>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37"/>
            <p:cNvSpPr/>
            <p:nvPr/>
          </p:nvSpPr>
          <p:spPr>
            <a:xfrm>
              <a:off x="2624328" y="4057657"/>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37"/>
            <p:cNvSpPr/>
            <p:nvPr/>
          </p:nvSpPr>
          <p:spPr>
            <a:xfrm>
              <a:off x="2802073" y="4057657"/>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p37"/>
            <p:cNvSpPr/>
            <p:nvPr/>
          </p:nvSpPr>
          <p:spPr>
            <a:xfrm>
              <a:off x="2278754" y="4205372"/>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7"/>
            <p:cNvSpPr/>
            <p:nvPr/>
          </p:nvSpPr>
          <p:spPr>
            <a:xfrm>
              <a:off x="2456593" y="4205372"/>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37"/>
            <p:cNvSpPr/>
            <p:nvPr/>
          </p:nvSpPr>
          <p:spPr>
            <a:xfrm>
              <a:off x="2624328" y="4205372"/>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37"/>
            <p:cNvSpPr/>
            <p:nvPr/>
          </p:nvSpPr>
          <p:spPr>
            <a:xfrm>
              <a:off x="2802073" y="4205372"/>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7"/>
            <p:cNvSpPr/>
            <p:nvPr/>
          </p:nvSpPr>
          <p:spPr>
            <a:xfrm>
              <a:off x="2278754" y="4350656"/>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37"/>
            <p:cNvSpPr/>
            <p:nvPr/>
          </p:nvSpPr>
          <p:spPr>
            <a:xfrm>
              <a:off x="2456593" y="4350656"/>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 name="Google Shape;335;p37"/>
            <p:cNvSpPr/>
            <p:nvPr/>
          </p:nvSpPr>
          <p:spPr>
            <a:xfrm>
              <a:off x="2624328" y="4350656"/>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 name="Google Shape;336;p37"/>
            <p:cNvSpPr/>
            <p:nvPr/>
          </p:nvSpPr>
          <p:spPr>
            <a:xfrm>
              <a:off x="2802073" y="4350656"/>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 name="Google Shape;337;p37"/>
            <p:cNvSpPr/>
            <p:nvPr/>
          </p:nvSpPr>
          <p:spPr>
            <a:xfrm>
              <a:off x="2278754" y="4495845"/>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37"/>
            <p:cNvSpPr/>
            <p:nvPr/>
          </p:nvSpPr>
          <p:spPr>
            <a:xfrm>
              <a:off x="2456593" y="4495845"/>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7"/>
            <p:cNvSpPr/>
            <p:nvPr/>
          </p:nvSpPr>
          <p:spPr>
            <a:xfrm>
              <a:off x="2624328" y="4495845"/>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 name="Google Shape;340;p37"/>
            <p:cNvSpPr/>
            <p:nvPr/>
          </p:nvSpPr>
          <p:spPr>
            <a:xfrm>
              <a:off x="2802073" y="4495845"/>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37"/>
            <p:cNvSpPr/>
            <p:nvPr/>
          </p:nvSpPr>
          <p:spPr>
            <a:xfrm>
              <a:off x="2278754" y="4643561"/>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37"/>
            <p:cNvSpPr/>
            <p:nvPr/>
          </p:nvSpPr>
          <p:spPr>
            <a:xfrm>
              <a:off x="2456593" y="4643561"/>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 name="Google Shape;343;p37"/>
            <p:cNvSpPr/>
            <p:nvPr/>
          </p:nvSpPr>
          <p:spPr>
            <a:xfrm>
              <a:off x="2624328" y="4643561"/>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37"/>
            <p:cNvSpPr/>
            <p:nvPr/>
          </p:nvSpPr>
          <p:spPr>
            <a:xfrm>
              <a:off x="2802073" y="4643561"/>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5" name="Google Shape;345;p37"/>
          <p:cNvGrpSpPr/>
          <p:nvPr/>
        </p:nvGrpSpPr>
        <p:grpSpPr>
          <a:xfrm flipH="1">
            <a:off x="1412772" y="4130692"/>
            <a:ext cx="541000" cy="741197"/>
            <a:chOff x="548547" y="2097130"/>
            <a:chExt cx="541000" cy="741197"/>
          </a:xfrm>
        </p:grpSpPr>
        <p:sp>
          <p:nvSpPr>
            <p:cNvPr id="346" name="Google Shape;346;p37"/>
            <p:cNvSpPr/>
            <p:nvPr/>
          </p:nvSpPr>
          <p:spPr>
            <a:xfrm>
              <a:off x="548547" y="2097130"/>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 name="Google Shape;347;p37"/>
            <p:cNvSpPr/>
            <p:nvPr/>
          </p:nvSpPr>
          <p:spPr>
            <a:xfrm>
              <a:off x="726386" y="2097130"/>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7"/>
            <p:cNvSpPr/>
            <p:nvPr/>
          </p:nvSpPr>
          <p:spPr>
            <a:xfrm>
              <a:off x="901605" y="2097130"/>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37"/>
            <p:cNvSpPr/>
            <p:nvPr/>
          </p:nvSpPr>
          <p:spPr>
            <a:xfrm>
              <a:off x="1069340" y="2097130"/>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37"/>
            <p:cNvSpPr/>
            <p:nvPr/>
          </p:nvSpPr>
          <p:spPr>
            <a:xfrm>
              <a:off x="548547" y="2242319"/>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 name="Google Shape;351;p37"/>
            <p:cNvSpPr/>
            <p:nvPr/>
          </p:nvSpPr>
          <p:spPr>
            <a:xfrm>
              <a:off x="726386" y="2242319"/>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 name="Google Shape;352;p37"/>
            <p:cNvSpPr/>
            <p:nvPr/>
          </p:nvSpPr>
          <p:spPr>
            <a:xfrm>
              <a:off x="901605" y="2242319"/>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37"/>
            <p:cNvSpPr/>
            <p:nvPr/>
          </p:nvSpPr>
          <p:spPr>
            <a:xfrm>
              <a:off x="1069340" y="2242319"/>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7"/>
            <p:cNvSpPr/>
            <p:nvPr/>
          </p:nvSpPr>
          <p:spPr>
            <a:xfrm>
              <a:off x="548547" y="2390035"/>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 name="Google Shape;355;p37"/>
            <p:cNvSpPr/>
            <p:nvPr/>
          </p:nvSpPr>
          <p:spPr>
            <a:xfrm>
              <a:off x="726386" y="2390035"/>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37"/>
            <p:cNvSpPr/>
            <p:nvPr/>
          </p:nvSpPr>
          <p:spPr>
            <a:xfrm>
              <a:off x="901605" y="2390035"/>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7"/>
            <p:cNvSpPr/>
            <p:nvPr/>
          </p:nvSpPr>
          <p:spPr>
            <a:xfrm>
              <a:off x="1069340" y="2390035"/>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37"/>
            <p:cNvSpPr/>
            <p:nvPr/>
          </p:nvSpPr>
          <p:spPr>
            <a:xfrm>
              <a:off x="548547" y="2535318"/>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 name="Google Shape;359;p37"/>
            <p:cNvSpPr/>
            <p:nvPr/>
          </p:nvSpPr>
          <p:spPr>
            <a:xfrm>
              <a:off x="726386" y="2535318"/>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7"/>
            <p:cNvSpPr/>
            <p:nvPr/>
          </p:nvSpPr>
          <p:spPr>
            <a:xfrm>
              <a:off x="901605" y="2535318"/>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37"/>
            <p:cNvSpPr/>
            <p:nvPr/>
          </p:nvSpPr>
          <p:spPr>
            <a:xfrm>
              <a:off x="1069340" y="2535318"/>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 name="Google Shape;362;p37"/>
            <p:cNvSpPr/>
            <p:nvPr/>
          </p:nvSpPr>
          <p:spPr>
            <a:xfrm>
              <a:off x="548547" y="2676391"/>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37"/>
            <p:cNvSpPr/>
            <p:nvPr/>
          </p:nvSpPr>
          <p:spPr>
            <a:xfrm>
              <a:off x="726386" y="2676391"/>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 name="Google Shape;364;p37"/>
            <p:cNvSpPr/>
            <p:nvPr/>
          </p:nvSpPr>
          <p:spPr>
            <a:xfrm>
              <a:off x="901605" y="2680507"/>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37"/>
            <p:cNvSpPr/>
            <p:nvPr/>
          </p:nvSpPr>
          <p:spPr>
            <a:xfrm>
              <a:off x="1069340" y="2676391"/>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 name="Google Shape;366;p37"/>
            <p:cNvSpPr/>
            <p:nvPr/>
          </p:nvSpPr>
          <p:spPr>
            <a:xfrm>
              <a:off x="548547" y="2815687"/>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37"/>
            <p:cNvSpPr/>
            <p:nvPr/>
          </p:nvSpPr>
          <p:spPr>
            <a:xfrm>
              <a:off x="726386" y="2815687"/>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 name="Google Shape;368;p37"/>
            <p:cNvSpPr/>
            <p:nvPr/>
          </p:nvSpPr>
          <p:spPr>
            <a:xfrm>
              <a:off x="901605" y="2815687"/>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7"/>
            <p:cNvSpPr/>
            <p:nvPr/>
          </p:nvSpPr>
          <p:spPr>
            <a:xfrm>
              <a:off x="1069340" y="2815687"/>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0" name="Google Shape;370;p37"/>
          <p:cNvGrpSpPr/>
          <p:nvPr/>
        </p:nvGrpSpPr>
        <p:grpSpPr>
          <a:xfrm flipH="1">
            <a:off x="5726954" y="313580"/>
            <a:ext cx="543432" cy="741197"/>
            <a:chOff x="2278754" y="3912467"/>
            <a:chExt cx="543432" cy="741197"/>
          </a:xfrm>
        </p:grpSpPr>
        <p:sp>
          <p:nvSpPr>
            <p:cNvPr id="371" name="Google Shape;371;p37"/>
            <p:cNvSpPr/>
            <p:nvPr/>
          </p:nvSpPr>
          <p:spPr>
            <a:xfrm>
              <a:off x="2278754" y="3912467"/>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 name="Google Shape;372;p37"/>
            <p:cNvSpPr/>
            <p:nvPr/>
          </p:nvSpPr>
          <p:spPr>
            <a:xfrm>
              <a:off x="2456593" y="3912467"/>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7"/>
            <p:cNvSpPr/>
            <p:nvPr/>
          </p:nvSpPr>
          <p:spPr>
            <a:xfrm>
              <a:off x="2624328" y="3912467"/>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37"/>
            <p:cNvSpPr/>
            <p:nvPr/>
          </p:nvSpPr>
          <p:spPr>
            <a:xfrm>
              <a:off x="2802073" y="3912467"/>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37"/>
            <p:cNvSpPr/>
            <p:nvPr/>
          </p:nvSpPr>
          <p:spPr>
            <a:xfrm>
              <a:off x="2278754" y="4057657"/>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p37"/>
            <p:cNvSpPr/>
            <p:nvPr/>
          </p:nvSpPr>
          <p:spPr>
            <a:xfrm>
              <a:off x="2456593" y="4057657"/>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7"/>
            <p:cNvSpPr/>
            <p:nvPr/>
          </p:nvSpPr>
          <p:spPr>
            <a:xfrm>
              <a:off x="2624328" y="4057657"/>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37"/>
            <p:cNvSpPr/>
            <p:nvPr/>
          </p:nvSpPr>
          <p:spPr>
            <a:xfrm>
              <a:off x="2802073" y="4057657"/>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 name="Google Shape;379;p37"/>
            <p:cNvSpPr/>
            <p:nvPr/>
          </p:nvSpPr>
          <p:spPr>
            <a:xfrm>
              <a:off x="2278754" y="4205372"/>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7"/>
            <p:cNvSpPr/>
            <p:nvPr/>
          </p:nvSpPr>
          <p:spPr>
            <a:xfrm>
              <a:off x="2456593" y="4205372"/>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 name="Google Shape;381;p37"/>
            <p:cNvSpPr/>
            <p:nvPr/>
          </p:nvSpPr>
          <p:spPr>
            <a:xfrm>
              <a:off x="2624328" y="4205372"/>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 name="Google Shape;382;p37"/>
            <p:cNvSpPr/>
            <p:nvPr/>
          </p:nvSpPr>
          <p:spPr>
            <a:xfrm>
              <a:off x="2802073" y="4205372"/>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7"/>
            <p:cNvSpPr/>
            <p:nvPr/>
          </p:nvSpPr>
          <p:spPr>
            <a:xfrm>
              <a:off x="2278754" y="4350656"/>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 name="Google Shape;384;p37"/>
            <p:cNvSpPr/>
            <p:nvPr/>
          </p:nvSpPr>
          <p:spPr>
            <a:xfrm>
              <a:off x="2456593" y="4350656"/>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7"/>
            <p:cNvSpPr/>
            <p:nvPr/>
          </p:nvSpPr>
          <p:spPr>
            <a:xfrm>
              <a:off x="2624328" y="4350656"/>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7"/>
            <p:cNvSpPr/>
            <p:nvPr/>
          </p:nvSpPr>
          <p:spPr>
            <a:xfrm>
              <a:off x="2802073" y="4350656"/>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p37"/>
            <p:cNvSpPr/>
            <p:nvPr/>
          </p:nvSpPr>
          <p:spPr>
            <a:xfrm>
              <a:off x="2278754" y="4495845"/>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 name="Google Shape;388;p37"/>
            <p:cNvSpPr/>
            <p:nvPr/>
          </p:nvSpPr>
          <p:spPr>
            <a:xfrm>
              <a:off x="2456593" y="4495845"/>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7"/>
            <p:cNvSpPr/>
            <p:nvPr/>
          </p:nvSpPr>
          <p:spPr>
            <a:xfrm>
              <a:off x="2624328" y="4495845"/>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37"/>
            <p:cNvSpPr/>
            <p:nvPr/>
          </p:nvSpPr>
          <p:spPr>
            <a:xfrm>
              <a:off x="2802073" y="4495845"/>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7"/>
            <p:cNvSpPr/>
            <p:nvPr/>
          </p:nvSpPr>
          <p:spPr>
            <a:xfrm>
              <a:off x="2278754" y="4643561"/>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7"/>
            <p:cNvSpPr/>
            <p:nvPr/>
          </p:nvSpPr>
          <p:spPr>
            <a:xfrm>
              <a:off x="2456593" y="4643561"/>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7"/>
            <p:cNvSpPr/>
            <p:nvPr/>
          </p:nvSpPr>
          <p:spPr>
            <a:xfrm>
              <a:off x="2624328" y="4643561"/>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4" name="Google Shape;394;p37"/>
            <p:cNvSpPr/>
            <p:nvPr/>
          </p:nvSpPr>
          <p:spPr>
            <a:xfrm>
              <a:off x="2802073" y="4643561"/>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98" name="Shape 398"/>
        <p:cNvGrpSpPr/>
        <p:nvPr/>
      </p:nvGrpSpPr>
      <p:grpSpPr>
        <a:xfrm>
          <a:off x="0" y="0"/>
          <a:ext cx="0" cy="0"/>
          <a:chOff x="0" y="0"/>
          <a:chExt cx="0" cy="0"/>
        </a:xfrm>
      </p:grpSpPr>
      <p:sp>
        <p:nvSpPr>
          <p:cNvPr id="399" name="Google Shape;399;p38"/>
          <p:cNvSpPr txBox="1"/>
          <p:nvPr>
            <p:ph idx="1" type="body"/>
          </p:nvPr>
        </p:nvSpPr>
        <p:spPr>
          <a:xfrm>
            <a:off x="2682225" y="106700"/>
            <a:ext cx="5198400" cy="4689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000"/>
              <a:t>In one sense of the word, an argument is a heated exchange of differing views as in the following:</a:t>
            </a:r>
            <a:endParaRPr sz="2000"/>
          </a:p>
          <a:p>
            <a:pPr indent="0" lvl="0" marL="0" rtl="0" algn="just">
              <a:lnSpc>
                <a:spcPct val="115000"/>
              </a:lnSpc>
              <a:spcBef>
                <a:spcPts val="1200"/>
              </a:spcBef>
              <a:spcAft>
                <a:spcPts val="0"/>
              </a:spcAft>
              <a:buClr>
                <a:schemeClr val="dk1"/>
              </a:buClr>
              <a:buSzPts val="1100"/>
              <a:buFont typeface="Arial"/>
              <a:buNone/>
            </a:pPr>
            <a:r>
              <a:rPr lang="en" sz="2000"/>
              <a:t>Sally: Abortion is morally wrong and those who think otherwise are seeking to justify murder!</a:t>
            </a:r>
            <a:endParaRPr sz="2000"/>
          </a:p>
          <a:p>
            <a:pPr indent="0" lvl="0" marL="0" rtl="0" algn="just">
              <a:lnSpc>
                <a:spcPct val="115000"/>
              </a:lnSpc>
              <a:spcBef>
                <a:spcPts val="1200"/>
              </a:spcBef>
              <a:spcAft>
                <a:spcPts val="0"/>
              </a:spcAft>
              <a:buClr>
                <a:schemeClr val="dk1"/>
              </a:buClr>
              <a:buSzPts val="1100"/>
              <a:buFont typeface="Arial"/>
              <a:buNone/>
            </a:pPr>
            <a:r>
              <a:rPr lang="en" sz="2000"/>
              <a:t>Bob: Abortion is not morally wrong and those who think so are right-wing bigots who are seeking to impose their narrow-minded views on all the rest of us!</a:t>
            </a:r>
            <a:endParaRPr sz="2000"/>
          </a:p>
          <a:p>
            <a:pPr indent="0" lvl="0" marL="0" rtl="0" algn="l">
              <a:spcBef>
                <a:spcPts val="0"/>
              </a:spcBef>
              <a:spcAft>
                <a:spcPts val="0"/>
              </a:spcAft>
              <a:buNone/>
            </a:pPr>
            <a:r>
              <a:t/>
            </a:r>
            <a:endParaRPr sz="1300"/>
          </a:p>
        </p:txBody>
      </p:sp>
      <p:grpSp>
        <p:nvGrpSpPr>
          <p:cNvPr id="400" name="Google Shape;400;p38"/>
          <p:cNvGrpSpPr/>
          <p:nvPr/>
        </p:nvGrpSpPr>
        <p:grpSpPr>
          <a:xfrm>
            <a:off x="2377438" y="1212349"/>
            <a:ext cx="203199" cy="2276412"/>
            <a:chOff x="240800" y="2465374"/>
            <a:chExt cx="14075" cy="391526"/>
          </a:xfrm>
        </p:grpSpPr>
        <p:sp>
          <p:nvSpPr>
            <p:cNvPr id="401" name="Google Shape;401;p38"/>
            <p:cNvSpPr/>
            <p:nvPr/>
          </p:nvSpPr>
          <p:spPr>
            <a:xfrm>
              <a:off x="240800" y="2465374"/>
              <a:ext cx="11401" cy="285106"/>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2" name="Google Shape;402;p38"/>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3" name="Google Shape;403;p38"/>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38"/>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405" name="Google Shape;405;p38"/>
          <p:cNvPicPr preferRelativeResize="0"/>
          <p:nvPr/>
        </p:nvPicPr>
        <p:blipFill>
          <a:blip r:embed="rId4">
            <a:alphaModFix/>
          </a:blip>
          <a:stretch>
            <a:fillRect/>
          </a:stretch>
        </p:blipFill>
        <p:spPr>
          <a:xfrm>
            <a:off x="568950" y="1024900"/>
            <a:ext cx="1706899" cy="3093700"/>
          </a:xfrm>
          <a:prstGeom prst="rect">
            <a:avLst/>
          </a:prstGeom>
          <a:noFill/>
          <a:ln>
            <a:noFill/>
          </a:ln>
        </p:spPr>
      </p:pic>
      <p:grpSp>
        <p:nvGrpSpPr>
          <p:cNvPr id="406" name="Google Shape;406;p38"/>
          <p:cNvGrpSpPr/>
          <p:nvPr/>
        </p:nvGrpSpPr>
        <p:grpSpPr>
          <a:xfrm>
            <a:off x="396318" y="1228088"/>
            <a:ext cx="8426679" cy="2929625"/>
            <a:chOff x="1890971" y="1788200"/>
            <a:chExt cx="2169979" cy="754416"/>
          </a:xfrm>
        </p:grpSpPr>
        <p:sp>
          <p:nvSpPr>
            <p:cNvPr id="407" name="Google Shape;407;p38"/>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8"/>
            <p:cNvSpPr/>
            <p:nvPr/>
          </p:nvSpPr>
          <p:spPr>
            <a:xfrm>
              <a:off x="3968012" y="2520516"/>
              <a:ext cx="22125" cy="2210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9" name="Google Shape;409;p38"/>
            <p:cNvSpPr/>
            <p:nvPr/>
          </p:nvSpPr>
          <p:spPr>
            <a:xfrm>
              <a:off x="1890971" y="2312797"/>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10" name="Google Shape;410;p38"/>
          <p:cNvGrpSpPr/>
          <p:nvPr/>
        </p:nvGrpSpPr>
        <p:grpSpPr>
          <a:xfrm flipH="1" rot="10800000">
            <a:off x="7880579" y="2059155"/>
            <a:ext cx="543432" cy="741197"/>
            <a:chOff x="2278754" y="3912467"/>
            <a:chExt cx="543432" cy="741197"/>
          </a:xfrm>
        </p:grpSpPr>
        <p:sp>
          <p:nvSpPr>
            <p:cNvPr id="411" name="Google Shape;411;p38"/>
            <p:cNvSpPr/>
            <p:nvPr/>
          </p:nvSpPr>
          <p:spPr>
            <a:xfrm>
              <a:off x="2278754" y="3912467"/>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p38"/>
            <p:cNvSpPr/>
            <p:nvPr/>
          </p:nvSpPr>
          <p:spPr>
            <a:xfrm>
              <a:off x="2456593" y="3912467"/>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3" name="Google Shape;413;p38"/>
            <p:cNvSpPr/>
            <p:nvPr/>
          </p:nvSpPr>
          <p:spPr>
            <a:xfrm>
              <a:off x="2624328" y="3912467"/>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8"/>
            <p:cNvSpPr/>
            <p:nvPr/>
          </p:nvSpPr>
          <p:spPr>
            <a:xfrm>
              <a:off x="2802073" y="3912467"/>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8"/>
            <p:cNvSpPr/>
            <p:nvPr/>
          </p:nvSpPr>
          <p:spPr>
            <a:xfrm>
              <a:off x="2278754" y="4057657"/>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8"/>
            <p:cNvSpPr/>
            <p:nvPr/>
          </p:nvSpPr>
          <p:spPr>
            <a:xfrm>
              <a:off x="2456593" y="4057657"/>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8"/>
            <p:cNvSpPr/>
            <p:nvPr/>
          </p:nvSpPr>
          <p:spPr>
            <a:xfrm>
              <a:off x="2624328" y="4057657"/>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8" name="Google Shape;418;p38"/>
            <p:cNvSpPr/>
            <p:nvPr/>
          </p:nvSpPr>
          <p:spPr>
            <a:xfrm>
              <a:off x="2802073" y="4057657"/>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9" name="Google Shape;419;p38"/>
            <p:cNvSpPr/>
            <p:nvPr/>
          </p:nvSpPr>
          <p:spPr>
            <a:xfrm>
              <a:off x="2278754" y="4205372"/>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8"/>
            <p:cNvSpPr/>
            <p:nvPr/>
          </p:nvSpPr>
          <p:spPr>
            <a:xfrm>
              <a:off x="2456593" y="4205372"/>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1" name="Google Shape;421;p38"/>
            <p:cNvSpPr/>
            <p:nvPr/>
          </p:nvSpPr>
          <p:spPr>
            <a:xfrm>
              <a:off x="2624328" y="4205372"/>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8"/>
            <p:cNvSpPr/>
            <p:nvPr/>
          </p:nvSpPr>
          <p:spPr>
            <a:xfrm>
              <a:off x="2802073" y="4205372"/>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p38"/>
            <p:cNvSpPr/>
            <p:nvPr/>
          </p:nvSpPr>
          <p:spPr>
            <a:xfrm>
              <a:off x="2278754" y="4350656"/>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8"/>
            <p:cNvSpPr/>
            <p:nvPr/>
          </p:nvSpPr>
          <p:spPr>
            <a:xfrm>
              <a:off x="2456593" y="4350656"/>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5" name="Google Shape;425;p38"/>
            <p:cNvSpPr/>
            <p:nvPr/>
          </p:nvSpPr>
          <p:spPr>
            <a:xfrm>
              <a:off x="2624328" y="4350656"/>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6" name="Google Shape;426;p38"/>
            <p:cNvSpPr/>
            <p:nvPr/>
          </p:nvSpPr>
          <p:spPr>
            <a:xfrm>
              <a:off x="2802073" y="4350656"/>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8"/>
            <p:cNvSpPr/>
            <p:nvPr/>
          </p:nvSpPr>
          <p:spPr>
            <a:xfrm>
              <a:off x="2278754" y="4495845"/>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8" name="Google Shape;428;p38"/>
            <p:cNvSpPr/>
            <p:nvPr/>
          </p:nvSpPr>
          <p:spPr>
            <a:xfrm>
              <a:off x="2456593" y="4495845"/>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8"/>
            <p:cNvSpPr/>
            <p:nvPr/>
          </p:nvSpPr>
          <p:spPr>
            <a:xfrm>
              <a:off x="2624328" y="4495845"/>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0" name="Google Shape;430;p38"/>
            <p:cNvSpPr/>
            <p:nvPr/>
          </p:nvSpPr>
          <p:spPr>
            <a:xfrm>
              <a:off x="2802073" y="4495845"/>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1" name="Google Shape;431;p38"/>
            <p:cNvSpPr/>
            <p:nvPr/>
          </p:nvSpPr>
          <p:spPr>
            <a:xfrm>
              <a:off x="2278754" y="4643561"/>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8"/>
            <p:cNvSpPr/>
            <p:nvPr/>
          </p:nvSpPr>
          <p:spPr>
            <a:xfrm>
              <a:off x="2456593" y="4643561"/>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3" name="Google Shape;433;p38"/>
            <p:cNvSpPr/>
            <p:nvPr/>
          </p:nvSpPr>
          <p:spPr>
            <a:xfrm>
              <a:off x="2624328" y="4643561"/>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4" name="Google Shape;434;p38"/>
            <p:cNvSpPr/>
            <p:nvPr/>
          </p:nvSpPr>
          <p:spPr>
            <a:xfrm>
              <a:off x="2802073" y="4643561"/>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5" name="Google Shape;435;p38"/>
          <p:cNvGrpSpPr/>
          <p:nvPr/>
        </p:nvGrpSpPr>
        <p:grpSpPr>
          <a:xfrm flipH="1" rot="10800000">
            <a:off x="6150372" y="3874492"/>
            <a:ext cx="541000" cy="741197"/>
            <a:chOff x="548547" y="2097130"/>
            <a:chExt cx="541000" cy="741197"/>
          </a:xfrm>
        </p:grpSpPr>
        <p:sp>
          <p:nvSpPr>
            <p:cNvPr id="436" name="Google Shape;436;p38"/>
            <p:cNvSpPr/>
            <p:nvPr/>
          </p:nvSpPr>
          <p:spPr>
            <a:xfrm>
              <a:off x="548547" y="2097130"/>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8"/>
            <p:cNvSpPr/>
            <p:nvPr/>
          </p:nvSpPr>
          <p:spPr>
            <a:xfrm>
              <a:off x="726386" y="2097130"/>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8"/>
            <p:cNvSpPr/>
            <p:nvPr/>
          </p:nvSpPr>
          <p:spPr>
            <a:xfrm>
              <a:off x="901605" y="2097130"/>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9" name="Google Shape;439;p38"/>
            <p:cNvSpPr/>
            <p:nvPr/>
          </p:nvSpPr>
          <p:spPr>
            <a:xfrm>
              <a:off x="1069340" y="2097130"/>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38"/>
            <p:cNvSpPr/>
            <p:nvPr/>
          </p:nvSpPr>
          <p:spPr>
            <a:xfrm>
              <a:off x="548547" y="2242319"/>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8"/>
            <p:cNvSpPr/>
            <p:nvPr/>
          </p:nvSpPr>
          <p:spPr>
            <a:xfrm>
              <a:off x="726386" y="2242319"/>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2" name="Google Shape;442;p38"/>
            <p:cNvSpPr/>
            <p:nvPr/>
          </p:nvSpPr>
          <p:spPr>
            <a:xfrm>
              <a:off x="901605" y="2242319"/>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3" name="Google Shape;443;p38"/>
            <p:cNvSpPr/>
            <p:nvPr/>
          </p:nvSpPr>
          <p:spPr>
            <a:xfrm>
              <a:off x="1069340" y="2242319"/>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8"/>
            <p:cNvSpPr/>
            <p:nvPr/>
          </p:nvSpPr>
          <p:spPr>
            <a:xfrm>
              <a:off x="548547" y="2390035"/>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5" name="Google Shape;445;p38"/>
            <p:cNvSpPr/>
            <p:nvPr/>
          </p:nvSpPr>
          <p:spPr>
            <a:xfrm>
              <a:off x="726386" y="2390035"/>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6" name="Google Shape;446;p38"/>
            <p:cNvSpPr/>
            <p:nvPr/>
          </p:nvSpPr>
          <p:spPr>
            <a:xfrm>
              <a:off x="901605" y="2390035"/>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8"/>
            <p:cNvSpPr/>
            <p:nvPr/>
          </p:nvSpPr>
          <p:spPr>
            <a:xfrm>
              <a:off x="1069340" y="2390035"/>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38"/>
            <p:cNvSpPr/>
            <p:nvPr/>
          </p:nvSpPr>
          <p:spPr>
            <a:xfrm>
              <a:off x="548547" y="2535318"/>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9" name="Google Shape;449;p38"/>
            <p:cNvSpPr/>
            <p:nvPr/>
          </p:nvSpPr>
          <p:spPr>
            <a:xfrm>
              <a:off x="726386" y="2535318"/>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8"/>
            <p:cNvSpPr/>
            <p:nvPr/>
          </p:nvSpPr>
          <p:spPr>
            <a:xfrm>
              <a:off x="901605" y="2535318"/>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1" name="Google Shape;451;p38"/>
            <p:cNvSpPr/>
            <p:nvPr/>
          </p:nvSpPr>
          <p:spPr>
            <a:xfrm>
              <a:off x="1069340" y="2535318"/>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2" name="Google Shape;452;p38"/>
            <p:cNvSpPr/>
            <p:nvPr/>
          </p:nvSpPr>
          <p:spPr>
            <a:xfrm>
              <a:off x="548547" y="2676391"/>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3" name="Google Shape;453;p38"/>
            <p:cNvSpPr/>
            <p:nvPr/>
          </p:nvSpPr>
          <p:spPr>
            <a:xfrm>
              <a:off x="726386" y="2676391"/>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4" name="Google Shape;454;p38"/>
            <p:cNvSpPr/>
            <p:nvPr/>
          </p:nvSpPr>
          <p:spPr>
            <a:xfrm>
              <a:off x="901605" y="2680507"/>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5" name="Google Shape;455;p38"/>
            <p:cNvSpPr/>
            <p:nvPr/>
          </p:nvSpPr>
          <p:spPr>
            <a:xfrm>
              <a:off x="1069340" y="2676391"/>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p38"/>
            <p:cNvSpPr/>
            <p:nvPr/>
          </p:nvSpPr>
          <p:spPr>
            <a:xfrm>
              <a:off x="548547" y="2815687"/>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7" name="Google Shape;457;p38"/>
            <p:cNvSpPr/>
            <p:nvPr/>
          </p:nvSpPr>
          <p:spPr>
            <a:xfrm>
              <a:off x="726386" y="2815687"/>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8" name="Google Shape;458;p38"/>
            <p:cNvSpPr/>
            <p:nvPr/>
          </p:nvSpPr>
          <p:spPr>
            <a:xfrm>
              <a:off x="901605" y="2815687"/>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8"/>
            <p:cNvSpPr/>
            <p:nvPr/>
          </p:nvSpPr>
          <p:spPr>
            <a:xfrm>
              <a:off x="1069340" y="2815687"/>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63" name="Shape 463"/>
        <p:cNvGrpSpPr/>
        <p:nvPr/>
      </p:nvGrpSpPr>
      <p:grpSpPr>
        <a:xfrm>
          <a:off x="0" y="0"/>
          <a:ext cx="0" cy="0"/>
          <a:chOff x="0" y="0"/>
          <a:chExt cx="0" cy="0"/>
        </a:xfrm>
      </p:grpSpPr>
      <p:sp>
        <p:nvSpPr>
          <p:cNvPr id="464" name="Google Shape;464;p39"/>
          <p:cNvSpPr txBox="1"/>
          <p:nvPr>
            <p:ph idx="1" type="body"/>
          </p:nvPr>
        </p:nvSpPr>
        <p:spPr>
          <a:xfrm>
            <a:off x="213425" y="540000"/>
            <a:ext cx="7576500" cy="4208700"/>
          </a:xfrm>
          <a:prstGeom prst="rect">
            <a:avLst/>
          </a:prstGeom>
          <a:solidFill>
            <a:schemeClr val="dk1"/>
          </a:solidFill>
        </p:spPr>
        <p:txBody>
          <a:bodyPr anchorCtr="0" anchor="b"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Sally and Bob are having an argument in this exchange. That is, they are each expressing conflicting views in a heated manner. However, that is not the sense of “argument” with which logic is concerned. </a:t>
            </a:r>
            <a:r>
              <a:rPr b="1" lang="en" sz="2200">
                <a:latin typeface="Arial"/>
                <a:ea typeface="Arial"/>
                <a:cs typeface="Arial"/>
                <a:sym typeface="Arial"/>
              </a:rPr>
              <a:t>Logic </a:t>
            </a:r>
            <a:r>
              <a:rPr lang="en" sz="2200">
                <a:latin typeface="Arial"/>
                <a:ea typeface="Arial"/>
                <a:cs typeface="Arial"/>
                <a:sym typeface="Arial"/>
              </a:rPr>
              <a:t>concerns a different sense of the word “argument.” An </a:t>
            </a:r>
            <a:r>
              <a:rPr b="1" lang="en" sz="2200">
                <a:latin typeface="Arial"/>
                <a:ea typeface="Arial"/>
                <a:cs typeface="Arial"/>
                <a:sym typeface="Arial"/>
              </a:rPr>
              <a:t>argument</a:t>
            </a:r>
            <a:r>
              <a:rPr lang="en" sz="2200">
                <a:latin typeface="Arial"/>
                <a:ea typeface="Arial"/>
                <a:cs typeface="Arial"/>
                <a:sym typeface="Arial"/>
              </a:rPr>
              <a:t>, in this sense, is a reason for thinking that a statement, claim or idea is true. </a:t>
            </a:r>
            <a:endParaRPr sz="2200">
              <a:latin typeface="Arial"/>
              <a:ea typeface="Arial"/>
              <a:cs typeface="Arial"/>
              <a:sym typeface="Arial"/>
            </a:endParaRPr>
          </a:p>
          <a:p>
            <a:pPr indent="0" lvl="0" marL="0" rtl="0" algn="r">
              <a:spcBef>
                <a:spcPts val="0"/>
              </a:spcBef>
              <a:spcAft>
                <a:spcPts val="0"/>
              </a:spcAft>
              <a:buNone/>
            </a:pPr>
            <a:r>
              <a:t/>
            </a:r>
            <a:endParaRPr/>
          </a:p>
        </p:txBody>
      </p:sp>
      <p:grpSp>
        <p:nvGrpSpPr>
          <p:cNvPr id="465" name="Google Shape;465;p39"/>
          <p:cNvGrpSpPr/>
          <p:nvPr/>
        </p:nvGrpSpPr>
        <p:grpSpPr>
          <a:xfrm>
            <a:off x="7937725" y="1410225"/>
            <a:ext cx="702384" cy="873805"/>
            <a:chOff x="3880077" y="1585959"/>
            <a:chExt cx="180873" cy="225016"/>
          </a:xfrm>
        </p:grpSpPr>
        <p:sp>
          <p:nvSpPr>
            <p:cNvPr id="466" name="Google Shape;466;p39"/>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7" name="Google Shape;467;p39"/>
            <p:cNvSpPr/>
            <p:nvPr/>
          </p:nvSpPr>
          <p:spPr>
            <a:xfrm>
              <a:off x="3880077" y="1585959"/>
              <a:ext cx="22771" cy="2277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471" name="Shape 471"/>
        <p:cNvGrpSpPr/>
        <p:nvPr/>
      </p:nvGrpSpPr>
      <p:grpSpPr>
        <a:xfrm>
          <a:off x="0" y="0"/>
          <a:ext cx="0" cy="0"/>
          <a:chOff x="0" y="0"/>
          <a:chExt cx="0" cy="0"/>
        </a:xfrm>
      </p:grpSpPr>
      <p:grpSp>
        <p:nvGrpSpPr>
          <p:cNvPr id="472" name="Google Shape;472;p40"/>
          <p:cNvGrpSpPr/>
          <p:nvPr/>
        </p:nvGrpSpPr>
        <p:grpSpPr>
          <a:xfrm>
            <a:off x="350893" y="345057"/>
            <a:ext cx="8225504" cy="344536"/>
            <a:chOff x="1942776" y="1722253"/>
            <a:chExt cx="2118174" cy="88722"/>
          </a:xfrm>
        </p:grpSpPr>
        <p:sp>
          <p:nvSpPr>
            <p:cNvPr id="473" name="Google Shape;473;p40"/>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40"/>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5" name="Google Shape;475;p40"/>
          <p:cNvGrpSpPr/>
          <p:nvPr/>
        </p:nvGrpSpPr>
        <p:grpSpPr>
          <a:xfrm>
            <a:off x="448292" y="4115505"/>
            <a:ext cx="543432" cy="741197"/>
            <a:chOff x="2878829" y="3023092"/>
            <a:chExt cx="543432" cy="741197"/>
          </a:xfrm>
        </p:grpSpPr>
        <p:sp>
          <p:nvSpPr>
            <p:cNvPr id="476" name="Google Shape;476;p4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7" name="Google Shape;477;p4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8" name="Google Shape;478;p4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9" name="Google Shape;479;p4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p4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4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2" name="Google Shape;482;p4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3" name="Google Shape;483;p4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5" name="Google Shape;485;p4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6" name="Google Shape;486;p4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7" name="Google Shape;487;p4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8" name="Google Shape;488;p4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4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0" name="Google Shape;490;p4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1" name="Google Shape;491;p4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p4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3" name="Google Shape;493;p4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4" name="Google Shape;494;p4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4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7" name="Google Shape;497;p4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8" name="Google Shape;498;p4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9" name="Google Shape;499;p4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00" name="Google Shape;500;p40"/>
          <p:cNvGrpSpPr/>
          <p:nvPr/>
        </p:nvGrpSpPr>
        <p:grpSpPr>
          <a:xfrm>
            <a:off x="7628229" y="294780"/>
            <a:ext cx="543432" cy="741197"/>
            <a:chOff x="2878829" y="3023092"/>
            <a:chExt cx="543432" cy="741197"/>
          </a:xfrm>
        </p:grpSpPr>
        <p:sp>
          <p:nvSpPr>
            <p:cNvPr id="501" name="Google Shape;501;p4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3" name="Google Shape;503;p4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p4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5" name="Google Shape;505;p4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6" name="Google Shape;506;p4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7" name="Google Shape;507;p4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9" name="Google Shape;509;p4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0" name="Google Shape;510;p4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1" name="Google Shape;511;p4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2" name="Google Shape;512;p4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3" name="Google Shape;513;p4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4" name="Google Shape;514;p4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6" name="Google Shape;516;p4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7" name="Google Shape;517;p4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p4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19" name="Google Shape;519;p4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0" name="Google Shape;520;p4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1" name="Google Shape;521;p4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3" name="Google Shape;523;p4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4" name="Google Shape;524;p4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25" name="Google Shape;525;p40"/>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26" name="Google Shape;526;p40"/>
          <p:cNvGrpSpPr/>
          <p:nvPr/>
        </p:nvGrpSpPr>
        <p:grpSpPr>
          <a:xfrm>
            <a:off x="448311" y="1035977"/>
            <a:ext cx="80672" cy="2467735"/>
            <a:chOff x="240800" y="2432468"/>
            <a:chExt cx="14075" cy="424432"/>
          </a:xfrm>
        </p:grpSpPr>
        <p:sp>
          <p:nvSpPr>
            <p:cNvPr id="527" name="Google Shape;527;p40"/>
            <p:cNvSpPr/>
            <p:nvPr/>
          </p:nvSpPr>
          <p:spPr>
            <a:xfrm>
              <a:off x="240800" y="2432468"/>
              <a:ext cx="11401" cy="31804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40"/>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9" name="Google Shape;529;p40"/>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p40"/>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31" name="Google Shape;531;p40"/>
          <p:cNvSpPr txBox="1"/>
          <p:nvPr>
            <p:ph idx="1" type="body"/>
          </p:nvPr>
        </p:nvSpPr>
        <p:spPr>
          <a:xfrm>
            <a:off x="991725" y="1419275"/>
            <a:ext cx="6520800" cy="323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2200">
                <a:latin typeface="Arial"/>
                <a:ea typeface="Arial"/>
                <a:cs typeface="Arial"/>
                <a:sym typeface="Arial"/>
              </a:rPr>
              <a:t>For example</a:t>
            </a:r>
            <a:r>
              <a:rPr lang="en" sz="2200">
                <a:latin typeface="Arial"/>
                <a:ea typeface="Arial"/>
                <a:cs typeface="Arial"/>
                <a:sym typeface="Arial"/>
              </a:rPr>
              <a:t>, the sentence, “The Nile is a river in northeastern Africa” is a statement. Why? Because it makes sense to inquire whether it is true or false. (In this case, it happens to be true.) But a sentence is still a statement even if it is false</a:t>
            </a:r>
            <a:endParaRPr sz="2200"/>
          </a:p>
          <a:p>
            <a:pPr indent="0" lvl="0" marL="0" rtl="0" algn="l">
              <a:spcBef>
                <a:spcPts val="0"/>
              </a:spcBef>
              <a:spcAft>
                <a:spcPts val="0"/>
              </a:spcAft>
              <a:buNone/>
            </a:pPr>
            <a:r>
              <a:rPr lang="en"/>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35" name="Shape 535"/>
        <p:cNvGrpSpPr/>
        <p:nvPr/>
      </p:nvGrpSpPr>
      <p:grpSpPr>
        <a:xfrm>
          <a:off x="0" y="0"/>
          <a:ext cx="0" cy="0"/>
          <a:chOff x="0" y="0"/>
          <a:chExt cx="0" cy="0"/>
        </a:xfrm>
      </p:grpSpPr>
      <p:grpSp>
        <p:nvGrpSpPr>
          <p:cNvPr id="536" name="Google Shape;536;p41"/>
          <p:cNvGrpSpPr/>
          <p:nvPr/>
        </p:nvGrpSpPr>
        <p:grpSpPr>
          <a:xfrm>
            <a:off x="350893" y="345057"/>
            <a:ext cx="8225504" cy="344536"/>
            <a:chOff x="1942776" y="1722253"/>
            <a:chExt cx="2118174" cy="88722"/>
          </a:xfrm>
        </p:grpSpPr>
        <p:sp>
          <p:nvSpPr>
            <p:cNvPr id="537" name="Google Shape;537;p41"/>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8" name="Google Shape;538;p41"/>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9" name="Google Shape;539;p41"/>
          <p:cNvGrpSpPr/>
          <p:nvPr/>
        </p:nvGrpSpPr>
        <p:grpSpPr>
          <a:xfrm>
            <a:off x="448292" y="4115505"/>
            <a:ext cx="543432" cy="741197"/>
            <a:chOff x="2878829" y="3023092"/>
            <a:chExt cx="543432" cy="741197"/>
          </a:xfrm>
        </p:grpSpPr>
        <p:sp>
          <p:nvSpPr>
            <p:cNvPr id="540" name="Google Shape;540;p4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p4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3" name="Google Shape;543;p4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4" name="Google Shape;544;p4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5" name="Google Shape;545;p4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7" name="Google Shape;547;p4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8" name="Google Shape;548;p4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4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0" name="Google Shape;550;p4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1" name="Google Shape;551;p4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2" name="Google Shape;552;p4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3" name="Google Shape;553;p4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5" name="Google Shape;555;p4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4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7" name="Google Shape;557;p4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4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9" name="Google Shape;559;p4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0" name="Google Shape;560;p4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1" name="Google Shape;561;p4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2" name="Google Shape;562;p4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3" name="Google Shape;563;p4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64" name="Google Shape;564;p41"/>
          <p:cNvGrpSpPr/>
          <p:nvPr/>
        </p:nvGrpSpPr>
        <p:grpSpPr>
          <a:xfrm>
            <a:off x="7628229" y="294780"/>
            <a:ext cx="543432" cy="741197"/>
            <a:chOff x="2878829" y="3023092"/>
            <a:chExt cx="543432" cy="741197"/>
          </a:xfrm>
        </p:grpSpPr>
        <p:sp>
          <p:nvSpPr>
            <p:cNvPr id="565" name="Google Shape;565;p4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p4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7" name="Google Shape;567;p4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69" name="Google Shape;569;p4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4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1" name="Google Shape;571;p4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2" name="Google Shape;572;p4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3" name="Google Shape;573;p4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4" name="Google Shape;574;p4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5" name="Google Shape;575;p4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6" name="Google Shape;576;p4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7" name="Google Shape;577;p4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8" name="Google Shape;578;p4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9" name="Google Shape;579;p4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0" name="Google Shape;580;p4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4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4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3" name="Google Shape;583;p4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4" name="Google Shape;584;p4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4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6" name="Google Shape;586;p4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4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8" name="Google Shape;588;p4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89" name="Google Shape;589;p41"/>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590" name="Google Shape;590;p41"/>
          <p:cNvGrpSpPr/>
          <p:nvPr/>
        </p:nvGrpSpPr>
        <p:grpSpPr>
          <a:xfrm>
            <a:off x="448311" y="1035977"/>
            <a:ext cx="80672" cy="2467735"/>
            <a:chOff x="240800" y="2432468"/>
            <a:chExt cx="14075" cy="424432"/>
          </a:xfrm>
        </p:grpSpPr>
        <p:sp>
          <p:nvSpPr>
            <p:cNvPr id="591" name="Google Shape;591;p41"/>
            <p:cNvSpPr/>
            <p:nvPr/>
          </p:nvSpPr>
          <p:spPr>
            <a:xfrm>
              <a:off x="240800" y="2432468"/>
              <a:ext cx="11401" cy="31804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41"/>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3" name="Google Shape;593;p41"/>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4" name="Google Shape;594;p41"/>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595" name="Google Shape;595;p41"/>
          <p:cNvSpPr txBox="1"/>
          <p:nvPr>
            <p:ph idx="1" type="body"/>
          </p:nvPr>
        </p:nvSpPr>
        <p:spPr>
          <a:xfrm>
            <a:off x="991725" y="1419275"/>
            <a:ext cx="6520800" cy="3233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b="1" lang="en" sz="2200">
                <a:latin typeface="Arial"/>
                <a:ea typeface="Arial"/>
                <a:cs typeface="Arial"/>
                <a:sym typeface="Arial"/>
              </a:rPr>
              <a:t>For example</a:t>
            </a:r>
            <a:r>
              <a:rPr lang="en" sz="2200">
                <a:latin typeface="Arial"/>
                <a:ea typeface="Arial"/>
                <a:cs typeface="Arial"/>
                <a:sym typeface="Arial"/>
              </a:rPr>
              <a:t>, the sentence, </a:t>
            </a:r>
            <a:r>
              <a:rPr lang="en" sz="2200">
                <a:latin typeface="Arial"/>
                <a:ea typeface="Arial"/>
                <a:cs typeface="Arial"/>
                <a:sym typeface="Arial"/>
              </a:rPr>
              <a:t>The Yangtze is a river in Japan is still a statement; it is just a false statement (the Yangtze River is in China). In contrast, none of the following sentences are statements:</a:t>
            </a:r>
            <a:endParaRPr sz="2200">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200">
              <a:latin typeface="Arial"/>
              <a:ea typeface="Arial"/>
              <a:cs typeface="Arial"/>
              <a:sym typeface="Arial"/>
            </a:endParaRPr>
          </a:p>
          <a:p>
            <a:pPr indent="0" lvl="0" marL="0" rtl="0" algn="l">
              <a:spcBef>
                <a:spcPts val="0"/>
              </a:spcBef>
              <a:spcAft>
                <a:spcPts val="0"/>
              </a:spcAft>
              <a:buNone/>
            </a:pPr>
            <a:r>
              <a:rPr lang="en"/>
              <a:t>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99" name="Shape 599"/>
        <p:cNvGrpSpPr/>
        <p:nvPr/>
      </p:nvGrpSpPr>
      <p:grpSpPr>
        <a:xfrm>
          <a:off x="0" y="0"/>
          <a:ext cx="0" cy="0"/>
          <a:chOff x="0" y="0"/>
          <a:chExt cx="0" cy="0"/>
        </a:xfrm>
      </p:grpSpPr>
      <p:grpSp>
        <p:nvGrpSpPr>
          <p:cNvPr id="600" name="Google Shape;600;p42"/>
          <p:cNvGrpSpPr/>
          <p:nvPr/>
        </p:nvGrpSpPr>
        <p:grpSpPr>
          <a:xfrm>
            <a:off x="350893" y="345057"/>
            <a:ext cx="8225504" cy="344536"/>
            <a:chOff x="1942776" y="1722253"/>
            <a:chExt cx="2118174" cy="88722"/>
          </a:xfrm>
        </p:grpSpPr>
        <p:sp>
          <p:nvSpPr>
            <p:cNvPr id="601" name="Google Shape;601;p42"/>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42"/>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03" name="Google Shape;603;p42"/>
          <p:cNvGrpSpPr/>
          <p:nvPr/>
        </p:nvGrpSpPr>
        <p:grpSpPr>
          <a:xfrm>
            <a:off x="448292" y="4115505"/>
            <a:ext cx="543432" cy="741197"/>
            <a:chOff x="2878829" y="3023092"/>
            <a:chExt cx="543432" cy="741197"/>
          </a:xfrm>
        </p:grpSpPr>
        <p:sp>
          <p:nvSpPr>
            <p:cNvPr id="604" name="Google Shape;604;p4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5" name="Google Shape;605;p4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6" name="Google Shape;606;p4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p4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8" name="Google Shape;608;p4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9" name="Google Shape;609;p4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4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4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2" name="Google Shape;612;p4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3" name="Google Shape;613;p4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4" name="Google Shape;614;p4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5" name="Google Shape;615;p4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6" name="Google Shape;616;p4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7" name="Google Shape;617;p4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8" name="Google Shape;618;p4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p4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4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1" name="Google Shape;621;p4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2" name="Google Shape;622;p4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4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4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5" name="Google Shape;625;p4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6" name="Google Shape;626;p4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7" name="Google Shape;627;p4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28" name="Google Shape;628;p42"/>
          <p:cNvGrpSpPr/>
          <p:nvPr/>
        </p:nvGrpSpPr>
        <p:grpSpPr>
          <a:xfrm>
            <a:off x="7628229" y="294780"/>
            <a:ext cx="543432" cy="741197"/>
            <a:chOff x="2878829" y="3023092"/>
            <a:chExt cx="543432" cy="741197"/>
          </a:xfrm>
        </p:grpSpPr>
        <p:sp>
          <p:nvSpPr>
            <p:cNvPr id="629" name="Google Shape;629;p4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0" name="Google Shape;630;p4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p4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2" name="Google Shape;632;p4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3" name="Google Shape;633;p4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4" name="Google Shape;634;p4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4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6" name="Google Shape;636;p4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7" name="Google Shape;637;p4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4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9" name="Google Shape;639;p4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0" name="Google Shape;640;p4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1" name="Google Shape;641;p4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2" name="Google Shape;642;p4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p4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4" name="Google Shape;644;p4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5" name="Google Shape;645;p4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6" name="Google Shape;646;p4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4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8" name="Google Shape;648;p4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9" name="Google Shape;649;p4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0" name="Google Shape;650;p4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1" name="Google Shape;651;p4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4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3" name="Google Shape;653;p42"/>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654" name="Google Shape;654;p42"/>
          <p:cNvGrpSpPr/>
          <p:nvPr/>
        </p:nvGrpSpPr>
        <p:grpSpPr>
          <a:xfrm>
            <a:off x="448311" y="1035977"/>
            <a:ext cx="80672" cy="2467735"/>
            <a:chOff x="240800" y="2432468"/>
            <a:chExt cx="14075" cy="424432"/>
          </a:xfrm>
        </p:grpSpPr>
        <p:sp>
          <p:nvSpPr>
            <p:cNvPr id="655" name="Google Shape;655;p42"/>
            <p:cNvSpPr/>
            <p:nvPr/>
          </p:nvSpPr>
          <p:spPr>
            <a:xfrm>
              <a:off x="240800" y="2432468"/>
              <a:ext cx="11401" cy="31804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6" name="Google Shape;656;p42"/>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7" name="Google Shape;657;p42"/>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8" name="Google Shape;658;p42"/>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659" name="Google Shape;659;p42"/>
          <p:cNvSpPr txBox="1"/>
          <p:nvPr>
            <p:ph idx="1" type="body"/>
          </p:nvPr>
        </p:nvSpPr>
        <p:spPr>
          <a:xfrm>
            <a:off x="991725" y="1419275"/>
            <a:ext cx="6520800" cy="3233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In contrast, none of the following sentences are statements:</a:t>
            </a:r>
            <a:endParaRPr b="1"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Please help yourself to more casserole</a:t>
            </a:r>
            <a:endParaRPr b="1"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Don’t tell your mother about the surprise</a:t>
            </a:r>
            <a:endParaRPr b="1"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Do you like Vietnamese pho?</a:t>
            </a:r>
            <a:endParaRPr b="1" sz="2200">
              <a:latin typeface="Arial"/>
              <a:ea typeface="Arial"/>
              <a:cs typeface="Arial"/>
              <a:sym typeface="Arial"/>
            </a:endParaRPr>
          </a:p>
          <a:p>
            <a:pPr indent="0" lvl="0" marL="0" rtl="0" algn="l">
              <a:spcBef>
                <a:spcPts val="1200"/>
              </a:spcBef>
              <a:spcAft>
                <a:spcPts val="0"/>
              </a:spcAft>
              <a:buClr>
                <a:schemeClr val="dk1"/>
              </a:buClr>
              <a:buSzPts val="1100"/>
              <a:buFont typeface="Arial"/>
              <a:buNone/>
            </a:pPr>
            <a:r>
              <a:t/>
            </a:r>
            <a:endParaRPr b="1" sz="2200">
              <a:latin typeface="Arial"/>
              <a:ea typeface="Arial"/>
              <a:cs typeface="Arial"/>
              <a:sym typeface="Arial"/>
            </a:endParaRPr>
          </a:p>
          <a:p>
            <a:pPr indent="0" lvl="0" marL="0" rtl="0" algn="l">
              <a:spcBef>
                <a:spcPts val="0"/>
              </a:spcBef>
              <a:spcAft>
                <a:spcPts val="0"/>
              </a:spcAft>
              <a:buClr>
                <a:schemeClr val="dk1"/>
              </a:buClr>
              <a:buSzPts val="1100"/>
              <a:buFont typeface="Arial"/>
              <a:buNone/>
            </a:pPr>
            <a:r>
              <a:t/>
            </a:r>
            <a:endParaRPr sz="2200">
              <a:latin typeface="Arial"/>
              <a:ea typeface="Arial"/>
              <a:cs typeface="Arial"/>
              <a:sym typeface="Arial"/>
            </a:endParaRPr>
          </a:p>
          <a:p>
            <a:pPr indent="0" lvl="0" marL="0" rtl="0" algn="l">
              <a:spcBef>
                <a:spcPts val="0"/>
              </a:spcBef>
              <a:spcAft>
                <a:spcPts val="0"/>
              </a:spcAft>
              <a:buNone/>
            </a:pPr>
            <a:r>
              <a:rPr lang="en"/>
              <a:t>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3" name="Shape 663"/>
        <p:cNvGrpSpPr/>
        <p:nvPr/>
      </p:nvGrpSpPr>
      <p:grpSpPr>
        <a:xfrm>
          <a:off x="0" y="0"/>
          <a:ext cx="0" cy="0"/>
          <a:chOff x="0" y="0"/>
          <a:chExt cx="0" cy="0"/>
        </a:xfrm>
      </p:grpSpPr>
      <p:sp>
        <p:nvSpPr>
          <p:cNvPr id="664" name="Google Shape;664;p43"/>
          <p:cNvSpPr txBox="1"/>
          <p:nvPr>
            <p:ph type="title"/>
          </p:nvPr>
        </p:nvSpPr>
        <p:spPr>
          <a:xfrm>
            <a:off x="192075" y="160075"/>
            <a:ext cx="7533900" cy="41193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For example</a:t>
            </a:r>
            <a:r>
              <a:rPr lang="en" sz="2000">
                <a:latin typeface="Arial"/>
                <a:ea typeface="Arial"/>
                <a:cs typeface="Arial"/>
                <a:sym typeface="Arial"/>
              </a:rPr>
              <a:t>, recall</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Sally’s argument against abortion:</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Abortion is morally wrong because it is wrong to take the life of an innocent human being, and a fetus is an innocent human being.</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We could capture the structure of that argument like this:</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1. It is morally wrong to take the life of an innocent human being</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2. A fetus is an innocent human being</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3. Therefore, abortion is morally wrong</a:t>
            </a:r>
            <a:endParaRPr sz="2000">
              <a:latin typeface="Arial"/>
              <a:ea typeface="Arial"/>
              <a:cs typeface="Arial"/>
              <a:sym typeface="Arial"/>
            </a:endParaRPr>
          </a:p>
          <a:p>
            <a:pPr indent="0" lvl="0" marL="0" rtl="0" algn="l">
              <a:spcBef>
                <a:spcPts val="1200"/>
              </a:spcBef>
              <a:spcAft>
                <a:spcPts val="0"/>
              </a:spcAft>
              <a:buNone/>
            </a:pPr>
            <a:r>
              <a:t/>
            </a:r>
            <a:endParaRPr/>
          </a:p>
        </p:txBody>
      </p:sp>
      <p:sp>
        <p:nvSpPr>
          <p:cNvPr id="665" name="Google Shape;665;p43"/>
          <p:cNvSpPr/>
          <p:nvPr/>
        </p:nvSpPr>
        <p:spPr>
          <a:xfrm>
            <a:off x="8193900" y="2297853"/>
            <a:ext cx="274200" cy="273900"/>
          </a:xfrm>
          <a:prstGeom prst="ellipse">
            <a:avLst/>
          </a:prstGeom>
          <a:solidFill>
            <a:srgbClr val="FFFFFF">
              <a:alpha val="6027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43"/>
          <p:cNvSpPr/>
          <p:nvPr/>
        </p:nvSpPr>
        <p:spPr>
          <a:xfrm>
            <a:off x="8193900" y="3164456"/>
            <a:ext cx="274200" cy="273900"/>
          </a:xfrm>
          <a:prstGeom prst="ellipse">
            <a:avLst/>
          </a:prstGeom>
          <a:solidFill>
            <a:srgbClr val="FFFFFF">
              <a:alpha val="2768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7" name="Google Shape;667;p43"/>
          <p:cNvSpPr/>
          <p:nvPr/>
        </p:nvSpPr>
        <p:spPr>
          <a:xfrm>
            <a:off x="8149800" y="1532675"/>
            <a:ext cx="274200" cy="273900"/>
          </a:xfrm>
          <a:prstGeom prst="ellipse">
            <a:avLst/>
          </a:prstGeom>
          <a:solidFill>
            <a:srgbClr val="FFFFFF">
              <a:alpha val="8527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71" name="Shape 671"/>
        <p:cNvGrpSpPr/>
        <p:nvPr/>
      </p:nvGrpSpPr>
      <p:grpSpPr>
        <a:xfrm>
          <a:off x="0" y="0"/>
          <a:ext cx="0" cy="0"/>
          <a:chOff x="0" y="0"/>
          <a:chExt cx="0" cy="0"/>
        </a:xfrm>
      </p:grpSpPr>
      <p:sp>
        <p:nvSpPr>
          <p:cNvPr id="672" name="Google Shape;672;p44"/>
          <p:cNvSpPr txBox="1"/>
          <p:nvPr>
            <p:ph idx="1" type="body"/>
          </p:nvPr>
        </p:nvSpPr>
        <p:spPr>
          <a:xfrm>
            <a:off x="449500" y="907050"/>
            <a:ext cx="7809900" cy="3862800"/>
          </a:xfrm>
          <a:prstGeom prst="rect">
            <a:avLst/>
          </a:prstGeom>
        </p:spPr>
        <p:txBody>
          <a:bodyPr anchorCtr="0" anchor="t" bIns="91425" lIns="91425" spcFirstLastPara="1" rIns="91425" wrap="square" tIns="91425">
            <a:noAutofit/>
          </a:bodyPr>
          <a:lstStyle/>
          <a:p>
            <a:pPr indent="0" lvl="0" marL="0" rtl="0" algn="ctr">
              <a:spcBef>
                <a:spcPts val="0"/>
              </a:spcBef>
              <a:spcAft>
                <a:spcPts val="1600"/>
              </a:spcAft>
              <a:buNone/>
            </a:pPr>
            <a:r>
              <a:rPr lang="en" sz="2200">
                <a:latin typeface="Arial"/>
                <a:ea typeface="Arial"/>
                <a:cs typeface="Arial"/>
                <a:sym typeface="Arial"/>
              </a:rPr>
              <a:t>An </a:t>
            </a:r>
            <a:r>
              <a:rPr b="1" lang="en" sz="2200">
                <a:latin typeface="Arial"/>
                <a:ea typeface="Arial"/>
                <a:cs typeface="Arial"/>
                <a:sym typeface="Arial"/>
              </a:rPr>
              <a:t>argument</a:t>
            </a:r>
            <a:r>
              <a:rPr lang="en" sz="2200">
                <a:latin typeface="Arial"/>
                <a:ea typeface="Arial"/>
                <a:cs typeface="Arial"/>
                <a:sym typeface="Arial"/>
              </a:rPr>
              <a:t> is a set of statements, some of which (the premises) attempt to provide a reason for thinking that some other statement (the conclusion) is true. Although arguments are typically given in order to convince or persuade someone of the conclusion, the </a:t>
            </a:r>
            <a:r>
              <a:rPr b="1" lang="en" sz="2200">
                <a:latin typeface="Arial"/>
                <a:ea typeface="Arial"/>
                <a:cs typeface="Arial"/>
                <a:sym typeface="Arial"/>
              </a:rPr>
              <a:t>argument</a:t>
            </a:r>
            <a:r>
              <a:rPr lang="en" sz="2200">
                <a:latin typeface="Arial"/>
                <a:ea typeface="Arial"/>
                <a:cs typeface="Arial"/>
                <a:sym typeface="Arial"/>
              </a:rPr>
              <a:t> itself is independent of one’s attempt to use it to convince or persuade.</a:t>
            </a:r>
            <a:endParaRPr sz="2200"/>
          </a:p>
        </p:txBody>
      </p:sp>
      <p:grpSp>
        <p:nvGrpSpPr>
          <p:cNvPr id="673" name="Google Shape;673;p44"/>
          <p:cNvGrpSpPr/>
          <p:nvPr/>
        </p:nvGrpSpPr>
        <p:grpSpPr>
          <a:xfrm>
            <a:off x="7880579" y="3424480"/>
            <a:ext cx="543432" cy="741197"/>
            <a:chOff x="2878829" y="3023092"/>
            <a:chExt cx="543432" cy="741197"/>
          </a:xfrm>
        </p:grpSpPr>
        <p:sp>
          <p:nvSpPr>
            <p:cNvPr id="674" name="Google Shape;674;p4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5" name="Google Shape;675;p4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6" name="Google Shape;676;p4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7" name="Google Shape;677;p4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8" name="Google Shape;678;p4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9" name="Google Shape;679;p4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4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4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2" name="Google Shape;682;p4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3" name="Google Shape;683;p4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4" name="Google Shape;684;p4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4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6" name="Google Shape;686;p4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7" name="Google Shape;687;p4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8" name="Google Shape;688;p4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9" name="Google Shape;689;p4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0" name="Google Shape;690;p4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1" name="Google Shape;691;p4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2" name="Google Shape;692;p4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4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4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5" name="Google Shape;695;p4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6" name="Google Shape;696;p4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7" name="Google Shape;697;p4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698" name="Google Shape;698;p44"/>
          <p:cNvGrpSpPr/>
          <p:nvPr/>
        </p:nvGrpSpPr>
        <p:grpSpPr>
          <a:xfrm>
            <a:off x="449509" y="368055"/>
            <a:ext cx="541000" cy="741197"/>
            <a:chOff x="1148622" y="1207755"/>
            <a:chExt cx="541000" cy="741197"/>
          </a:xfrm>
        </p:grpSpPr>
        <p:sp>
          <p:nvSpPr>
            <p:cNvPr id="699" name="Google Shape;699;p44"/>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0" name="Google Shape;700;p44"/>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1" name="Google Shape;701;p44"/>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2" name="Google Shape;702;p44"/>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3" name="Google Shape;703;p44"/>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4" name="Google Shape;704;p44"/>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5" name="Google Shape;705;p44"/>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6" name="Google Shape;706;p44"/>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p44"/>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44"/>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9" name="Google Shape;709;p44"/>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44"/>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44"/>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2" name="Google Shape;712;p44"/>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3" name="Google Shape;713;p44"/>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4" name="Google Shape;714;p44"/>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5" name="Google Shape;715;p44"/>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6" name="Google Shape;716;p44"/>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7" name="Google Shape;717;p44"/>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8" name="Google Shape;718;p44"/>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9" name="Google Shape;719;p44"/>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44"/>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1" name="Google Shape;721;p44"/>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44"/>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3" name="Google Shape;723;p44"/>
          <p:cNvGrpSpPr/>
          <p:nvPr/>
        </p:nvGrpSpPr>
        <p:grpSpPr>
          <a:xfrm>
            <a:off x="-926907" y="368057"/>
            <a:ext cx="8426679" cy="3715181"/>
            <a:chOff x="396318" y="442532"/>
            <a:chExt cx="8426679" cy="3715181"/>
          </a:xfrm>
        </p:grpSpPr>
        <p:sp>
          <p:nvSpPr>
            <p:cNvPr id="724" name="Google Shape;724;p44"/>
            <p:cNvSpPr/>
            <p:nvPr/>
          </p:nvSpPr>
          <p:spPr>
            <a:xfrm>
              <a:off x="8734554" y="1228088"/>
              <a:ext cx="88442" cy="88442"/>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5" name="Google Shape;725;p44"/>
            <p:cNvSpPr/>
            <p:nvPr/>
          </p:nvSpPr>
          <p:spPr>
            <a:xfrm>
              <a:off x="8462088" y="4071892"/>
              <a:ext cx="85918" cy="85821"/>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6" name="Google Shape;726;p44"/>
            <p:cNvSpPr/>
            <p:nvPr/>
          </p:nvSpPr>
          <p:spPr>
            <a:xfrm>
              <a:off x="396318" y="3265257"/>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7" name="Google Shape;727;p44"/>
            <p:cNvSpPr/>
            <p:nvPr/>
          </p:nvSpPr>
          <p:spPr>
            <a:xfrm>
              <a:off x="1667943" y="442532"/>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1" name="Shape 731"/>
        <p:cNvGrpSpPr/>
        <p:nvPr/>
      </p:nvGrpSpPr>
      <p:grpSpPr>
        <a:xfrm>
          <a:off x="0" y="0"/>
          <a:ext cx="0" cy="0"/>
          <a:chOff x="0" y="0"/>
          <a:chExt cx="0" cy="0"/>
        </a:xfrm>
      </p:grpSpPr>
      <p:sp>
        <p:nvSpPr>
          <p:cNvPr id="732" name="Google Shape;732;p45"/>
          <p:cNvSpPr txBox="1"/>
          <p:nvPr>
            <p:ph type="title"/>
          </p:nvPr>
        </p:nvSpPr>
        <p:spPr>
          <a:xfrm>
            <a:off x="720000" y="540000"/>
            <a:ext cx="7704000" cy="4187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a:t>Here is an example of an argument:</a:t>
            </a:r>
            <a:endParaRPr/>
          </a:p>
          <a:p>
            <a:pPr indent="0" lvl="0" marL="0" rtl="0" algn="just">
              <a:lnSpc>
                <a:spcPct val="115000"/>
              </a:lnSpc>
              <a:spcBef>
                <a:spcPts val="1200"/>
              </a:spcBef>
              <a:spcAft>
                <a:spcPts val="0"/>
              </a:spcAft>
              <a:buClr>
                <a:schemeClr val="dk1"/>
              </a:buClr>
              <a:buSzPts val="1100"/>
              <a:buFont typeface="Arial"/>
              <a:buNone/>
            </a:pPr>
            <a:r>
              <a:rPr lang="en"/>
              <a:t>All film stars are celebrities.</a:t>
            </a:r>
            <a:endParaRPr/>
          </a:p>
          <a:p>
            <a:pPr indent="0" lvl="0" marL="0" rtl="0" algn="just">
              <a:lnSpc>
                <a:spcPct val="115000"/>
              </a:lnSpc>
              <a:spcBef>
                <a:spcPts val="1200"/>
              </a:spcBef>
              <a:spcAft>
                <a:spcPts val="0"/>
              </a:spcAft>
              <a:buClr>
                <a:schemeClr val="dk1"/>
              </a:buClr>
              <a:buSzPts val="1100"/>
              <a:buFont typeface="Arial"/>
              <a:buNone/>
            </a:pPr>
            <a:r>
              <a:rPr lang="en"/>
              <a:t>Bea Alonzo is a film star.</a:t>
            </a:r>
            <a:endParaRPr/>
          </a:p>
          <a:p>
            <a:pPr indent="0" lvl="0" marL="0" rtl="0" algn="just">
              <a:lnSpc>
                <a:spcPct val="115000"/>
              </a:lnSpc>
              <a:spcBef>
                <a:spcPts val="1200"/>
              </a:spcBef>
              <a:spcAft>
                <a:spcPts val="0"/>
              </a:spcAft>
              <a:buClr>
                <a:schemeClr val="dk1"/>
              </a:buClr>
              <a:buSzPts val="1100"/>
              <a:buFont typeface="Arial"/>
              <a:buNone/>
            </a:pPr>
            <a:r>
              <a:rPr lang="en"/>
              <a:t>Therefore, Bea Alonzo is a celebrity.</a:t>
            </a:r>
            <a:endParaRPr/>
          </a:p>
          <a:p>
            <a:pPr indent="0" lvl="0" marL="0" rtl="0" algn="l">
              <a:spcBef>
                <a:spcPts val="1200"/>
              </a:spcBef>
              <a:spcAft>
                <a:spcPts val="0"/>
              </a:spcAft>
              <a:buNone/>
            </a:pPr>
            <a:r>
              <a:t/>
            </a:r>
            <a:endParaRPr/>
          </a:p>
        </p:txBody>
      </p:sp>
      <p:grpSp>
        <p:nvGrpSpPr>
          <p:cNvPr id="733" name="Google Shape;733;p45"/>
          <p:cNvGrpSpPr/>
          <p:nvPr/>
        </p:nvGrpSpPr>
        <p:grpSpPr>
          <a:xfrm>
            <a:off x="5940236" y="1485100"/>
            <a:ext cx="80672" cy="2727962"/>
            <a:chOff x="240800" y="2387710"/>
            <a:chExt cx="14075" cy="469190"/>
          </a:xfrm>
        </p:grpSpPr>
        <p:sp>
          <p:nvSpPr>
            <p:cNvPr id="734" name="Google Shape;734;p45"/>
            <p:cNvSpPr/>
            <p:nvPr/>
          </p:nvSpPr>
          <p:spPr>
            <a:xfrm>
              <a:off x="240802" y="2387710"/>
              <a:ext cx="11398" cy="362762"/>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5" name="Google Shape;735;p45"/>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45"/>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7" name="Google Shape;737;p45"/>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38" name="Google Shape;738;p45"/>
          <p:cNvSpPr/>
          <p:nvPr/>
        </p:nvSpPr>
        <p:spPr>
          <a:xfrm>
            <a:off x="8112937" y="795625"/>
            <a:ext cx="105963" cy="105963"/>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9" name="Google Shape;739;p45"/>
          <p:cNvSpPr/>
          <p:nvPr/>
        </p:nvSpPr>
        <p:spPr>
          <a:xfrm>
            <a:off x="7399928" y="3236375"/>
            <a:ext cx="102939" cy="102822"/>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0" name="Google Shape;740;p45"/>
          <p:cNvSpPr/>
          <p:nvPr/>
        </p:nvSpPr>
        <p:spPr>
          <a:xfrm rot="10800000">
            <a:off x="420227" y="4620629"/>
            <a:ext cx="543423" cy="224073"/>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741" name="Google Shape;741;p45"/>
          <p:cNvGrpSpPr/>
          <p:nvPr/>
        </p:nvGrpSpPr>
        <p:grpSpPr>
          <a:xfrm>
            <a:off x="1050479" y="1602505"/>
            <a:ext cx="543432" cy="741197"/>
            <a:chOff x="2878829" y="3023092"/>
            <a:chExt cx="543432" cy="741197"/>
          </a:xfrm>
        </p:grpSpPr>
        <p:sp>
          <p:nvSpPr>
            <p:cNvPr id="742" name="Google Shape;742;p4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p4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4" name="Google Shape;744;p4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5" name="Google Shape;745;p4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6" name="Google Shape;746;p4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4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8" name="Google Shape;748;p4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9" name="Google Shape;749;p4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4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1" name="Google Shape;751;p4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2" name="Google Shape;752;p4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3" name="Google Shape;753;p4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4" name="Google Shape;754;p4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p4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6" name="Google Shape;756;p4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7" name="Google Shape;757;p4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8" name="Google Shape;758;p4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4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0" name="Google Shape;760;p4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4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2" name="Google Shape;762;p4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3" name="Google Shape;763;p4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4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5" name="Google Shape;765;p4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6" name="Google Shape;766;p45"/>
          <p:cNvGrpSpPr/>
          <p:nvPr/>
        </p:nvGrpSpPr>
        <p:grpSpPr>
          <a:xfrm>
            <a:off x="7820379" y="4045930"/>
            <a:ext cx="543432" cy="741197"/>
            <a:chOff x="2878829" y="3023092"/>
            <a:chExt cx="543432" cy="741197"/>
          </a:xfrm>
        </p:grpSpPr>
        <p:sp>
          <p:nvSpPr>
            <p:cNvPr id="767" name="Google Shape;767;p4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8" name="Google Shape;768;p4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9" name="Google Shape;769;p4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0" name="Google Shape;770;p4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4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2" name="Google Shape;772;p4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3" name="Google Shape;773;p4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4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5" name="Google Shape;775;p4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6" name="Google Shape;776;p4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7" name="Google Shape;777;p4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4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p4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4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1" name="Google Shape;781;p4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2" name="Google Shape;782;p4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4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4" name="Google Shape;784;p4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4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6" name="Google Shape;786;p4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7" name="Google Shape;787;p4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8" name="Google Shape;788;p4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9" name="Google Shape;789;p4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0" name="Google Shape;790;p4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4" name="Shape 794"/>
        <p:cNvGrpSpPr/>
        <p:nvPr/>
      </p:nvGrpSpPr>
      <p:grpSpPr>
        <a:xfrm>
          <a:off x="0" y="0"/>
          <a:ext cx="0" cy="0"/>
          <a:chOff x="0" y="0"/>
          <a:chExt cx="0" cy="0"/>
        </a:xfrm>
      </p:grpSpPr>
      <p:sp>
        <p:nvSpPr>
          <p:cNvPr id="795" name="Google Shape;795;p46"/>
          <p:cNvSpPr txBox="1"/>
          <p:nvPr>
            <p:ph type="title"/>
          </p:nvPr>
        </p:nvSpPr>
        <p:spPr>
          <a:xfrm>
            <a:off x="720000" y="540000"/>
            <a:ext cx="7704000" cy="4187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a:t>But consider this argument:</a:t>
            </a:r>
            <a:endParaRPr/>
          </a:p>
          <a:p>
            <a:pPr indent="0" lvl="0" marL="0" rtl="0" algn="just">
              <a:lnSpc>
                <a:spcPct val="115000"/>
              </a:lnSpc>
              <a:spcBef>
                <a:spcPts val="1200"/>
              </a:spcBef>
              <a:spcAft>
                <a:spcPts val="0"/>
              </a:spcAft>
              <a:buNone/>
            </a:pPr>
            <a:r>
              <a:rPr lang="en"/>
              <a:t>Some film stars are men.</a:t>
            </a:r>
            <a:endParaRPr/>
          </a:p>
          <a:p>
            <a:pPr indent="0" lvl="0" marL="0" rtl="0" algn="just">
              <a:lnSpc>
                <a:spcPct val="115000"/>
              </a:lnSpc>
              <a:spcBef>
                <a:spcPts val="1200"/>
              </a:spcBef>
              <a:spcAft>
                <a:spcPts val="0"/>
              </a:spcAft>
              <a:buNone/>
            </a:pPr>
            <a:r>
              <a:rPr lang="en"/>
              <a:t>Lea Salonga is a film star.</a:t>
            </a:r>
            <a:endParaRPr/>
          </a:p>
          <a:p>
            <a:pPr indent="0" lvl="0" marL="0" rtl="0" algn="just">
              <a:lnSpc>
                <a:spcPct val="115000"/>
              </a:lnSpc>
              <a:spcBef>
                <a:spcPts val="1200"/>
              </a:spcBef>
              <a:spcAft>
                <a:spcPts val="0"/>
              </a:spcAft>
              <a:buNone/>
            </a:pPr>
            <a:r>
              <a:rPr lang="en"/>
              <a:t>Therefore, Lea Salonga is a man.</a:t>
            </a:r>
            <a:endParaRPr/>
          </a:p>
          <a:p>
            <a:pPr indent="0" lvl="0" marL="0" rtl="0" algn="just">
              <a:lnSpc>
                <a:spcPct val="115000"/>
              </a:lnSpc>
              <a:spcBef>
                <a:spcPts val="1200"/>
              </a:spcBef>
              <a:spcAft>
                <a:spcPts val="0"/>
              </a:spcAft>
              <a:buNone/>
            </a:pPr>
            <a:r>
              <a:t/>
            </a:r>
            <a:endParaRPr/>
          </a:p>
          <a:p>
            <a:pPr indent="0" lvl="0" marL="0" rtl="0" algn="l">
              <a:spcBef>
                <a:spcPts val="1200"/>
              </a:spcBef>
              <a:spcAft>
                <a:spcPts val="0"/>
              </a:spcAft>
              <a:buNone/>
            </a:pPr>
            <a:r>
              <a:t/>
            </a:r>
            <a:endParaRPr/>
          </a:p>
        </p:txBody>
      </p:sp>
      <p:grpSp>
        <p:nvGrpSpPr>
          <p:cNvPr id="796" name="Google Shape;796;p46"/>
          <p:cNvGrpSpPr/>
          <p:nvPr/>
        </p:nvGrpSpPr>
        <p:grpSpPr>
          <a:xfrm>
            <a:off x="5940236" y="1485100"/>
            <a:ext cx="80672" cy="2727962"/>
            <a:chOff x="240800" y="2387710"/>
            <a:chExt cx="14075" cy="469190"/>
          </a:xfrm>
        </p:grpSpPr>
        <p:sp>
          <p:nvSpPr>
            <p:cNvPr id="797" name="Google Shape;797;p46"/>
            <p:cNvSpPr/>
            <p:nvPr/>
          </p:nvSpPr>
          <p:spPr>
            <a:xfrm>
              <a:off x="240802" y="2387710"/>
              <a:ext cx="11398" cy="362762"/>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8" name="Google Shape;798;p46"/>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9" name="Google Shape;799;p46"/>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0" name="Google Shape;800;p46"/>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01" name="Google Shape;801;p46"/>
          <p:cNvSpPr/>
          <p:nvPr/>
        </p:nvSpPr>
        <p:spPr>
          <a:xfrm>
            <a:off x="8112937" y="795625"/>
            <a:ext cx="105963" cy="105963"/>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2" name="Google Shape;802;p46"/>
          <p:cNvSpPr/>
          <p:nvPr/>
        </p:nvSpPr>
        <p:spPr>
          <a:xfrm>
            <a:off x="7399928" y="3236375"/>
            <a:ext cx="102939" cy="102822"/>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p46"/>
          <p:cNvSpPr/>
          <p:nvPr/>
        </p:nvSpPr>
        <p:spPr>
          <a:xfrm rot="10800000">
            <a:off x="420227" y="4620629"/>
            <a:ext cx="543423" cy="224073"/>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804" name="Google Shape;804;p46"/>
          <p:cNvGrpSpPr/>
          <p:nvPr/>
        </p:nvGrpSpPr>
        <p:grpSpPr>
          <a:xfrm>
            <a:off x="1050479" y="1602505"/>
            <a:ext cx="543432" cy="741197"/>
            <a:chOff x="2878829" y="3023092"/>
            <a:chExt cx="543432" cy="741197"/>
          </a:xfrm>
        </p:grpSpPr>
        <p:sp>
          <p:nvSpPr>
            <p:cNvPr id="805" name="Google Shape;805;p4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4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4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8" name="Google Shape;808;p4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9" name="Google Shape;809;p4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0" name="Google Shape;810;p4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1" name="Google Shape;811;p4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2" name="Google Shape;812;p4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3" name="Google Shape;813;p4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4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p4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6" name="Google Shape;816;p4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7" name="Google Shape;817;p4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8" name="Google Shape;818;p4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4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4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1" name="Google Shape;821;p4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2" name="Google Shape;822;p4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3" name="Google Shape;823;p4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4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5" name="Google Shape;825;p4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6" name="Google Shape;826;p4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p4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8" name="Google Shape;828;p4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9" name="Google Shape;829;p46"/>
          <p:cNvGrpSpPr/>
          <p:nvPr/>
        </p:nvGrpSpPr>
        <p:grpSpPr>
          <a:xfrm>
            <a:off x="7820379" y="4045930"/>
            <a:ext cx="543432" cy="741197"/>
            <a:chOff x="2878829" y="3023092"/>
            <a:chExt cx="543432" cy="741197"/>
          </a:xfrm>
        </p:grpSpPr>
        <p:sp>
          <p:nvSpPr>
            <p:cNvPr id="830" name="Google Shape;830;p4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4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2" name="Google Shape;832;p4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3" name="Google Shape;833;p4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4" name="Google Shape;834;p4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5" name="Google Shape;835;p4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6" name="Google Shape;836;p4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7" name="Google Shape;837;p4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8" name="Google Shape;838;p4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p4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0" name="Google Shape;840;p4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1" name="Google Shape;841;p4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2" name="Google Shape;842;p4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4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4" name="Google Shape;844;p4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5" name="Google Shape;845;p4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6" name="Google Shape;846;p4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7" name="Google Shape;847;p4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8" name="Google Shape;848;p4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9" name="Google Shape;849;p4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0" name="Google Shape;850;p4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p4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2" name="Google Shape;852;p4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3" name="Google Shape;853;p4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7" name="Shape 857"/>
        <p:cNvGrpSpPr/>
        <p:nvPr/>
      </p:nvGrpSpPr>
      <p:grpSpPr>
        <a:xfrm>
          <a:off x="0" y="0"/>
          <a:ext cx="0" cy="0"/>
          <a:chOff x="0" y="0"/>
          <a:chExt cx="0" cy="0"/>
        </a:xfrm>
      </p:grpSpPr>
      <p:sp>
        <p:nvSpPr>
          <p:cNvPr id="858" name="Google Shape;858;p47"/>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latin typeface="Arial"/>
                <a:ea typeface="Arial"/>
                <a:cs typeface="Arial"/>
                <a:sym typeface="Arial"/>
              </a:rPr>
              <a:t>Identifying arguments</a:t>
            </a:r>
            <a:endParaRPr b="1" sz="3000">
              <a:latin typeface="Arial"/>
              <a:ea typeface="Arial"/>
              <a:cs typeface="Arial"/>
              <a:sym typeface="Arial"/>
            </a:endParaRPr>
          </a:p>
          <a:p>
            <a:pPr indent="0" lvl="0" marL="0" rtl="0" algn="l">
              <a:spcBef>
                <a:spcPts val="1200"/>
              </a:spcBef>
              <a:spcAft>
                <a:spcPts val="0"/>
              </a:spcAft>
              <a:buNone/>
            </a:pPr>
            <a:r>
              <a:t/>
            </a:r>
            <a:endParaRPr/>
          </a:p>
        </p:txBody>
      </p:sp>
      <p:grpSp>
        <p:nvGrpSpPr>
          <p:cNvPr id="859" name="Google Shape;859;p47"/>
          <p:cNvGrpSpPr/>
          <p:nvPr/>
        </p:nvGrpSpPr>
        <p:grpSpPr>
          <a:xfrm>
            <a:off x="5360985" y="2083634"/>
            <a:ext cx="228072" cy="170083"/>
            <a:chOff x="5216456" y="3725484"/>
            <a:chExt cx="356196" cy="265631"/>
          </a:xfrm>
        </p:grpSpPr>
        <p:sp>
          <p:nvSpPr>
            <p:cNvPr id="860" name="Google Shape;860;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2" name="Google Shape;862;p47"/>
          <p:cNvGrpSpPr/>
          <p:nvPr/>
        </p:nvGrpSpPr>
        <p:grpSpPr>
          <a:xfrm>
            <a:off x="3674544" y="2066623"/>
            <a:ext cx="203388" cy="204100"/>
            <a:chOff x="5779408" y="3699191"/>
            <a:chExt cx="317645" cy="318757"/>
          </a:xfrm>
        </p:grpSpPr>
        <p:sp>
          <p:nvSpPr>
            <p:cNvPr id="863" name="Google Shape;863;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4" name="Google Shape;864;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5" name="Google Shape;865;p47"/>
          <p:cNvGrpSpPr/>
          <p:nvPr/>
        </p:nvGrpSpPr>
        <p:grpSpPr>
          <a:xfrm>
            <a:off x="4517756" y="2066623"/>
            <a:ext cx="203388" cy="204100"/>
            <a:chOff x="5779408" y="3699191"/>
            <a:chExt cx="317645" cy="318757"/>
          </a:xfrm>
        </p:grpSpPr>
        <p:sp>
          <p:nvSpPr>
            <p:cNvPr id="866" name="Google Shape;866;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8" name="Google Shape;868;p47"/>
          <p:cNvGrpSpPr/>
          <p:nvPr/>
        </p:nvGrpSpPr>
        <p:grpSpPr>
          <a:xfrm>
            <a:off x="6228885" y="2083634"/>
            <a:ext cx="228072" cy="170083"/>
            <a:chOff x="5216456" y="3725484"/>
            <a:chExt cx="356196" cy="265631"/>
          </a:xfrm>
        </p:grpSpPr>
        <p:sp>
          <p:nvSpPr>
            <p:cNvPr id="869" name="Google Shape;869;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0" name="Google Shape;870;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1" name="Google Shape;871;p47"/>
          <p:cNvGrpSpPr/>
          <p:nvPr/>
        </p:nvGrpSpPr>
        <p:grpSpPr>
          <a:xfrm>
            <a:off x="5360985" y="2490759"/>
            <a:ext cx="228072" cy="170083"/>
            <a:chOff x="5216456" y="3725484"/>
            <a:chExt cx="356196" cy="265631"/>
          </a:xfrm>
        </p:grpSpPr>
        <p:sp>
          <p:nvSpPr>
            <p:cNvPr id="872" name="Google Shape;872;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3" name="Google Shape;873;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4" name="Google Shape;874;p47"/>
          <p:cNvGrpSpPr/>
          <p:nvPr/>
        </p:nvGrpSpPr>
        <p:grpSpPr>
          <a:xfrm>
            <a:off x="6228885" y="2490759"/>
            <a:ext cx="228072" cy="170083"/>
            <a:chOff x="5216456" y="3725484"/>
            <a:chExt cx="356196" cy="265631"/>
          </a:xfrm>
        </p:grpSpPr>
        <p:sp>
          <p:nvSpPr>
            <p:cNvPr id="875" name="Google Shape;875;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77" name="Google Shape;877;p47"/>
          <p:cNvGrpSpPr/>
          <p:nvPr/>
        </p:nvGrpSpPr>
        <p:grpSpPr>
          <a:xfrm>
            <a:off x="3625185" y="2490759"/>
            <a:ext cx="228072" cy="170083"/>
            <a:chOff x="5216456" y="3725484"/>
            <a:chExt cx="356196" cy="265631"/>
          </a:xfrm>
        </p:grpSpPr>
        <p:sp>
          <p:nvSpPr>
            <p:cNvPr id="878" name="Google Shape;878;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9" name="Google Shape;879;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0" name="Google Shape;880;p47"/>
          <p:cNvGrpSpPr/>
          <p:nvPr/>
        </p:nvGrpSpPr>
        <p:grpSpPr>
          <a:xfrm>
            <a:off x="4493085" y="2490759"/>
            <a:ext cx="228072" cy="170083"/>
            <a:chOff x="5216456" y="3725484"/>
            <a:chExt cx="356196" cy="265631"/>
          </a:xfrm>
        </p:grpSpPr>
        <p:sp>
          <p:nvSpPr>
            <p:cNvPr id="881" name="Google Shape;881;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2" name="Google Shape;882;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3" name="Google Shape;883;p47"/>
          <p:cNvGrpSpPr/>
          <p:nvPr/>
        </p:nvGrpSpPr>
        <p:grpSpPr>
          <a:xfrm>
            <a:off x="3674544" y="3242273"/>
            <a:ext cx="203388" cy="204100"/>
            <a:chOff x="5779408" y="3699191"/>
            <a:chExt cx="317645" cy="318757"/>
          </a:xfrm>
        </p:grpSpPr>
        <p:sp>
          <p:nvSpPr>
            <p:cNvPr id="884" name="Google Shape;884;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6" name="Google Shape;886;p47"/>
          <p:cNvGrpSpPr/>
          <p:nvPr/>
        </p:nvGrpSpPr>
        <p:grpSpPr>
          <a:xfrm>
            <a:off x="3674544" y="3604773"/>
            <a:ext cx="203388" cy="204100"/>
            <a:chOff x="5779408" y="3699191"/>
            <a:chExt cx="317645" cy="318757"/>
          </a:xfrm>
        </p:grpSpPr>
        <p:sp>
          <p:nvSpPr>
            <p:cNvPr id="887" name="Google Shape;887;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8" name="Google Shape;888;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89" name="Google Shape;889;p47"/>
          <p:cNvGrpSpPr/>
          <p:nvPr/>
        </p:nvGrpSpPr>
        <p:grpSpPr>
          <a:xfrm>
            <a:off x="6241219" y="3242273"/>
            <a:ext cx="203388" cy="204100"/>
            <a:chOff x="5779408" y="3699191"/>
            <a:chExt cx="317645" cy="318757"/>
          </a:xfrm>
        </p:grpSpPr>
        <p:sp>
          <p:nvSpPr>
            <p:cNvPr id="890" name="Google Shape;890;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1" name="Google Shape;891;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2" name="Google Shape;892;p47"/>
          <p:cNvGrpSpPr/>
          <p:nvPr/>
        </p:nvGrpSpPr>
        <p:grpSpPr>
          <a:xfrm>
            <a:off x="6241219" y="3604773"/>
            <a:ext cx="203388" cy="204100"/>
            <a:chOff x="5779408" y="3699191"/>
            <a:chExt cx="317645" cy="318757"/>
          </a:xfrm>
        </p:grpSpPr>
        <p:sp>
          <p:nvSpPr>
            <p:cNvPr id="893" name="Google Shape;893;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4" name="Google Shape;894;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5" name="Google Shape;895;p47"/>
          <p:cNvGrpSpPr/>
          <p:nvPr/>
        </p:nvGrpSpPr>
        <p:grpSpPr>
          <a:xfrm>
            <a:off x="5360985" y="3259284"/>
            <a:ext cx="228072" cy="170083"/>
            <a:chOff x="5216456" y="3725484"/>
            <a:chExt cx="356196" cy="265631"/>
          </a:xfrm>
        </p:grpSpPr>
        <p:sp>
          <p:nvSpPr>
            <p:cNvPr id="896" name="Google Shape;896;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8" name="Google Shape;898;p47"/>
          <p:cNvGrpSpPr/>
          <p:nvPr/>
        </p:nvGrpSpPr>
        <p:grpSpPr>
          <a:xfrm>
            <a:off x="4493085" y="3259284"/>
            <a:ext cx="228072" cy="170083"/>
            <a:chOff x="5216456" y="3725484"/>
            <a:chExt cx="356196" cy="265631"/>
          </a:xfrm>
        </p:grpSpPr>
        <p:sp>
          <p:nvSpPr>
            <p:cNvPr id="899" name="Google Shape;899;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0" name="Google Shape;900;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1" name="Google Shape;901;p47"/>
          <p:cNvGrpSpPr/>
          <p:nvPr/>
        </p:nvGrpSpPr>
        <p:grpSpPr>
          <a:xfrm>
            <a:off x="5360985" y="3621784"/>
            <a:ext cx="228072" cy="170083"/>
            <a:chOff x="5216456" y="3725484"/>
            <a:chExt cx="356196" cy="265631"/>
          </a:xfrm>
        </p:grpSpPr>
        <p:sp>
          <p:nvSpPr>
            <p:cNvPr id="902" name="Google Shape;902;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4" name="Google Shape;904;p47"/>
          <p:cNvGrpSpPr/>
          <p:nvPr/>
        </p:nvGrpSpPr>
        <p:grpSpPr>
          <a:xfrm>
            <a:off x="4505423" y="3621784"/>
            <a:ext cx="228072" cy="170083"/>
            <a:chOff x="5216456" y="3725484"/>
            <a:chExt cx="356196" cy="265631"/>
          </a:xfrm>
        </p:grpSpPr>
        <p:sp>
          <p:nvSpPr>
            <p:cNvPr id="905" name="Google Shape;905;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07" name="Google Shape;907;p47"/>
          <p:cNvGrpSpPr/>
          <p:nvPr/>
        </p:nvGrpSpPr>
        <p:grpSpPr>
          <a:xfrm>
            <a:off x="4517756" y="2858011"/>
            <a:ext cx="203388" cy="204100"/>
            <a:chOff x="5779408" y="3699191"/>
            <a:chExt cx="317645" cy="318757"/>
          </a:xfrm>
        </p:grpSpPr>
        <p:sp>
          <p:nvSpPr>
            <p:cNvPr id="908" name="Google Shape;908;p47"/>
            <p:cNvSpPr/>
            <p:nvPr/>
          </p:nvSpPr>
          <p:spPr>
            <a:xfrm>
              <a:off x="5892837" y="3700334"/>
              <a:ext cx="204216" cy="317614"/>
            </a:xfrm>
            <a:custGeom>
              <a:rect b="b" l="l" r="r" t="t"/>
              <a:pathLst>
                <a:path extrusionOk="0" h="10002" w="6431">
                  <a:moveTo>
                    <a:pt x="4025" y="0"/>
                  </a:moveTo>
                  <a:cubicBezTo>
                    <a:pt x="3870" y="0"/>
                    <a:pt x="3704" y="60"/>
                    <a:pt x="3608" y="179"/>
                  </a:cubicBezTo>
                  <a:lnTo>
                    <a:pt x="1465" y="2322"/>
                  </a:lnTo>
                  <a:lnTo>
                    <a:pt x="299" y="1167"/>
                  </a:lnTo>
                  <a:cubicBezTo>
                    <a:pt x="269" y="1138"/>
                    <a:pt x="227" y="1123"/>
                    <a:pt x="184" y="1123"/>
                  </a:cubicBezTo>
                  <a:cubicBezTo>
                    <a:pt x="141" y="1123"/>
                    <a:pt x="96" y="1138"/>
                    <a:pt x="60" y="1167"/>
                  </a:cubicBezTo>
                  <a:cubicBezTo>
                    <a:pt x="1" y="1227"/>
                    <a:pt x="1" y="1322"/>
                    <a:pt x="60" y="1405"/>
                  </a:cubicBezTo>
                  <a:lnTo>
                    <a:pt x="1346" y="2679"/>
                  </a:lnTo>
                  <a:cubicBezTo>
                    <a:pt x="1370" y="2715"/>
                    <a:pt x="1418" y="2727"/>
                    <a:pt x="1465" y="2727"/>
                  </a:cubicBezTo>
                  <a:cubicBezTo>
                    <a:pt x="1501" y="2727"/>
                    <a:pt x="1549" y="2715"/>
                    <a:pt x="1584" y="2679"/>
                  </a:cubicBezTo>
                  <a:lnTo>
                    <a:pt x="3847" y="417"/>
                  </a:lnTo>
                  <a:cubicBezTo>
                    <a:pt x="3882" y="370"/>
                    <a:pt x="3966" y="346"/>
                    <a:pt x="4037" y="346"/>
                  </a:cubicBezTo>
                  <a:cubicBezTo>
                    <a:pt x="4109" y="346"/>
                    <a:pt x="4168" y="370"/>
                    <a:pt x="4228" y="417"/>
                  </a:cubicBezTo>
                  <a:lnTo>
                    <a:pt x="6049" y="2239"/>
                  </a:lnTo>
                  <a:cubicBezTo>
                    <a:pt x="6085" y="2275"/>
                    <a:pt x="6121" y="2358"/>
                    <a:pt x="6121" y="2429"/>
                  </a:cubicBezTo>
                  <a:cubicBezTo>
                    <a:pt x="6121" y="2501"/>
                    <a:pt x="6085" y="2560"/>
                    <a:pt x="6049" y="2620"/>
                  </a:cubicBezTo>
                  <a:lnTo>
                    <a:pt x="3775" y="4882"/>
                  </a:lnTo>
                  <a:cubicBezTo>
                    <a:pt x="3716" y="4942"/>
                    <a:pt x="3716" y="5049"/>
                    <a:pt x="3775" y="5120"/>
                  </a:cubicBezTo>
                  <a:lnTo>
                    <a:pt x="6049" y="7382"/>
                  </a:lnTo>
                  <a:cubicBezTo>
                    <a:pt x="6085" y="7430"/>
                    <a:pt x="6121" y="7501"/>
                    <a:pt x="6121" y="7573"/>
                  </a:cubicBezTo>
                  <a:cubicBezTo>
                    <a:pt x="6121" y="7656"/>
                    <a:pt x="6085" y="7716"/>
                    <a:pt x="6049" y="7775"/>
                  </a:cubicBezTo>
                  <a:lnTo>
                    <a:pt x="4228" y="9585"/>
                  </a:lnTo>
                  <a:cubicBezTo>
                    <a:pt x="4174" y="9639"/>
                    <a:pt x="4103" y="9665"/>
                    <a:pt x="4033" y="9665"/>
                  </a:cubicBezTo>
                  <a:cubicBezTo>
                    <a:pt x="3963" y="9665"/>
                    <a:pt x="3894" y="9639"/>
                    <a:pt x="3847" y="9585"/>
                  </a:cubicBezTo>
                  <a:lnTo>
                    <a:pt x="2989" y="8740"/>
                  </a:lnTo>
                  <a:cubicBezTo>
                    <a:pt x="2960" y="8710"/>
                    <a:pt x="2921" y="8695"/>
                    <a:pt x="2879" y="8695"/>
                  </a:cubicBezTo>
                  <a:cubicBezTo>
                    <a:pt x="2838" y="8695"/>
                    <a:pt x="2793" y="8710"/>
                    <a:pt x="2751" y="8740"/>
                  </a:cubicBezTo>
                  <a:cubicBezTo>
                    <a:pt x="2692" y="8799"/>
                    <a:pt x="2692" y="8906"/>
                    <a:pt x="2751" y="8978"/>
                  </a:cubicBezTo>
                  <a:lnTo>
                    <a:pt x="3608" y="9823"/>
                  </a:lnTo>
                  <a:cubicBezTo>
                    <a:pt x="3728" y="9942"/>
                    <a:pt x="3870" y="10002"/>
                    <a:pt x="4025" y="10002"/>
                  </a:cubicBezTo>
                  <a:cubicBezTo>
                    <a:pt x="4168" y="10002"/>
                    <a:pt x="4335" y="9942"/>
                    <a:pt x="4442" y="9823"/>
                  </a:cubicBezTo>
                  <a:lnTo>
                    <a:pt x="6252" y="8013"/>
                  </a:lnTo>
                  <a:cubicBezTo>
                    <a:pt x="6371" y="7894"/>
                    <a:pt x="6430" y="7740"/>
                    <a:pt x="6430" y="7597"/>
                  </a:cubicBezTo>
                  <a:cubicBezTo>
                    <a:pt x="6430" y="7430"/>
                    <a:pt x="6371" y="7275"/>
                    <a:pt x="6252" y="7180"/>
                  </a:cubicBezTo>
                  <a:lnTo>
                    <a:pt x="4109" y="4977"/>
                  </a:lnTo>
                  <a:lnTo>
                    <a:pt x="6252" y="2834"/>
                  </a:lnTo>
                  <a:cubicBezTo>
                    <a:pt x="6371" y="2715"/>
                    <a:pt x="6430" y="2560"/>
                    <a:pt x="6430" y="2417"/>
                  </a:cubicBezTo>
                  <a:cubicBezTo>
                    <a:pt x="6430" y="2251"/>
                    <a:pt x="6371" y="2096"/>
                    <a:pt x="6252" y="2001"/>
                  </a:cubicBezTo>
                  <a:lnTo>
                    <a:pt x="4442" y="179"/>
                  </a:lnTo>
                  <a:cubicBezTo>
                    <a:pt x="4323" y="60"/>
                    <a:pt x="4168" y="0"/>
                    <a:pt x="402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9" name="Google Shape;909;p47"/>
            <p:cNvSpPr/>
            <p:nvPr/>
          </p:nvSpPr>
          <p:spPr>
            <a:xfrm>
              <a:off x="5779408" y="3699191"/>
              <a:ext cx="195134" cy="316883"/>
            </a:xfrm>
            <a:custGeom>
              <a:rect b="b" l="l" r="r" t="t"/>
              <a:pathLst>
                <a:path extrusionOk="0" h="9979" w="6145">
                  <a:moveTo>
                    <a:pt x="2477" y="1"/>
                  </a:moveTo>
                  <a:cubicBezTo>
                    <a:pt x="2311" y="1"/>
                    <a:pt x="2156" y="60"/>
                    <a:pt x="2061" y="179"/>
                  </a:cubicBezTo>
                  <a:lnTo>
                    <a:pt x="239" y="2001"/>
                  </a:lnTo>
                  <a:cubicBezTo>
                    <a:pt x="1" y="2239"/>
                    <a:pt x="1" y="2608"/>
                    <a:pt x="239" y="2846"/>
                  </a:cubicBezTo>
                  <a:lnTo>
                    <a:pt x="2382" y="4989"/>
                  </a:lnTo>
                  <a:lnTo>
                    <a:pt x="239" y="7133"/>
                  </a:lnTo>
                  <a:cubicBezTo>
                    <a:pt x="1" y="7371"/>
                    <a:pt x="1" y="7752"/>
                    <a:pt x="239" y="7990"/>
                  </a:cubicBezTo>
                  <a:lnTo>
                    <a:pt x="2061" y="9800"/>
                  </a:lnTo>
                  <a:cubicBezTo>
                    <a:pt x="2180" y="9919"/>
                    <a:pt x="2323" y="9978"/>
                    <a:pt x="2477" y="9978"/>
                  </a:cubicBezTo>
                  <a:cubicBezTo>
                    <a:pt x="2620" y="9978"/>
                    <a:pt x="2787" y="9919"/>
                    <a:pt x="2882" y="9800"/>
                  </a:cubicBezTo>
                  <a:lnTo>
                    <a:pt x="5037" y="7656"/>
                  </a:lnTo>
                  <a:lnTo>
                    <a:pt x="5859" y="8490"/>
                  </a:lnTo>
                  <a:cubicBezTo>
                    <a:pt x="5895" y="8520"/>
                    <a:pt x="5936" y="8535"/>
                    <a:pt x="5978" y="8535"/>
                  </a:cubicBezTo>
                  <a:cubicBezTo>
                    <a:pt x="6020" y="8535"/>
                    <a:pt x="6061" y="8520"/>
                    <a:pt x="6097" y="8490"/>
                  </a:cubicBezTo>
                  <a:cubicBezTo>
                    <a:pt x="6145" y="8430"/>
                    <a:pt x="6145" y="8323"/>
                    <a:pt x="6085" y="8264"/>
                  </a:cubicBezTo>
                  <a:lnTo>
                    <a:pt x="5156" y="7335"/>
                  </a:lnTo>
                  <a:cubicBezTo>
                    <a:pt x="5121" y="7299"/>
                    <a:pt x="5073" y="7287"/>
                    <a:pt x="5037" y="7287"/>
                  </a:cubicBezTo>
                  <a:cubicBezTo>
                    <a:pt x="4990" y="7287"/>
                    <a:pt x="4942" y="7299"/>
                    <a:pt x="4918" y="7335"/>
                  </a:cubicBezTo>
                  <a:lnTo>
                    <a:pt x="2656" y="9597"/>
                  </a:lnTo>
                  <a:cubicBezTo>
                    <a:pt x="2608" y="9633"/>
                    <a:pt x="2537" y="9669"/>
                    <a:pt x="2454" y="9669"/>
                  </a:cubicBezTo>
                  <a:cubicBezTo>
                    <a:pt x="2382" y="9669"/>
                    <a:pt x="2323" y="9633"/>
                    <a:pt x="2263" y="9597"/>
                  </a:cubicBezTo>
                  <a:lnTo>
                    <a:pt x="453" y="7776"/>
                  </a:lnTo>
                  <a:cubicBezTo>
                    <a:pt x="346" y="7668"/>
                    <a:pt x="346" y="7490"/>
                    <a:pt x="453" y="7395"/>
                  </a:cubicBezTo>
                  <a:lnTo>
                    <a:pt x="2716" y="5132"/>
                  </a:lnTo>
                  <a:cubicBezTo>
                    <a:pt x="2739" y="5097"/>
                    <a:pt x="2751" y="5049"/>
                    <a:pt x="2751" y="5013"/>
                  </a:cubicBezTo>
                  <a:cubicBezTo>
                    <a:pt x="2751" y="4966"/>
                    <a:pt x="2739" y="4918"/>
                    <a:pt x="2716" y="4894"/>
                  </a:cubicBezTo>
                  <a:lnTo>
                    <a:pt x="453" y="2632"/>
                  </a:lnTo>
                  <a:cubicBezTo>
                    <a:pt x="346" y="2525"/>
                    <a:pt x="346" y="2346"/>
                    <a:pt x="453" y="2239"/>
                  </a:cubicBezTo>
                  <a:lnTo>
                    <a:pt x="2263" y="417"/>
                  </a:lnTo>
                  <a:cubicBezTo>
                    <a:pt x="2311" y="382"/>
                    <a:pt x="2382" y="346"/>
                    <a:pt x="2454" y="346"/>
                  </a:cubicBezTo>
                  <a:cubicBezTo>
                    <a:pt x="2537" y="346"/>
                    <a:pt x="2597" y="382"/>
                    <a:pt x="2656" y="417"/>
                  </a:cubicBezTo>
                  <a:lnTo>
                    <a:pt x="3168" y="941"/>
                  </a:lnTo>
                  <a:cubicBezTo>
                    <a:pt x="3198" y="971"/>
                    <a:pt x="3239" y="986"/>
                    <a:pt x="3283" y="986"/>
                  </a:cubicBezTo>
                  <a:cubicBezTo>
                    <a:pt x="3326" y="986"/>
                    <a:pt x="3370" y="971"/>
                    <a:pt x="3406" y="941"/>
                  </a:cubicBezTo>
                  <a:cubicBezTo>
                    <a:pt x="3466" y="882"/>
                    <a:pt x="3466" y="775"/>
                    <a:pt x="3406" y="703"/>
                  </a:cubicBezTo>
                  <a:lnTo>
                    <a:pt x="2882" y="179"/>
                  </a:lnTo>
                  <a:cubicBezTo>
                    <a:pt x="2775" y="60"/>
                    <a:pt x="262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0" name="Google Shape;910;p47"/>
          <p:cNvGrpSpPr/>
          <p:nvPr/>
        </p:nvGrpSpPr>
        <p:grpSpPr>
          <a:xfrm>
            <a:off x="5360985" y="2844209"/>
            <a:ext cx="228072" cy="170083"/>
            <a:chOff x="5216456" y="3725484"/>
            <a:chExt cx="356196" cy="265631"/>
          </a:xfrm>
        </p:grpSpPr>
        <p:sp>
          <p:nvSpPr>
            <p:cNvPr id="911" name="Google Shape;911;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2" name="Google Shape;912;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3" name="Google Shape;913;p47"/>
          <p:cNvGrpSpPr/>
          <p:nvPr/>
        </p:nvGrpSpPr>
        <p:grpSpPr>
          <a:xfrm>
            <a:off x="6228885" y="2844209"/>
            <a:ext cx="228072" cy="170083"/>
            <a:chOff x="5216456" y="3725484"/>
            <a:chExt cx="356196" cy="265631"/>
          </a:xfrm>
        </p:grpSpPr>
        <p:sp>
          <p:nvSpPr>
            <p:cNvPr id="914" name="Google Shape;914;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5" name="Google Shape;915;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16" name="Google Shape;916;p47"/>
          <p:cNvGrpSpPr/>
          <p:nvPr/>
        </p:nvGrpSpPr>
        <p:grpSpPr>
          <a:xfrm>
            <a:off x="3625185" y="2866521"/>
            <a:ext cx="228072" cy="170083"/>
            <a:chOff x="5216456" y="3725484"/>
            <a:chExt cx="356196" cy="265631"/>
          </a:xfrm>
        </p:grpSpPr>
        <p:sp>
          <p:nvSpPr>
            <p:cNvPr id="917" name="Google Shape;917;p47"/>
            <p:cNvSpPr/>
            <p:nvPr/>
          </p:nvSpPr>
          <p:spPr>
            <a:xfrm>
              <a:off x="5216456" y="3814335"/>
              <a:ext cx="296465" cy="176780"/>
            </a:xfrm>
            <a:custGeom>
              <a:rect b="b" l="l" r="r" t="t"/>
              <a:pathLst>
                <a:path extrusionOk="0" h="5567" w="9336">
                  <a:moveTo>
                    <a:pt x="1876" y="0"/>
                  </a:moveTo>
                  <a:cubicBezTo>
                    <a:pt x="1831" y="0"/>
                    <a:pt x="1787" y="18"/>
                    <a:pt x="1751" y="54"/>
                  </a:cubicBezTo>
                  <a:lnTo>
                    <a:pt x="84" y="1721"/>
                  </a:lnTo>
                  <a:cubicBezTo>
                    <a:pt x="1" y="1804"/>
                    <a:pt x="1" y="1899"/>
                    <a:pt x="84" y="1983"/>
                  </a:cubicBezTo>
                  <a:lnTo>
                    <a:pt x="3263" y="5162"/>
                  </a:lnTo>
                  <a:cubicBezTo>
                    <a:pt x="3513" y="5412"/>
                    <a:pt x="3858" y="5566"/>
                    <a:pt x="4215" y="5566"/>
                  </a:cubicBezTo>
                  <a:cubicBezTo>
                    <a:pt x="4573" y="5566"/>
                    <a:pt x="4918" y="5435"/>
                    <a:pt x="5168" y="5162"/>
                  </a:cubicBezTo>
                  <a:lnTo>
                    <a:pt x="9252" y="1090"/>
                  </a:lnTo>
                  <a:cubicBezTo>
                    <a:pt x="9335" y="1006"/>
                    <a:pt x="9335" y="887"/>
                    <a:pt x="9276" y="828"/>
                  </a:cubicBezTo>
                  <a:cubicBezTo>
                    <a:pt x="9240" y="792"/>
                    <a:pt x="9195" y="774"/>
                    <a:pt x="9151" y="774"/>
                  </a:cubicBezTo>
                  <a:cubicBezTo>
                    <a:pt x="9106" y="774"/>
                    <a:pt x="9061" y="792"/>
                    <a:pt x="9026" y="828"/>
                  </a:cubicBezTo>
                  <a:lnTo>
                    <a:pt x="4942" y="4912"/>
                  </a:lnTo>
                  <a:cubicBezTo>
                    <a:pt x="4751" y="5102"/>
                    <a:pt x="4501" y="5209"/>
                    <a:pt x="4227" y="5209"/>
                  </a:cubicBezTo>
                  <a:cubicBezTo>
                    <a:pt x="3965" y="5209"/>
                    <a:pt x="3715" y="5102"/>
                    <a:pt x="3513" y="4912"/>
                  </a:cubicBezTo>
                  <a:lnTo>
                    <a:pt x="453" y="1840"/>
                  </a:lnTo>
                  <a:lnTo>
                    <a:pt x="1870" y="435"/>
                  </a:lnTo>
                  <a:lnTo>
                    <a:pt x="2370" y="935"/>
                  </a:lnTo>
                  <a:cubicBezTo>
                    <a:pt x="2406" y="971"/>
                    <a:pt x="2450" y="988"/>
                    <a:pt x="2495" y="988"/>
                  </a:cubicBezTo>
                  <a:cubicBezTo>
                    <a:pt x="2540" y="988"/>
                    <a:pt x="2584" y="971"/>
                    <a:pt x="2620" y="935"/>
                  </a:cubicBezTo>
                  <a:cubicBezTo>
                    <a:pt x="2703" y="863"/>
                    <a:pt x="2703" y="756"/>
                    <a:pt x="2620" y="685"/>
                  </a:cubicBezTo>
                  <a:lnTo>
                    <a:pt x="2001" y="54"/>
                  </a:lnTo>
                  <a:cubicBezTo>
                    <a:pt x="1965" y="18"/>
                    <a:pt x="1920" y="0"/>
                    <a:pt x="187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8" name="Google Shape;918;p47"/>
            <p:cNvSpPr/>
            <p:nvPr/>
          </p:nvSpPr>
          <p:spPr>
            <a:xfrm>
              <a:off x="5304925" y="3725484"/>
              <a:ext cx="267726" cy="170715"/>
            </a:xfrm>
            <a:custGeom>
              <a:rect b="b" l="l" r="r" t="t"/>
              <a:pathLst>
                <a:path extrusionOk="0" h="5376" w="8431">
                  <a:moveTo>
                    <a:pt x="6585" y="0"/>
                  </a:moveTo>
                  <a:cubicBezTo>
                    <a:pt x="6540" y="0"/>
                    <a:pt x="6495" y="18"/>
                    <a:pt x="6454" y="54"/>
                  </a:cubicBezTo>
                  <a:lnTo>
                    <a:pt x="1548" y="4971"/>
                  </a:lnTo>
                  <a:cubicBezTo>
                    <a:pt x="1513" y="4995"/>
                    <a:pt x="1477" y="5007"/>
                    <a:pt x="1429" y="5007"/>
                  </a:cubicBezTo>
                  <a:cubicBezTo>
                    <a:pt x="1382" y="5007"/>
                    <a:pt x="1346" y="4995"/>
                    <a:pt x="1310" y="4971"/>
                  </a:cubicBezTo>
                  <a:lnTo>
                    <a:pt x="334" y="3983"/>
                  </a:lnTo>
                  <a:cubicBezTo>
                    <a:pt x="292" y="3947"/>
                    <a:pt x="248" y="3929"/>
                    <a:pt x="203" y="3929"/>
                  </a:cubicBezTo>
                  <a:cubicBezTo>
                    <a:pt x="158" y="3929"/>
                    <a:pt x="114" y="3947"/>
                    <a:pt x="72" y="3983"/>
                  </a:cubicBezTo>
                  <a:cubicBezTo>
                    <a:pt x="1" y="4054"/>
                    <a:pt x="1" y="4161"/>
                    <a:pt x="72" y="4245"/>
                  </a:cubicBezTo>
                  <a:lnTo>
                    <a:pt x="1060" y="5221"/>
                  </a:lnTo>
                  <a:cubicBezTo>
                    <a:pt x="1156" y="5328"/>
                    <a:pt x="1275" y="5376"/>
                    <a:pt x="1417" y="5376"/>
                  </a:cubicBezTo>
                  <a:cubicBezTo>
                    <a:pt x="1548" y="5376"/>
                    <a:pt x="1679" y="5316"/>
                    <a:pt x="1775" y="5221"/>
                  </a:cubicBezTo>
                  <a:lnTo>
                    <a:pt x="6549" y="447"/>
                  </a:lnTo>
                  <a:lnTo>
                    <a:pt x="7966" y="1852"/>
                  </a:lnTo>
                  <a:lnTo>
                    <a:pt x="6704" y="3126"/>
                  </a:lnTo>
                  <a:cubicBezTo>
                    <a:pt x="6621" y="3197"/>
                    <a:pt x="6621" y="3304"/>
                    <a:pt x="6704" y="3376"/>
                  </a:cubicBezTo>
                  <a:cubicBezTo>
                    <a:pt x="6740" y="3411"/>
                    <a:pt x="6784" y="3429"/>
                    <a:pt x="6829" y="3429"/>
                  </a:cubicBezTo>
                  <a:cubicBezTo>
                    <a:pt x="6874" y="3429"/>
                    <a:pt x="6918" y="3411"/>
                    <a:pt x="6954" y="3376"/>
                  </a:cubicBezTo>
                  <a:lnTo>
                    <a:pt x="8347" y="1983"/>
                  </a:lnTo>
                  <a:cubicBezTo>
                    <a:pt x="8383" y="1947"/>
                    <a:pt x="8395" y="1899"/>
                    <a:pt x="8395" y="1864"/>
                  </a:cubicBezTo>
                  <a:cubicBezTo>
                    <a:pt x="8430" y="1816"/>
                    <a:pt x="8406" y="1768"/>
                    <a:pt x="8383" y="1721"/>
                  </a:cubicBezTo>
                  <a:lnTo>
                    <a:pt x="6716" y="54"/>
                  </a:lnTo>
                  <a:cubicBezTo>
                    <a:pt x="6674" y="18"/>
                    <a:pt x="6629" y="0"/>
                    <a:pt x="65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19" name="Google Shape;919;p47"/>
          <p:cNvSpPr/>
          <p:nvPr/>
        </p:nvSpPr>
        <p:spPr>
          <a:xfrm>
            <a:off x="2675474" y="2034976"/>
            <a:ext cx="290016" cy="267392"/>
          </a:xfrm>
          <a:custGeom>
            <a:rect b="b" l="l" r="r" t="t"/>
            <a:pathLst>
              <a:path extrusionOk="0" h="10342" w="11217">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20" name="Google Shape;920;p47"/>
          <p:cNvGrpSpPr/>
          <p:nvPr/>
        </p:nvGrpSpPr>
        <p:grpSpPr>
          <a:xfrm>
            <a:off x="2658553" y="2849210"/>
            <a:ext cx="323859" cy="213975"/>
            <a:chOff x="5206262" y="4174817"/>
            <a:chExt cx="397763" cy="262804"/>
          </a:xfrm>
        </p:grpSpPr>
        <p:sp>
          <p:nvSpPr>
            <p:cNvPr id="921" name="Google Shape;921;p47"/>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47"/>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3" name="Google Shape;923;p47"/>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4" name="Google Shape;924;p47"/>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5" name="Google Shape;925;p47"/>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6" name="Google Shape;926;p47"/>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p47"/>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28" name="Google Shape;928;p47"/>
          <p:cNvGrpSpPr/>
          <p:nvPr/>
        </p:nvGrpSpPr>
        <p:grpSpPr>
          <a:xfrm>
            <a:off x="2641152" y="2457723"/>
            <a:ext cx="358659" cy="236133"/>
            <a:chOff x="5727616" y="4204699"/>
            <a:chExt cx="440505" cy="290018"/>
          </a:xfrm>
        </p:grpSpPr>
        <p:sp>
          <p:nvSpPr>
            <p:cNvPr id="929" name="Google Shape;929;p47"/>
            <p:cNvSpPr/>
            <p:nvPr/>
          </p:nvSpPr>
          <p:spPr>
            <a:xfrm>
              <a:off x="5727616" y="4204699"/>
              <a:ext cx="440505" cy="290018"/>
            </a:xfrm>
            <a:custGeom>
              <a:rect b="b" l="l" r="r" t="t"/>
              <a:pathLst>
                <a:path extrusionOk="0" h="9133" w="13872">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0" name="Google Shape;930;p47"/>
            <p:cNvSpPr/>
            <p:nvPr/>
          </p:nvSpPr>
          <p:spPr>
            <a:xfrm>
              <a:off x="5779789" y="4416409"/>
              <a:ext cx="52205" cy="51475"/>
            </a:xfrm>
            <a:custGeom>
              <a:rect b="b" l="l" r="r" t="t"/>
              <a:pathLst>
                <a:path extrusionOk="0" h="1621" w="1644">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47"/>
            <p:cNvSpPr/>
            <p:nvPr/>
          </p:nvSpPr>
          <p:spPr>
            <a:xfrm>
              <a:off x="6048627" y="4416409"/>
              <a:ext cx="52205" cy="51856"/>
            </a:xfrm>
            <a:custGeom>
              <a:rect b="b" l="l" r="r" t="t"/>
              <a:pathLst>
                <a:path extrusionOk="0" h="1633" w="1644">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2" name="Google Shape;932;p47"/>
            <p:cNvSpPr/>
            <p:nvPr/>
          </p:nvSpPr>
          <p:spPr>
            <a:xfrm>
              <a:off x="6000995" y="4365379"/>
              <a:ext cx="122892" cy="58016"/>
            </a:xfrm>
            <a:custGeom>
              <a:rect b="b" l="l" r="r" t="t"/>
              <a:pathLst>
                <a:path extrusionOk="0" h="1827" w="387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3" name="Google Shape;933;p47"/>
            <p:cNvSpPr/>
            <p:nvPr/>
          </p:nvSpPr>
          <p:spPr>
            <a:xfrm>
              <a:off x="5816847" y="4230039"/>
              <a:ext cx="124797" cy="193610"/>
            </a:xfrm>
            <a:custGeom>
              <a:rect b="b" l="l" r="r" t="t"/>
              <a:pathLst>
                <a:path extrusionOk="0" h="6097" w="393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4" name="Google Shape;934;p47"/>
            <p:cNvSpPr/>
            <p:nvPr/>
          </p:nvSpPr>
          <p:spPr>
            <a:xfrm>
              <a:off x="5954474" y="4230039"/>
              <a:ext cx="120256" cy="102854"/>
            </a:xfrm>
            <a:custGeom>
              <a:rect b="b" l="l" r="r" t="t"/>
              <a:pathLst>
                <a:path extrusionOk="0" h="3239" w="3787">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5" name="Google Shape;935;p47"/>
            <p:cNvSpPr/>
            <p:nvPr/>
          </p:nvSpPr>
          <p:spPr>
            <a:xfrm>
              <a:off x="5876198" y="4333243"/>
              <a:ext cx="39376" cy="13274"/>
            </a:xfrm>
            <a:custGeom>
              <a:rect b="b" l="l" r="r" t="t"/>
              <a:pathLst>
                <a:path extrusionOk="0" h="418" w="124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6" name="Google Shape;936;p47"/>
            <p:cNvSpPr/>
            <p:nvPr/>
          </p:nvSpPr>
          <p:spPr>
            <a:xfrm>
              <a:off x="5979433" y="4333243"/>
              <a:ext cx="39344" cy="13274"/>
            </a:xfrm>
            <a:custGeom>
              <a:rect b="b" l="l" r="r" t="t"/>
              <a:pathLst>
                <a:path extrusionOk="0" h="418" w="1239">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37" name="Google Shape;937;p47"/>
          <p:cNvSpPr/>
          <p:nvPr/>
        </p:nvSpPr>
        <p:spPr>
          <a:xfrm>
            <a:off x="2664520" y="3218540"/>
            <a:ext cx="311924" cy="233256"/>
          </a:xfrm>
          <a:custGeom>
            <a:rect b="b" l="l" r="r" t="t"/>
            <a:pathLst>
              <a:path extrusionOk="0" h="8993" w="12026">
                <a:moveTo>
                  <a:pt x="3929" y="0"/>
                </a:moveTo>
                <a:cubicBezTo>
                  <a:pt x="1691" y="0"/>
                  <a:pt x="0" y="2322"/>
                  <a:pt x="1167" y="4763"/>
                </a:cubicBezTo>
                <a:lnTo>
                  <a:pt x="453" y="4763"/>
                </a:lnTo>
                <a:cubicBezTo>
                  <a:pt x="369" y="4763"/>
                  <a:pt x="298" y="4834"/>
                  <a:pt x="298" y="4929"/>
                </a:cubicBezTo>
                <a:cubicBezTo>
                  <a:pt x="298" y="5013"/>
                  <a:pt x="369" y="5096"/>
                  <a:pt x="453" y="5096"/>
                </a:cubicBezTo>
                <a:lnTo>
                  <a:pt x="1346" y="5096"/>
                </a:lnTo>
                <a:cubicBezTo>
                  <a:pt x="2334" y="6727"/>
                  <a:pt x="4382" y="7918"/>
                  <a:pt x="5977" y="8965"/>
                </a:cubicBezTo>
                <a:cubicBezTo>
                  <a:pt x="6007" y="8983"/>
                  <a:pt x="6040" y="8992"/>
                  <a:pt x="6071" y="8992"/>
                </a:cubicBezTo>
                <a:cubicBezTo>
                  <a:pt x="6102" y="8992"/>
                  <a:pt x="6132" y="8983"/>
                  <a:pt x="6156" y="8965"/>
                </a:cubicBezTo>
                <a:cubicBezTo>
                  <a:pt x="7751" y="7930"/>
                  <a:pt x="9799" y="6739"/>
                  <a:pt x="10787" y="5096"/>
                </a:cubicBezTo>
                <a:lnTo>
                  <a:pt x="11680" y="5096"/>
                </a:lnTo>
                <a:cubicBezTo>
                  <a:pt x="11764" y="5096"/>
                  <a:pt x="11847" y="5013"/>
                  <a:pt x="11847" y="4929"/>
                </a:cubicBezTo>
                <a:cubicBezTo>
                  <a:pt x="11883" y="4774"/>
                  <a:pt x="11811" y="4703"/>
                  <a:pt x="11704" y="4703"/>
                </a:cubicBezTo>
                <a:lnTo>
                  <a:pt x="10990" y="4703"/>
                </a:lnTo>
                <a:cubicBezTo>
                  <a:pt x="12025" y="2572"/>
                  <a:pt x="10859" y="452"/>
                  <a:pt x="8930" y="12"/>
                </a:cubicBezTo>
                <a:cubicBezTo>
                  <a:pt x="8922" y="11"/>
                  <a:pt x="8914" y="10"/>
                  <a:pt x="8906" y="10"/>
                </a:cubicBezTo>
                <a:cubicBezTo>
                  <a:pt x="8821" y="10"/>
                  <a:pt x="8748" y="68"/>
                  <a:pt x="8716" y="155"/>
                </a:cubicBezTo>
                <a:cubicBezTo>
                  <a:pt x="8704" y="238"/>
                  <a:pt x="8763" y="333"/>
                  <a:pt x="8847" y="357"/>
                </a:cubicBezTo>
                <a:cubicBezTo>
                  <a:pt x="10609" y="762"/>
                  <a:pt x="11668" y="2738"/>
                  <a:pt x="10621" y="4715"/>
                </a:cubicBezTo>
                <a:lnTo>
                  <a:pt x="10001" y="4715"/>
                </a:lnTo>
                <a:lnTo>
                  <a:pt x="9418" y="3548"/>
                </a:lnTo>
                <a:cubicBezTo>
                  <a:pt x="9385" y="3483"/>
                  <a:pt x="9325" y="3452"/>
                  <a:pt x="9266" y="3452"/>
                </a:cubicBezTo>
                <a:cubicBezTo>
                  <a:pt x="9196" y="3452"/>
                  <a:pt x="9128" y="3495"/>
                  <a:pt x="9108" y="3572"/>
                </a:cubicBezTo>
                <a:lnTo>
                  <a:pt x="8573" y="5251"/>
                </a:lnTo>
                <a:lnTo>
                  <a:pt x="7954" y="3870"/>
                </a:lnTo>
                <a:cubicBezTo>
                  <a:pt x="7927" y="3808"/>
                  <a:pt x="7868" y="3772"/>
                  <a:pt x="7806" y="3772"/>
                </a:cubicBezTo>
                <a:cubicBezTo>
                  <a:pt x="7784" y="3772"/>
                  <a:pt x="7761" y="3777"/>
                  <a:pt x="7739" y="3786"/>
                </a:cubicBezTo>
                <a:cubicBezTo>
                  <a:pt x="7644" y="3822"/>
                  <a:pt x="7620" y="3917"/>
                  <a:pt x="7644" y="4001"/>
                </a:cubicBezTo>
                <a:lnTo>
                  <a:pt x="8430" y="5810"/>
                </a:lnTo>
                <a:cubicBezTo>
                  <a:pt x="8458" y="5877"/>
                  <a:pt x="8520" y="5910"/>
                  <a:pt x="8583" y="5910"/>
                </a:cubicBezTo>
                <a:cubicBezTo>
                  <a:pt x="8654" y="5910"/>
                  <a:pt x="8726" y="5869"/>
                  <a:pt x="8751" y="5786"/>
                </a:cubicBezTo>
                <a:lnTo>
                  <a:pt x="9299" y="4084"/>
                </a:lnTo>
                <a:lnTo>
                  <a:pt x="9739" y="4989"/>
                </a:lnTo>
                <a:cubicBezTo>
                  <a:pt x="9775" y="5048"/>
                  <a:pt x="9835" y="5072"/>
                  <a:pt x="9894" y="5072"/>
                </a:cubicBezTo>
                <a:lnTo>
                  <a:pt x="10418" y="5072"/>
                </a:lnTo>
                <a:cubicBezTo>
                  <a:pt x="9323" y="6715"/>
                  <a:pt x="6989" y="7965"/>
                  <a:pt x="6084" y="8584"/>
                </a:cubicBezTo>
                <a:cubicBezTo>
                  <a:pt x="4644" y="7656"/>
                  <a:pt x="2715" y="6537"/>
                  <a:pt x="1750" y="5072"/>
                </a:cubicBezTo>
                <a:lnTo>
                  <a:pt x="2572" y="5072"/>
                </a:lnTo>
                <a:cubicBezTo>
                  <a:pt x="2631" y="5072"/>
                  <a:pt x="2691" y="5036"/>
                  <a:pt x="2715" y="4989"/>
                </a:cubicBezTo>
                <a:lnTo>
                  <a:pt x="3453" y="3500"/>
                </a:lnTo>
                <a:lnTo>
                  <a:pt x="4358" y="6167"/>
                </a:lnTo>
                <a:cubicBezTo>
                  <a:pt x="4387" y="6243"/>
                  <a:pt x="4456" y="6279"/>
                  <a:pt x="4523" y="6279"/>
                </a:cubicBezTo>
                <a:cubicBezTo>
                  <a:pt x="4593" y="6279"/>
                  <a:pt x="4661" y="6240"/>
                  <a:pt x="4679" y="6167"/>
                </a:cubicBezTo>
                <a:lnTo>
                  <a:pt x="5394" y="3739"/>
                </a:lnTo>
                <a:lnTo>
                  <a:pt x="6049" y="4822"/>
                </a:lnTo>
                <a:cubicBezTo>
                  <a:pt x="6087" y="4877"/>
                  <a:pt x="6146" y="4904"/>
                  <a:pt x="6202" y="4904"/>
                </a:cubicBezTo>
                <a:cubicBezTo>
                  <a:pt x="6267" y="4904"/>
                  <a:pt x="6327" y="4868"/>
                  <a:pt x="6346" y="4798"/>
                </a:cubicBezTo>
                <a:lnTo>
                  <a:pt x="7120" y="2893"/>
                </a:lnTo>
                <a:lnTo>
                  <a:pt x="7358" y="3429"/>
                </a:lnTo>
                <a:cubicBezTo>
                  <a:pt x="7393" y="3491"/>
                  <a:pt x="7455" y="3526"/>
                  <a:pt x="7518" y="3526"/>
                </a:cubicBezTo>
                <a:cubicBezTo>
                  <a:pt x="7540" y="3526"/>
                  <a:pt x="7563" y="3522"/>
                  <a:pt x="7584" y="3512"/>
                </a:cubicBezTo>
                <a:cubicBezTo>
                  <a:pt x="7680" y="3465"/>
                  <a:pt x="7704" y="3381"/>
                  <a:pt x="7680" y="3286"/>
                </a:cubicBezTo>
                <a:lnTo>
                  <a:pt x="7287" y="2393"/>
                </a:lnTo>
                <a:cubicBezTo>
                  <a:pt x="7257" y="2328"/>
                  <a:pt x="7195" y="2295"/>
                  <a:pt x="7132" y="2295"/>
                </a:cubicBezTo>
                <a:cubicBezTo>
                  <a:pt x="7070" y="2295"/>
                  <a:pt x="7007" y="2328"/>
                  <a:pt x="6977" y="2393"/>
                </a:cubicBezTo>
                <a:lnTo>
                  <a:pt x="6168" y="4358"/>
                </a:lnTo>
                <a:lnTo>
                  <a:pt x="5501" y="3227"/>
                </a:lnTo>
                <a:cubicBezTo>
                  <a:pt x="5470" y="3171"/>
                  <a:pt x="5419" y="3145"/>
                  <a:pt x="5365" y="3145"/>
                </a:cubicBezTo>
                <a:cubicBezTo>
                  <a:pt x="5293" y="3145"/>
                  <a:pt x="5219" y="3192"/>
                  <a:pt x="5191" y="3274"/>
                </a:cubicBezTo>
                <a:lnTo>
                  <a:pt x="4501" y="5572"/>
                </a:lnTo>
                <a:lnTo>
                  <a:pt x="3643" y="3024"/>
                </a:lnTo>
                <a:cubicBezTo>
                  <a:pt x="3618" y="2942"/>
                  <a:pt x="3550" y="2900"/>
                  <a:pt x="3482" y="2900"/>
                </a:cubicBezTo>
                <a:cubicBezTo>
                  <a:pt x="3421" y="2900"/>
                  <a:pt x="3362" y="2933"/>
                  <a:pt x="3334" y="3000"/>
                </a:cubicBezTo>
                <a:lnTo>
                  <a:pt x="2465" y="4774"/>
                </a:lnTo>
                <a:lnTo>
                  <a:pt x="1548" y="4774"/>
                </a:lnTo>
                <a:cubicBezTo>
                  <a:pt x="357" y="2548"/>
                  <a:pt x="1869" y="345"/>
                  <a:pt x="3929" y="345"/>
                </a:cubicBezTo>
                <a:cubicBezTo>
                  <a:pt x="4703" y="345"/>
                  <a:pt x="5418" y="655"/>
                  <a:pt x="5953" y="1203"/>
                </a:cubicBezTo>
                <a:cubicBezTo>
                  <a:pt x="5989" y="1238"/>
                  <a:pt x="6034" y="1256"/>
                  <a:pt x="6078" y="1256"/>
                </a:cubicBezTo>
                <a:cubicBezTo>
                  <a:pt x="6123" y="1256"/>
                  <a:pt x="6168" y="1238"/>
                  <a:pt x="6203" y="1203"/>
                </a:cubicBezTo>
                <a:cubicBezTo>
                  <a:pt x="6668" y="714"/>
                  <a:pt x="7287" y="417"/>
                  <a:pt x="7954" y="357"/>
                </a:cubicBezTo>
                <a:cubicBezTo>
                  <a:pt x="8049" y="345"/>
                  <a:pt x="8120" y="262"/>
                  <a:pt x="8108" y="167"/>
                </a:cubicBezTo>
                <a:cubicBezTo>
                  <a:pt x="8097" y="78"/>
                  <a:pt x="8025" y="11"/>
                  <a:pt x="7939" y="11"/>
                </a:cubicBezTo>
                <a:cubicBezTo>
                  <a:pt x="7932" y="11"/>
                  <a:pt x="7925" y="11"/>
                  <a:pt x="7918" y="12"/>
                </a:cubicBezTo>
                <a:cubicBezTo>
                  <a:pt x="7215" y="83"/>
                  <a:pt x="6572" y="369"/>
                  <a:pt x="6072" y="845"/>
                </a:cubicBezTo>
                <a:cubicBezTo>
                  <a:pt x="5489" y="298"/>
                  <a:pt x="4727" y="0"/>
                  <a:pt x="392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938" name="Google Shape;938;p47"/>
          <p:cNvGrpSpPr/>
          <p:nvPr/>
        </p:nvGrpSpPr>
        <p:grpSpPr>
          <a:xfrm>
            <a:off x="2660949" y="3607150"/>
            <a:ext cx="319066" cy="219783"/>
            <a:chOff x="3516850" y="3406526"/>
            <a:chExt cx="369674" cy="254644"/>
          </a:xfrm>
        </p:grpSpPr>
        <p:sp>
          <p:nvSpPr>
            <p:cNvPr id="939" name="Google Shape;939;p47"/>
            <p:cNvSpPr/>
            <p:nvPr/>
          </p:nvSpPr>
          <p:spPr>
            <a:xfrm>
              <a:off x="3570421" y="3564577"/>
              <a:ext cx="32" cy="32"/>
            </a:xfrm>
            <a:custGeom>
              <a:rect b="b" l="l" r="r" t="t"/>
              <a:pathLst>
                <a:path extrusionOk="0" h="1" w="1">
                  <a:moveTo>
                    <a:pt x="0" y="0"/>
                  </a:move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0" name="Google Shape;940;p47"/>
            <p:cNvSpPr/>
            <p:nvPr/>
          </p:nvSpPr>
          <p:spPr>
            <a:xfrm>
              <a:off x="3516850" y="3406526"/>
              <a:ext cx="184473" cy="253503"/>
            </a:xfrm>
            <a:custGeom>
              <a:rect b="b" l="l" r="r" t="t"/>
              <a:pathLst>
                <a:path extrusionOk="0" h="8002" w="5823">
                  <a:moveTo>
                    <a:pt x="3060" y="382"/>
                  </a:moveTo>
                  <a:cubicBezTo>
                    <a:pt x="3275" y="382"/>
                    <a:pt x="3453" y="560"/>
                    <a:pt x="3453" y="774"/>
                  </a:cubicBezTo>
                  <a:lnTo>
                    <a:pt x="3453" y="882"/>
                  </a:lnTo>
                  <a:lnTo>
                    <a:pt x="3453" y="917"/>
                  </a:lnTo>
                  <a:cubicBezTo>
                    <a:pt x="3465" y="1084"/>
                    <a:pt x="3453" y="2489"/>
                    <a:pt x="3453" y="3346"/>
                  </a:cubicBezTo>
                  <a:cubicBezTo>
                    <a:pt x="3453" y="3441"/>
                    <a:pt x="3525" y="3513"/>
                    <a:pt x="3620" y="3525"/>
                  </a:cubicBezTo>
                  <a:cubicBezTo>
                    <a:pt x="3703" y="3525"/>
                    <a:pt x="3775" y="3453"/>
                    <a:pt x="3775" y="3358"/>
                  </a:cubicBezTo>
                  <a:cubicBezTo>
                    <a:pt x="3775" y="3358"/>
                    <a:pt x="3799" y="2751"/>
                    <a:pt x="3799" y="2156"/>
                  </a:cubicBezTo>
                  <a:lnTo>
                    <a:pt x="3799" y="953"/>
                  </a:lnTo>
                  <a:cubicBezTo>
                    <a:pt x="3870" y="882"/>
                    <a:pt x="3953" y="846"/>
                    <a:pt x="4061" y="846"/>
                  </a:cubicBezTo>
                  <a:cubicBezTo>
                    <a:pt x="4275" y="846"/>
                    <a:pt x="4453" y="1024"/>
                    <a:pt x="4453" y="1227"/>
                  </a:cubicBezTo>
                  <a:lnTo>
                    <a:pt x="4453" y="1608"/>
                  </a:lnTo>
                  <a:lnTo>
                    <a:pt x="4453" y="3358"/>
                  </a:lnTo>
                  <a:cubicBezTo>
                    <a:pt x="4453" y="3453"/>
                    <a:pt x="4525" y="3525"/>
                    <a:pt x="4608" y="3525"/>
                  </a:cubicBezTo>
                  <a:cubicBezTo>
                    <a:pt x="4703" y="3525"/>
                    <a:pt x="4775" y="3453"/>
                    <a:pt x="4775" y="3358"/>
                  </a:cubicBezTo>
                  <a:lnTo>
                    <a:pt x="4775" y="1691"/>
                  </a:lnTo>
                  <a:cubicBezTo>
                    <a:pt x="4823" y="1667"/>
                    <a:pt x="4870" y="1644"/>
                    <a:pt x="4906" y="1644"/>
                  </a:cubicBezTo>
                  <a:cubicBezTo>
                    <a:pt x="5061" y="1644"/>
                    <a:pt x="5180" y="1763"/>
                    <a:pt x="5180" y="1917"/>
                  </a:cubicBezTo>
                  <a:lnTo>
                    <a:pt x="5192" y="6930"/>
                  </a:lnTo>
                  <a:lnTo>
                    <a:pt x="3179" y="6930"/>
                  </a:lnTo>
                  <a:lnTo>
                    <a:pt x="3179" y="6358"/>
                  </a:lnTo>
                  <a:cubicBezTo>
                    <a:pt x="3179" y="6204"/>
                    <a:pt x="3168" y="6061"/>
                    <a:pt x="3156" y="5906"/>
                  </a:cubicBezTo>
                  <a:cubicBezTo>
                    <a:pt x="3145" y="5833"/>
                    <a:pt x="3070" y="5759"/>
                    <a:pt x="2995" y="5759"/>
                  </a:cubicBezTo>
                  <a:cubicBezTo>
                    <a:pt x="2985" y="5759"/>
                    <a:pt x="2975" y="5760"/>
                    <a:pt x="2965" y="5763"/>
                  </a:cubicBezTo>
                  <a:cubicBezTo>
                    <a:pt x="2870" y="5775"/>
                    <a:pt x="2798" y="5858"/>
                    <a:pt x="2810" y="5954"/>
                  </a:cubicBezTo>
                  <a:cubicBezTo>
                    <a:pt x="2822" y="6085"/>
                    <a:pt x="2846" y="6216"/>
                    <a:pt x="2846" y="6358"/>
                  </a:cubicBezTo>
                  <a:lnTo>
                    <a:pt x="2846" y="6918"/>
                  </a:lnTo>
                  <a:lnTo>
                    <a:pt x="1679" y="6918"/>
                  </a:lnTo>
                  <a:lnTo>
                    <a:pt x="1679" y="4989"/>
                  </a:lnTo>
                  <a:lnTo>
                    <a:pt x="1679" y="4965"/>
                  </a:lnTo>
                  <a:cubicBezTo>
                    <a:pt x="1679" y="4930"/>
                    <a:pt x="1667" y="4894"/>
                    <a:pt x="1632" y="4858"/>
                  </a:cubicBezTo>
                  <a:lnTo>
                    <a:pt x="501" y="3727"/>
                  </a:lnTo>
                  <a:cubicBezTo>
                    <a:pt x="370" y="3596"/>
                    <a:pt x="370" y="3370"/>
                    <a:pt x="501" y="3251"/>
                  </a:cubicBezTo>
                  <a:cubicBezTo>
                    <a:pt x="572" y="3185"/>
                    <a:pt x="661" y="3153"/>
                    <a:pt x="751" y="3153"/>
                  </a:cubicBezTo>
                  <a:cubicBezTo>
                    <a:pt x="840" y="3153"/>
                    <a:pt x="929" y="3185"/>
                    <a:pt x="1001" y="3251"/>
                  </a:cubicBezTo>
                  <a:lnTo>
                    <a:pt x="1417" y="3656"/>
                  </a:lnTo>
                  <a:lnTo>
                    <a:pt x="1965" y="4203"/>
                  </a:lnTo>
                  <a:cubicBezTo>
                    <a:pt x="2275" y="4525"/>
                    <a:pt x="2525" y="4906"/>
                    <a:pt x="2679" y="5323"/>
                  </a:cubicBezTo>
                  <a:cubicBezTo>
                    <a:pt x="2698" y="5399"/>
                    <a:pt x="2771" y="5437"/>
                    <a:pt x="2848" y="5437"/>
                  </a:cubicBezTo>
                  <a:cubicBezTo>
                    <a:pt x="2867" y="5437"/>
                    <a:pt x="2887" y="5435"/>
                    <a:pt x="2906" y="5430"/>
                  </a:cubicBezTo>
                  <a:cubicBezTo>
                    <a:pt x="2989" y="5394"/>
                    <a:pt x="3037" y="5299"/>
                    <a:pt x="3001" y="5204"/>
                  </a:cubicBezTo>
                  <a:cubicBezTo>
                    <a:pt x="2846" y="4751"/>
                    <a:pt x="2560" y="4311"/>
                    <a:pt x="2203" y="3977"/>
                  </a:cubicBezTo>
                  <a:lnTo>
                    <a:pt x="1691" y="3477"/>
                  </a:lnTo>
                  <a:lnTo>
                    <a:pt x="1691" y="1072"/>
                  </a:lnTo>
                  <a:cubicBezTo>
                    <a:pt x="1691" y="858"/>
                    <a:pt x="1870" y="679"/>
                    <a:pt x="2084" y="679"/>
                  </a:cubicBezTo>
                  <a:cubicBezTo>
                    <a:pt x="2191" y="679"/>
                    <a:pt x="2275" y="727"/>
                    <a:pt x="2346" y="798"/>
                  </a:cubicBezTo>
                  <a:lnTo>
                    <a:pt x="2346" y="3346"/>
                  </a:lnTo>
                  <a:cubicBezTo>
                    <a:pt x="2346" y="3441"/>
                    <a:pt x="2429" y="3513"/>
                    <a:pt x="2513" y="3513"/>
                  </a:cubicBezTo>
                  <a:cubicBezTo>
                    <a:pt x="2608" y="3513"/>
                    <a:pt x="2679" y="3441"/>
                    <a:pt x="2679" y="3346"/>
                  </a:cubicBezTo>
                  <a:lnTo>
                    <a:pt x="2679" y="739"/>
                  </a:lnTo>
                  <a:cubicBezTo>
                    <a:pt x="2691" y="536"/>
                    <a:pt x="2858" y="382"/>
                    <a:pt x="3060" y="382"/>
                  </a:cubicBezTo>
                  <a:close/>
                  <a:moveTo>
                    <a:pt x="3072" y="1"/>
                  </a:moveTo>
                  <a:cubicBezTo>
                    <a:pt x="2798" y="1"/>
                    <a:pt x="2560" y="167"/>
                    <a:pt x="2441" y="405"/>
                  </a:cubicBezTo>
                  <a:cubicBezTo>
                    <a:pt x="2334" y="346"/>
                    <a:pt x="2215" y="310"/>
                    <a:pt x="2084" y="310"/>
                  </a:cubicBezTo>
                  <a:cubicBezTo>
                    <a:pt x="1679" y="310"/>
                    <a:pt x="1358" y="643"/>
                    <a:pt x="1358" y="1036"/>
                  </a:cubicBezTo>
                  <a:lnTo>
                    <a:pt x="1358" y="3120"/>
                  </a:lnTo>
                  <a:lnTo>
                    <a:pt x="1239" y="3001"/>
                  </a:lnTo>
                  <a:cubicBezTo>
                    <a:pt x="1102" y="2870"/>
                    <a:pt x="926" y="2804"/>
                    <a:pt x="751" y="2804"/>
                  </a:cubicBezTo>
                  <a:cubicBezTo>
                    <a:pt x="575" y="2804"/>
                    <a:pt x="399" y="2870"/>
                    <a:pt x="262" y="3001"/>
                  </a:cubicBezTo>
                  <a:cubicBezTo>
                    <a:pt x="1" y="3275"/>
                    <a:pt x="1" y="3703"/>
                    <a:pt x="262" y="3977"/>
                  </a:cubicBezTo>
                  <a:lnTo>
                    <a:pt x="1358" y="5061"/>
                  </a:lnTo>
                  <a:lnTo>
                    <a:pt x="1358" y="6918"/>
                  </a:lnTo>
                  <a:lnTo>
                    <a:pt x="1251" y="6918"/>
                  </a:lnTo>
                  <a:cubicBezTo>
                    <a:pt x="1155" y="6918"/>
                    <a:pt x="1084" y="6990"/>
                    <a:pt x="1084" y="7085"/>
                  </a:cubicBezTo>
                  <a:lnTo>
                    <a:pt x="1084" y="7847"/>
                  </a:lnTo>
                  <a:cubicBezTo>
                    <a:pt x="1084" y="7930"/>
                    <a:pt x="1155" y="8002"/>
                    <a:pt x="1251" y="8002"/>
                  </a:cubicBezTo>
                  <a:lnTo>
                    <a:pt x="4061" y="8002"/>
                  </a:lnTo>
                  <a:cubicBezTo>
                    <a:pt x="4156" y="8002"/>
                    <a:pt x="4227" y="7930"/>
                    <a:pt x="4227" y="7847"/>
                  </a:cubicBezTo>
                  <a:cubicBezTo>
                    <a:pt x="4227" y="7752"/>
                    <a:pt x="4156" y="7680"/>
                    <a:pt x="4061" y="7680"/>
                  </a:cubicBezTo>
                  <a:lnTo>
                    <a:pt x="1417" y="7680"/>
                  </a:lnTo>
                  <a:lnTo>
                    <a:pt x="1417" y="7263"/>
                  </a:lnTo>
                  <a:lnTo>
                    <a:pt x="5465" y="7263"/>
                  </a:lnTo>
                  <a:lnTo>
                    <a:pt x="5465" y="7680"/>
                  </a:lnTo>
                  <a:lnTo>
                    <a:pt x="4715" y="7680"/>
                  </a:lnTo>
                  <a:cubicBezTo>
                    <a:pt x="4632" y="7680"/>
                    <a:pt x="4549" y="7752"/>
                    <a:pt x="4549" y="7847"/>
                  </a:cubicBezTo>
                  <a:cubicBezTo>
                    <a:pt x="4549" y="7930"/>
                    <a:pt x="4632" y="8002"/>
                    <a:pt x="4715" y="8002"/>
                  </a:cubicBezTo>
                  <a:lnTo>
                    <a:pt x="5644" y="8002"/>
                  </a:lnTo>
                  <a:cubicBezTo>
                    <a:pt x="5727" y="8002"/>
                    <a:pt x="5799" y="7930"/>
                    <a:pt x="5799" y="7847"/>
                  </a:cubicBezTo>
                  <a:lnTo>
                    <a:pt x="5799" y="7097"/>
                  </a:lnTo>
                  <a:cubicBezTo>
                    <a:pt x="5823" y="7013"/>
                    <a:pt x="5739" y="6930"/>
                    <a:pt x="5656" y="6930"/>
                  </a:cubicBezTo>
                  <a:lnTo>
                    <a:pt x="5549" y="6930"/>
                  </a:lnTo>
                  <a:lnTo>
                    <a:pt x="5549" y="1894"/>
                  </a:lnTo>
                  <a:cubicBezTo>
                    <a:pt x="5549" y="1548"/>
                    <a:pt x="5287" y="1275"/>
                    <a:pt x="4942" y="1275"/>
                  </a:cubicBezTo>
                  <a:cubicBezTo>
                    <a:pt x="4894" y="1275"/>
                    <a:pt x="4846" y="1275"/>
                    <a:pt x="4799" y="1298"/>
                  </a:cubicBezTo>
                  <a:lnTo>
                    <a:pt x="4799" y="1191"/>
                  </a:lnTo>
                  <a:cubicBezTo>
                    <a:pt x="4799" y="786"/>
                    <a:pt x="4477" y="465"/>
                    <a:pt x="4072" y="465"/>
                  </a:cubicBezTo>
                  <a:cubicBezTo>
                    <a:pt x="3965" y="465"/>
                    <a:pt x="3870" y="489"/>
                    <a:pt x="3775" y="524"/>
                  </a:cubicBezTo>
                  <a:cubicBezTo>
                    <a:pt x="3691" y="227"/>
                    <a:pt x="3406" y="1"/>
                    <a:pt x="30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p47"/>
            <p:cNvSpPr/>
            <p:nvPr/>
          </p:nvSpPr>
          <p:spPr>
            <a:xfrm>
              <a:off x="3768073" y="3480087"/>
              <a:ext cx="11341" cy="37731"/>
            </a:xfrm>
            <a:custGeom>
              <a:rect b="b" l="l" r="r" t="t"/>
              <a:pathLst>
                <a:path extrusionOk="0" h="1191" w="358">
                  <a:moveTo>
                    <a:pt x="167" y="0"/>
                  </a:moveTo>
                  <a:cubicBezTo>
                    <a:pt x="72" y="0"/>
                    <a:pt x="0" y="84"/>
                    <a:pt x="0" y="179"/>
                  </a:cubicBezTo>
                  <a:cubicBezTo>
                    <a:pt x="12" y="405"/>
                    <a:pt x="12" y="667"/>
                    <a:pt x="12" y="1012"/>
                  </a:cubicBezTo>
                  <a:cubicBezTo>
                    <a:pt x="12" y="1096"/>
                    <a:pt x="95" y="1191"/>
                    <a:pt x="179" y="1191"/>
                  </a:cubicBezTo>
                  <a:cubicBezTo>
                    <a:pt x="274" y="1191"/>
                    <a:pt x="345" y="1119"/>
                    <a:pt x="345" y="1024"/>
                  </a:cubicBezTo>
                  <a:cubicBezTo>
                    <a:pt x="357" y="667"/>
                    <a:pt x="357" y="381"/>
                    <a:pt x="345" y="167"/>
                  </a:cubicBezTo>
                  <a:cubicBezTo>
                    <a:pt x="345" y="72"/>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2" name="Google Shape;942;p47"/>
            <p:cNvSpPr/>
            <p:nvPr/>
          </p:nvSpPr>
          <p:spPr>
            <a:xfrm>
              <a:off x="3705061" y="3407286"/>
              <a:ext cx="181463" cy="253884"/>
            </a:xfrm>
            <a:custGeom>
              <a:rect b="b" l="l" r="r" t="t"/>
              <a:pathLst>
                <a:path extrusionOk="0" h="8014" w="5728">
                  <a:moveTo>
                    <a:pt x="2692" y="358"/>
                  </a:moveTo>
                  <a:cubicBezTo>
                    <a:pt x="2894" y="358"/>
                    <a:pt x="3061" y="524"/>
                    <a:pt x="3073" y="715"/>
                  </a:cubicBezTo>
                  <a:lnTo>
                    <a:pt x="3073" y="3322"/>
                  </a:lnTo>
                  <a:cubicBezTo>
                    <a:pt x="3073" y="3406"/>
                    <a:pt x="3156" y="3489"/>
                    <a:pt x="3239" y="3489"/>
                  </a:cubicBezTo>
                  <a:cubicBezTo>
                    <a:pt x="3334" y="3489"/>
                    <a:pt x="3406" y="3406"/>
                    <a:pt x="3406" y="3322"/>
                  </a:cubicBezTo>
                  <a:lnTo>
                    <a:pt x="3406" y="774"/>
                  </a:lnTo>
                  <a:cubicBezTo>
                    <a:pt x="3477" y="703"/>
                    <a:pt x="3573" y="655"/>
                    <a:pt x="3668" y="655"/>
                  </a:cubicBezTo>
                  <a:cubicBezTo>
                    <a:pt x="3882" y="655"/>
                    <a:pt x="4061" y="834"/>
                    <a:pt x="4061" y="1048"/>
                  </a:cubicBezTo>
                  <a:lnTo>
                    <a:pt x="4061" y="3453"/>
                  </a:lnTo>
                  <a:lnTo>
                    <a:pt x="3549" y="3941"/>
                  </a:lnTo>
                  <a:cubicBezTo>
                    <a:pt x="2918" y="4572"/>
                    <a:pt x="2561" y="5430"/>
                    <a:pt x="2561" y="6323"/>
                  </a:cubicBezTo>
                  <a:lnTo>
                    <a:pt x="2561" y="6894"/>
                  </a:lnTo>
                  <a:lnTo>
                    <a:pt x="548" y="6894"/>
                  </a:lnTo>
                  <a:lnTo>
                    <a:pt x="596" y="1870"/>
                  </a:lnTo>
                  <a:cubicBezTo>
                    <a:pt x="596" y="1715"/>
                    <a:pt x="715" y="1596"/>
                    <a:pt x="858" y="1596"/>
                  </a:cubicBezTo>
                  <a:cubicBezTo>
                    <a:pt x="906" y="1596"/>
                    <a:pt x="953" y="1608"/>
                    <a:pt x="989" y="1643"/>
                  </a:cubicBezTo>
                  <a:lnTo>
                    <a:pt x="989" y="3310"/>
                  </a:lnTo>
                  <a:cubicBezTo>
                    <a:pt x="989" y="3394"/>
                    <a:pt x="1072" y="3477"/>
                    <a:pt x="1156" y="3477"/>
                  </a:cubicBezTo>
                  <a:cubicBezTo>
                    <a:pt x="1251" y="3477"/>
                    <a:pt x="1322" y="3394"/>
                    <a:pt x="1322" y="3310"/>
                  </a:cubicBezTo>
                  <a:lnTo>
                    <a:pt x="1322" y="1548"/>
                  </a:lnTo>
                  <a:lnTo>
                    <a:pt x="1322" y="1179"/>
                  </a:lnTo>
                  <a:cubicBezTo>
                    <a:pt x="1322" y="977"/>
                    <a:pt x="1501" y="798"/>
                    <a:pt x="1703" y="798"/>
                  </a:cubicBezTo>
                  <a:cubicBezTo>
                    <a:pt x="1810" y="798"/>
                    <a:pt x="1906" y="834"/>
                    <a:pt x="1977" y="917"/>
                  </a:cubicBezTo>
                  <a:lnTo>
                    <a:pt x="1977" y="1846"/>
                  </a:lnTo>
                  <a:cubicBezTo>
                    <a:pt x="1977" y="1941"/>
                    <a:pt x="2049" y="2013"/>
                    <a:pt x="2144" y="2013"/>
                  </a:cubicBezTo>
                  <a:cubicBezTo>
                    <a:pt x="2227" y="2013"/>
                    <a:pt x="2299" y="1941"/>
                    <a:pt x="2299" y="1846"/>
                  </a:cubicBezTo>
                  <a:lnTo>
                    <a:pt x="2299" y="858"/>
                  </a:lnTo>
                  <a:lnTo>
                    <a:pt x="2299" y="750"/>
                  </a:lnTo>
                  <a:cubicBezTo>
                    <a:pt x="2299" y="536"/>
                    <a:pt x="2477" y="358"/>
                    <a:pt x="2692" y="358"/>
                  </a:cubicBezTo>
                  <a:close/>
                  <a:moveTo>
                    <a:pt x="5037" y="3132"/>
                  </a:moveTo>
                  <a:cubicBezTo>
                    <a:pt x="5132" y="3132"/>
                    <a:pt x="5216" y="3156"/>
                    <a:pt x="5275" y="3239"/>
                  </a:cubicBezTo>
                  <a:cubicBezTo>
                    <a:pt x="5335" y="3286"/>
                    <a:pt x="5382" y="3382"/>
                    <a:pt x="5382" y="3477"/>
                  </a:cubicBezTo>
                  <a:cubicBezTo>
                    <a:pt x="5382" y="3560"/>
                    <a:pt x="5359" y="3656"/>
                    <a:pt x="5275" y="3715"/>
                  </a:cubicBezTo>
                  <a:lnTo>
                    <a:pt x="4144" y="4858"/>
                  </a:lnTo>
                  <a:cubicBezTo>
                    <a:pt x="4120" y="4882"/>
                    <a:pt x="4108" y="4930"/>
                    <a:pt x="4108" y="4977"/>
                  </a:cubicBezTo>
                  <a:lnTo>
                    <a:pt x="4108" y="6906"/>
                  </a:lnTo>
                  <a:lnTo>
                    <a:pt x="2942" y="6906"/>
                  </a:lnTo>
                  <a:lnTo>
                    <a:pt x="2942" y="6334"/>
                  </a:lnTo>
                  <a:cubicBezTo>
                    <a:pt x="2942" y="5525"/>
                    <a:pt x="3275" y="4751"/>
                    <a:pt x="3835" y="4191"/>
                  </a:cubicBezTo>
                  <a:lnTo>
                    <a:pt x="4382" y="3632"/>
                  </a:lnTo>
                  <a:lnTo>
                    <a:pt x="4799" y="3239"/>
                  </a:lnTo>
                  <a:cubicBezTo>
                    <a:pt x="4858" y="3179"/>
                    <a:pt x="4954" y="3132"/>
                    <a:pt x="5037" y="3132"/>
                  </a:cubicBezTo>
                  <a:close/>
                  <a:moveTo>
                    <a:pt x="4370" y="7251"/>
                  </a:moveTo>
                  <a:lnTo>
                    <a:pt x="4382" y="7668"/>
                  </a:lnTo>
                  <a:lnTo>
                    <a:pt x="322" y="7668"/>
                  </a:lnTo>
                  <a:lnTo>
                    <a:pt x="322" y="7251"/>
                  </a:lnTo>
                  <a:close/>
                  <a:moveTo>
                    <a:pt x="2739" y="0"/>
                  </a:moveTo>
                  <a:cubicBezTo>
                    <a:pt x="2406" y="0"/>
                    <a:pt x="2120" y="227"/>
                    <a:pt x="2037" y="524"/>
                  </a:cubicBezTo>
                  <a:cubicBezTo>
                    <a:pt x="1941" y="477"/>
                    <a:pt x="1846" y="465"/>
                    <a:pt x="1739" y="465"/>
                  </a:cubicBezTo>
                  <a:cubicBezTo>
                    <a:pt x="1334" y="465"/>
                    <a:pt x="1013" y="798"/>
                    <a:pt x="1013" y="1191"/>
                  </a:cubicBezTo>
                  <a:lnTo>
                    <a:pt x="1013" y="1298"/>
                  </a:lnTo>
                  <a:cubicBezTo>
                    <a:pt x="965" y="1286"/>
                    <a:pt x="918" y="1286"/>
                    <a:pt x="870" y="1286"/>
                  </a:cubicBezTo>
                  <a:cubicBezTo>
                    <a:pt x="537" y="1286"/>
                    <a:pt x="263" y="1548"/>
                    <a:pt x="263" y="1893"/>
                  </a:cubicBezTo>
                  <a:lnTo>
                    <a:pt x="263" y="6918"/>
                  </a:lnTo>
                  <a:lnTo>
                    <a:pt x="156" y="6918"/>
                  </a:lnTo>
                  <a:cubicBezTo>
                    <a:pt x="72" y="6918"/>
                    <a:pt x="1" y="7001"/>
                    <a:pt x="1" y="7085"/>
                  </a:cubicBezTo>
                  <a:lnTo>
                    <a:pt x="1" y="7847"/>
                  </a:lnTo>
                  <a:cubicBezTo>
                    <a:pt x="1" y="7942"/>
                    <a:pt x="72" y="8013"/>
                    <a:pt x="156" y="8013"/>
                  </a:cubicBezTo>
                  <a:lnTo>
                    <a:pt x="4561" y="8013"/>
                  </a:lnTo>
                  <a:cubicBezTo>
                    <a:pt x="4656" y="8013"/>
                    <a:pt x="4728" y="7942"/>
                    <a:pt x="4728" y="7847"/>
                  </a:cubicBezTo>
                  <a:lnTo>
                    <a:pt x="4728" y="7073"/>
                  </a:lnTo>
                  <a:cubicBezTo>
                    <a:pt x="4728" y="6989"/>
                    <a:pt x="4656" y="6906"/>
                    <a:pt x="4561" y="6906"/>
                  </a:cubicBezTo>
                  <a:lnTo>
                    <a:pt x="4466" y="6906"/>
                  </a:lnTo>
                  <a:lnTo>
                    <a:pt x="4466" y="5049"/>
                  </a:lnTo>
                  <a:lnTo>
                    <a:pt x="5537" y="3965"/>
                  </a:lnTo>
                  <a:cubicBezTo>
                    <a:pt x="5668" y="3834"/>
                    <a:pt x="5728" y="3667"/>
                    <a:pt x="5728" y="3489"/>
                  </a:cubicBezTo>
                  <a:cubicBezTo>
                    <a:pt x="5728" y="3310"/>
                    <a:pt x="5656" y="3132"/>
                    <a:pt x="5537" y="3013"/>
                  </a:cubicBezTo>
                  <a:cubicBezTo>
                    <a:pt x="5394" y="2882"/>
                    <a:pt x="5239" y="2822"/>
                    <a:pt x="5061" y="2822"/>
                  </a:cubicBezTo>
                  <a:cubicBezTo>
                    <a:pt x="4870" y="2822"/>
                    <a:pt x="4704" y="2894"/>
                    <a:pt x="4573" y="3013"/>
                  </a:cubicBezTo>
                  <a:lnTo>
                    <a:pt x="4466" y="3132"/>
                  </a:lnTo>
                  <a:lnTo>
                    <a:pt x="4466" y="1048"/>
                  </a:lnTo>
                  <a:cubicBezTo>
                    <a:pt x="4466" y="643"/>
                    <a:pt x="4132" y="310"/>
                    <a:pt x="3727" y="310"/>
                  </a:cubicBezTo>
                  <a:cubicBezTo>
                    <a:pt x="3608" y="310"/>
                    <a:pt x="3489" y="346"/>
                    <a:pt x="3370" y="405"/>
                  </a:cubicBezTo>
                  <a:cubicBezTo>
                    <a:pt x="3251" y="167"/>
                    <a:pt x="3001" y="0"/>
                    <a:pt x="27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3" name="Google Shape;943;p47"/>
          <p:cNvGrpSpPr/>
          <p:nvPr/>
        </p:nvGrpSpPr>
        <p:grpSpPr>
          <a:xfrm>
            <a:off x="7692292" y="456905"/>
            <a:ext cx="543432" cy="741197"/>
            <a:chOff x="2878829" y="3023092"/>
            <a:chExt cx="543432" cy="741197"/>
          </a:xfrm>
        </p:grpSpPr>
        <p:sp>
          <p:nvSpPr>
            <p:cNvPr id="944" name="Google Shape;944;p47"/>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5" name="Google Shape;945;p47"/>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47"/>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7" name="Google Shape;947;p47"/>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8" name="Google Shape;948;p47"/>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9" name="Google Shape;949;p47"/>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0" name="Google Shape;950;p47"/>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p47"/>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47"/>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3" name="Google Shape;953;p47"/>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4" name="Google Shape;954;p47"/>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5" name="Google Shape;955;p47"/>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47"/>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7" name="Google Shape;957;p47"/>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8" name="Google Shape;958;p47"/>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9" name="Google Shape;959;p47"/>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0" name="Google Shape;960;p47"/>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p47"/>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2" name="Google Shape;962;p47"/>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47"/>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4" name="Google Shape;964;p47"/>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47"/>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6" name="Google Shape;966;p47"/>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7" name="Google Shape;967;p47"/>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68" name="Google Shape;968;p47"/>
          <p:cNvGrpSpPr/>
          <p:nvPr/>
        </p:nvGrpSpPr>
        <p:grpSpPr>
          <a:xfrm>
            <a:off x="789904" y="4134755"/>
            <a:ext cx="543432" cy="741197"/>
            <a:chOff x="2878829" y="3023092"/>
            <a:chExt cx="543432" cy="741197"/>
          </a:xfrm>
        </p:grpSpPr>
        <p:sp>
          <p:nvSpPr>
            <p:cNvPr id="969" name="Google Shape;969;p47"/>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0" name="Google Shape;970;p47"/>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1" name="Google Shape;971;p47"/>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47"/>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p47"/>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4" name="Google Shape;974;p47"/>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47"/>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6" name="Google Shape;976;p47"/>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47"/>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8" name="Google Shape;978;p47"/>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9" name="Google Shape;979;p47"/>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0" name="Google Shape;980;p47"/>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47"/>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2" name="Google Shape;982;p47"/>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3" name="Google Shape;983;p47"/>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4" name="Google Shape;984;p47"/>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5" name="Google Shape;985;p47"/>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6" name="Google Shape;986;p47"/>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p47"/>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8" name="Google Shape;988;p47"/>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47"/>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0" name="Google Shape;990;p47"/>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1" name="Google Shape;991;p47"/>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47"/>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3" name="Google Shape;993;p47"/>
          <p:cNvGrpSpPr/>
          <p:nvPr/>
        </p:nvGrpSpPr>
        <p:grpSpPr>
          <a:xfrm rot="5400000">
            <a:off x="2989548" y="-543524"/>
            <a:ext cx="3513871" cy="6826313"/>
            <a:chOff x="4479125" y="1041049"/>
            <a:chExt cx="1112231" cy="2160773"/>
          </a:xfrm>
        </p:grpSpPr>
        <p:sp>
          <p:nvSpPr>
            <p:cNvPr id="994" name="Google Shape;994;p47"/>
            <p:cNvSpPr/>
            <p:nvPr/>
          </p:nvSpPr>
          <p:spPr>
            <a:xfrm>
              <a:off x="4706662" y="3125434"/>
              <a:ext cx="77326" cy="76388"/>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5" name="Google Shape;995;p47"/>
            <p:cNvSpPr/>
            <p:nvPr/>
          </p:nvSpPr>
          <p:spPr>
            <a:xfrm>
              <a:off x="5561040" y="2431326"/>
              <a:ext cx="30316" cy="29415"/>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6" name="Google Shape;996;p47"/>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p47"/>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1" name="Shape 1001"/>
        <p:cNvGrpSpPr/>
        <p:nvPr/>
      </p:nvGrpSpPr>
      <p:grpSpPr>
        <a:xfrm>
          <a:off x="0" y="0"/>
          <a:ext cx="0" cy="0"/>
          <a:chOff x="0" y="0"/>
          <a:chExt cx="0" cy="0"/>
        </a:xfrm>
      </p:grpSpPr>
      <p:sp>
        <p:nvSpPr>
          <p:cNvPr id="1002" name="Google Shape;1002;p48"/>
          <p:cNvSpPr txBox="1"/>
          <p:nvPr>
            <p:ph idx="3" type="title"/>
          </p:nvPr>
        </p:nvSpPr>
        <p:spPr>
          <a:xfrm>
            <a:off x="990500" y="540000"/>
            <a:ext cx="6127200" cy="3291000"/>
          </a:xfrm>
          <a:prstGeom prst="rect">
            <a:avLst/>
          </a:prstGeom>
          <a:solidFill>
            <a:schemeClr val="dk1"/>
          </a:solidFill>
        </p:spPr>
        <p:txBody>
          <a:bodyPr anchorCtr="0" anchor="t" bIns="91425" lIns="91425" spcFirstLastPara="1" rIns="91425" wrap="square" tIns="91425">
            <a:noAutofit/>
          </a:bodyPr>
          <a:lstStyle/>
          <a:p>
            <a:pPr indent="0" lvl="0" marL="0" rtl="0" algn="ctr">
              <a:spcBef>
                <a:spcPts val="0"/>
              </a:spcBef>
              <a:spcAft>
                <a:spcPts val="0"/>
              </a:spcAft>
              <a:buNone/>
            </a:pPr>
            <a:r>
              <a:rPr lang="en" sz="2200">
                <a:latin typeface="Arial"/>
                <a:ea typeface="Arial"/>
                <a:cs typeface="Arial"/>
                <a:sym typeface="Arial"/>
              </a:rPr>
              <a:t>The best way to identify whether an argument is present is to ask whether there is a statement that someone is trying to establish as true by basing it on some other statement. If so, then there is an argument present. If not, then there isn’t.  Another thing that can help in identifying arguments is knowing certain </a:t>
            </a:r>
            <a:r>
              <a:rPr lang="en" sz="2200">
                <a:latin typeface="Arial"/>
                <a:ea typeface="Arial"/>
                <a:cs typeface="Arial"/>
                <a:sym typeface="Arial"/>
              </a:rPr>
              <a:t>keywords</a:t>
            </a:r>
            <a:r>
              <a:rPr lang="en" sz="2200">
                <a:latin typeface="Arial"/>
                <a:ea typeface="Arial"/>
                <a:cs typeface="Arial"/>
                <a:sym typeface="Arial"/>
              </a:rPr>
              <a:t> or phrases that are premise indicators or conclusion indicators. </a:t>
            </a:r>
            <a:endParaRPr sz="2200"/>
          </a:p>
        </p:txBody>
      </p:sp>
      <p:grpSp>
        <p:nvGrpSpPr>
          <p:cNvPr id="1003" name="Google Shape;1003;p48"/>
          <p:cNvGrpSpPr/>
          <p:nvPr/>
        </p:nvGrpSpPr>
        <p:grpSpPr>
          <a:xfrm>
            <a:off x="8111949" y="2382651"/>
            <a:ext cx="80672" cy="1321569"/>
            <a:chOff x="240800" y="2611388"/>
            <a:chExt cx="14075" cy="245512"/>
          </a:xfrm>
        </p:grpSpPr>
        <p:sp>
          <p:nvSpPr>
            <p:cNvPr id="1004" name="Google Shape;1004;p48"/>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5" name="Google Shape;1005;p48"/>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6" name="Google Shape;1006;p48"/>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7" name="Google Shape;1007;p48"/>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08" name="Google Shape;1008;p48"/>
          <p:cNvGrpSpPr/>
          <p:nvPr/>
        </p:nvGrpSpPr>
        <p:grpSpPr>
          <a:xfrm>
            <a:off x="505099" y="1955801"/>
            <a:ext cx="80672" cy="1321569"/>
            <a:chOff x="240800" y="2611388"/>
            <a:chExt cx="14075" cy="245512"/>
          </a:xfrm>
        </p:grpSpPr>
        <p:sp>
          <p:nvSpPr>
            <p:cNvPr id="1009" name="Google Shape;1009;p48"/>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0" name="Google Shape;1010;p48"/>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1" name="Google Shape;1011;p48"/>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2" name="Google Shape;1012;p48"/>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3" name="Google Shape;1013;p48"/>
          <p:cNvGrpSpPr/>
          <p:nvPr/>
        </p:nvGrpSpPr>
        <p:grpSpPr>
          <a:xfrm>
            <a:off x="7880579" y="1374680"/>
            <a:ext cx="543432" cy="741197"/>
            <a:chOff x="2878829" y="3023092"/>
            <a:chExt cx="543432" cy="741197"/>
          </a:xfrm>
        </p:grpSpPr>
        <p:sp>
          <p:nvSpPr>
            <p:cNvPr id="1014" name="Google Shape;1014;p4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5" name="Google Shape;1015;p4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6" name="Google Shape;1016;p4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7" name="Google Shape;1017;p4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8" name="Google Shape;1018;p4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9" name="Google Shape;1019;p4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0" name="Google Shape;1020;p4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p4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2" name="Google Shape;1022;p4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3" name="Google Shape;1023;p4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4" name="Google Shape;1024;p4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4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6" name="Google Shape;1026;p4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7" name="Google Shape;1027;p4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8" name="Google Shape;1028;p4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9" name="Google Shape;1029;p4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0" name="Google Shape;1030;p4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1" name="Google Shape;1031;p4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2" name="Google Shape;1032;p4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4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4" name="Google Shape;1034;p4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p4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6" name="Google Shape;1036;p4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7" name="Google Shape;1037;p4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38" name="Google Shape;1038;p48"/>
          <p:cNvGrpSpPr/>
          <p:nvPr/>
        </p:nvGrpSpPr>
        <p:grpSpPr>
          <a:xfrm>
            <a:off x="449509" y="368055"/>
            <a:ext cx="541000" cy="741197"/>
            <a:chOff x="1148622" y="1207755"/>
            <a:chExt cx="541000" cy="741197"/>
          </a:xfrm>
        </p:grpSpPr>
        <p:sp>
          <p:nvSpPr>
            <p:cNvPr id="1039" name="Google Shape;1039;p48"/>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48"/>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1" name="Google Shape;1041;p48"/>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2" name="Google Shape;1042;p48"/>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3" name="Google Shape;1043;p48"/>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48"/>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p48"/>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6" name="Google Shape;1046;p48"/>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7" name="Google Shape;1047;p48"/>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8" name="Google Shape;1048;p48"/>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48"/>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0" name="Google Shape;1050;p48"/>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1" name="Google Shape;1051;p48"/>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2" name="Google Shape;1052;p48"/>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48"/>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4" name="Google Shape;1054;p48"/>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5" name="Google Shape;1055;p48"/>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6" name="Google Shape;1056;p48"/>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p48"/>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48"/>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9" name="Google Shape;1059;p48"/>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0" name="Google Shape;1060;p48"/>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48"/>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2" name="Google Shape;1062;p48"/>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63" name="Google Shape;1063;p48"/>
          <p:cNvGrpSpPr/>
          <p:nvPr/>
        </p:nvGrpSpPr>
        <p:grpSpPr>
          <a:xfrm>
            <a:off x="7285354" y="4606955"/>
            <a:ext cx="543432" cy="741197"/>
            <a:chOff x="2878829" y="3023092"/>
            <a:chExt cx="543432" cy="741197"/>
          </a:xfrm>
        </p:grpSpPr>
        <p:sp>
          <p:nvSpPr>
            <p:cNvPr id="1064" name="Google Shape;1064;p4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5" name="Google Shape;1065;p4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6" name="Google Shape;1066;p4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4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8" name="Google Shape;1068;p4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p4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0" name="Google Shape;1070;p4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4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2" name="Google Shape;1072;p4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4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4" name="Google Shape;1074;p4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5" name="Google Shape;1075;p4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6" name="Google Shape;1076;p4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7" name="Google Shape;1077;p4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8" name="Google Shape;1078;p4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9" name="Google Shape;1079;p4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0" name="Google Shape;1080;p4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p4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2" name="Google Shape;1082;p4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3" name="Google Shape;1083;p4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4" name="Google Shape;1084;p4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4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6" name="Google Shape;1086;p4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7" name="Google Shape;1087;p4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88" name="Google Shape;1088;p48"/>
          <p:cNvGrpSpPr/>
          <p:nvPr/>
        </p:nvGrpSpPr>
        <p:grpSpPr>
          <a:xfrm flipH="1">
            <a:off x="2900567" y="285902"/>
            <a:ext cx="5932078" cy="4468002"/>
            <a:chOff x="4479125" y="1041049"/>
            <a:chExt cx="1877656" cy="1414283"/>
          </a:xfrm>
        </p:grpSpPr>
        <p:sp>
          <p:nvSpPr>
            <p:cNvPr id="1089" name="Google Shape;1089;p48"/>
            <p:cNvSpPr/>
            <p:nvPr/>
          </p:nvSpPr>
          <p:spPr>
            <a:xfrm>
              <a:off x="6274625" y="2374162"/>
              <a:ext cx="82156" cy="8117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0" name="Google Shape;1090;p48"/>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1" name="Google Shape;1091;p48"/>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2" name="Google Shape;1092;p48"/>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96" name="Shape 1096"/>
        <p:cNvGrpSpPr/>
        <p:nvPr/>
      </p:nvGrpSpPr>
      <p:grpSpPr>
        <a:xfrm>
          <a:off x="0" y="0"/>
          <a:ext cx="0" cy="0"/>
          <a:chOff x="0" y="0"/>
          <a:chExt cx="0" cy="0"/>
        </a:xfrm>
      </p:grpSpPr>
      <p:sp>
        <p:nvSpPr>
          <p:cNvPr id="1097" name="Google Shape;1097;p49"/>
          <p:cNvSpPr txBox="1"/>
          <p:nvPr>
            <p:ph idx="3" type="title"/>
          </p:nvPr>
        </p:nvSpPr>
        <p:spPr>
          <a:xfrm>
            <a:off x="990500" y="285900"/>
            <a:ext cx="6127200" cy="4366800"/>
          </a:xfrm>
          <a:prstGeom prst="rect">
            <a:avLst/>
          </a:prstGeom>
          <a:solidFill>
            <a:schemeClr val="dk1"/>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Here is another </a:t>
            </a:r>
            <a:r>
              <a:rPr b="1" lang="en" sz="2200">
                <a:latin typeface="Arial"/>
                <a:ea typeface="Arial"/>
                <a:cs typeface="Arial"/>
                <a:sym typeface="Arial"/>
              </a:rPr>
              <a:t>example</a:t>
            </a:r>
            <a:r>
              <a:rPr lang="en" sz="2200">
                <a:latin typeface="Arial"/>
                <a:ea typeface="Arial"/>
                <a:cs typeface="Arial"/>
                <a:sym typeface="Arial"/>
              </a:rPr>
              <a:t>:</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I know that the student plagiarized since I found the exact same sentences on a website and the website was published more than a year before the student wrote the paper.</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In this example, the word “</a:t>
            </a:r>
            <a:r>
              <a:rPr b="1" lang="en" sz="2200">
                <a:latin typeface="Arial"/>
                <a:ea typeface="Arial"/>
                <a:cs typeface="Arial"/>
                <a:sym typeface="Arial"/>
              </a:rPr>
              <a:t>since</a:t>
            </a:r>
            <a:r>
              <a:rPr lang="en" sz="2200">
                <a:latin typeface="Arial"/>
                <a:ea typeface="Arial"/>
                <a:cs typeface="Arial"/>
                <a:sym typeface="Arial"/>
              </a:rPr>
              <a:t>” is a premise indicator because what follows it is a statement that is clearly intended to be a reason for thinking that the student plagiarized (i.e., a premise).</a:t>
            </a:r>
            <a:endParaRPr sz="2200">
              <a:latin typeface="Arial"/>
              <a:ea typeface="Arial"/>
              <a:cs typeface="Arial"/>
              <a:sym typeface="Arial"/>
            </a:endParaRPr>
          </a:p>
          <a:p>
            <a:pPr indent="0" lvl="0" marL="0" rtl="0" algn="ctr">
              <a:spcBef>
                <a:spcPts val="1200"/>
              </a:spcBef>
              <a:spcAft>
                <a:spcPts val="0"/>
              </a:spcAft>
              <a:buNone/>
            </a:pPr>
            <a:r>
              <a:t/>
            </a:r>
            <a:endParaRPr sz="2200">
              <a:latin typeface="Arial"/>
              <a:ea typeface="Arial"/>
              <a:cs typeface="Arial"/>
              <a:sym typeface="Arial"/>
            </a:endParaRPr>
          </a:p>
        </p:txBody>
      </p:sp>
      <p:grpSp>
        <p:nvGrpSpPr>
          <p:cNvPr id="1098" name="Google Shape;1098;p49"/>
          <p:cNvGrpSpPr/>
          <p:nvPr/>
        </p:nvGrpSpPr>
        <p:grpSpPr>
          <a:xfrm>
            <a:off x="8111949" y="2382651"/>
            <a:ext cx="80672" cy="1321569"/>
            <a:chOff x="240800" y="2611388"/>
            <a:chExt cx="14075" cy="245512"/>
          </a:xfrm>
        </p:grpSpPr>
        <p:sp>
          <p:nvSpPr>
            <p:cNvPr id="1099" name="Google Shape;1099;p49"/>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0" name="Google Shape;1100;p49"/>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1" name="Google Shape;1101;p49"/>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2" name="Google Shape;1102;p49"/>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3" name="Google Shape;1103;p49"/>
          <p:cNvGrpSpPr/>
          <p:nvPr/>
        </p:nvGrpSpPr>
        <p:grpSpPr>
          <a:xfrm>
            <a:off x="505099" y="1955801"/>
            <a:ext cx="80672" cy="1321569"/>
            <a:chOff x="240800" y="2611388"/>
            <a:chExt cx="14075" cy="245512"/>
          </a:xfrm>
        </p:grpSpPr>
        <p:sp>
          <p:nvSpPr>
            <p:cNvPr id="1104" name="Google Shape;1104;p49"/>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5" name="Google Shape;1105;p49"/>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p49"/>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7" name="Google Shape;1107;p49"/>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8" name="Google Shape;1108;p49"/>
          <p:cNvGrpSpPr/>
          <p:nvPr/>
        </p:nvGrpSpPr>
        <p:grpSpPr>
          <a:xfrm>
            <a:off x="7880579" y="1374680"/>
            <a:ext cx="543432" cy="741197"/>
            <a:chOff x="2878829" y="3023092"/>
            <a:chExt cx="543432" cy="741197"/>
          </a:xfrm>
        </p:grpSpPr>
        <p:sp>
          <p:nvSpPr>
            <p:cNvPr id="1109" name="Google Shape;1109;p4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4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1" name="Google Shape;1111;p4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2" name="Google Shape;1112;p4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3" name="Google Shape;1113;p4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4" name="Google Shape;1114;p4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5" name="Google Shape;1115;p4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6" name="Google Shape;1116;p4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7" name="Google Shape;1117;p4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8" name="Google Shape;1118;p4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9" name="Google Shape;1119;p4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0" name="Google Shape;1120;p4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4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2" name="Google Shape;1122;p4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p4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4" name="Google Shape;1124;p4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5" name="Google Shape;1125;p4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6" name="Google Shape;1126;p4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4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8" name="Google Shape;1128;p4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9" name="Google Shape;1129;p4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0" name="Google Shape;1130;p4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4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2" name="Google Shape;1132;p4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3" name="Google Shape;1133;p49"/>
          <p:cNvGrpSpPr/>
          <p:nvPr/>
        </p:nvGrpSpPr>
        <p:grpSpPr>
          <a:xfrm>
            <a:off x="449509" y="368055"/>
            <a:ext cx="541000" cy="741197"/>
            <a:chOff x="1148622" y="1207755"/>
            <a:chExt cx="541000" cy="741197"/>
          </a:xfrm>
        </p:grpSpPr>
        <p:sp>
          <p:nvSpPr>
            <p:cNvPr id="1134" name="Google Shape;1134;p49"/>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5" name="Google Shape;1135;p49"/>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49"/>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7" name="Google Shape;1137;p49"/>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8" name="Google Shape;1138;p49"/>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49"/>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0" name="Google Shape;1140;p49"/>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1" name="Google Shape;1141;p49"/>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2" name="Google Shape;1142;p49"/>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3" name="Google Shape;1143;p49"/>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4" name="Google Shape;1144;p49"/>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5" name="Google Shape;1145;p49"/>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49"/>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7" name="Google Shape;1147;p49"/>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49"/>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9" name="Google Shape;1149;p49"/>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49"/>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1" name="Google Shape;1151;p49"/>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2" name="Google Shape;1152;p49"/>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3" name="Google Shape;1153;p49"/>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4" name="Google Shape;1154;p49"/>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5" name="Google Shape;1155;p49"/>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6" name="Google Shape;1156;p49"/>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49"/>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8" name="Google Shape;1158;p49"/>
          <p:cNvGrpSpPr/>
          <p:nvPr/>
        </p:nvGrpSpPr>
        <p:grpSpPr>
          <a:xfrm>
            <a:off x="7285354" y="4606955"/>
            <a:ext cx="543432" cy="741197"/>
            <a:chOff x="2878829" y="3023092"/>
            <a:chExt cx="543432" cy="741197"/>
          </a:xfrm>
        </p:grpSpPr>
        <p:sp>
          <p:nvSpPr>
            <p:cNvPr id="1159" name="Google Shape;1159;p4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0" name="Google Shape;1160;p4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4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2" name="Google Shape;1162;p4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3" name="Google Shape;1163;p4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4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5" name="Google Shape;1165;p4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6" name="Google Shape;1166;p4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7" name="Google Shape;1167;p4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4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4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0" name="Google Shape;1170;p4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1" name="Google Shape;1171;p4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2" name="Google Shape;1172;p4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3" name="Google Shape;1173;p4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4" name="Google Shape;1174;p4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5" name="Google Shape;1175;p4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4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7" name="Google Shape;1177;p4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4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9" name="Google Shape;1179;p4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4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1" name="Google Shape;1181;p4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2" name="Google Shape;1182;p4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83" name="Google Shape;1183;p49"/>
          <p:cNvGrpSpPr/>
          <p:nvPr/>
        </p:nvGrpSpPr>
        <p:grpSpPr>
          <a:xfrm flipH="1">
            <a:off x="2900567" y="285902"/>
            <a:ext cx="5932078" cy="4468002"/>
            <a:chOff x="4479125" y="1041049"/>
            <a:chExt cx="1877656" cy="1414283"/>
          </a:xfrm>
        </p:grpSpPr>
        <p:sp>
          <p:nvSpPr>
            <p:cNvPr id="1184" name="Google Shape;1184;p49"/>
            <p:cNvSpPr/>
            <p:nvPr/>
          </p:nvSpPr>
          <p:spPr>
            <a:xfrm>
              <a:off x="6274625" y="2374162"/>
              <a:ext cx="82156" cy="8117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5" name="Google Shape;1185;p49"/>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49"/>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7" name="Google Shape;1187;p49"/>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91" name="Shape 1191"/>
        <p:cNvGrpSpPr/>
        <p:nvPr/>
      </p:nvGrpSpPr>
      <p:grpSpPr>
        <a:xfrm>
          <a:off x="0" y="0"/>
          <a:ext cx="0" cy="0"/>
          <a:chOff x="0" y="0"/>
          <a:chExt cx="0" cy="0"/>
        </a:xfrm>
      </p:grpSpPr>
      <p:sp>
        <p:nvSpPr>
          <p:cNvPr id="1192" name="Google Shape;1192;p50"/>
          <p:cNvSpPr txBox="1"/>
          <p:nvPr>
            <p:ph idx="2" type="title"/>
          </p:nvPr>
        </p:nvSpPr>
        <p:spPr>
          <a:xfrm>
            <a:off x="1280550" y="345050"/>
            <a:ext cx="6294300" cy="36354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For example</a:t>
            </a:r>
            <a:r>
              <a:rPr lang="en" sz="2200">
                <a:latin typeface="Arial"/>
                <a:ea typeface="Arial"/>
                <a:cs typeface="Arial"/>
                <a:sym typeface="Arial"/>
              </a:rPr>
              <a:t>,</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 </a:t>
            </a:r>
            <a:endParaRPr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Tortured prisoners will say anything just to  relieve the pain.  Consequently, torture is not a reliable method of interrogation.</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t/>
            </a:r>
            <a:endParaRPr sz="2200">
              <a:latin typeface="Arial"/>
              <a:ea typeface="Arial"/>
              <a:cs typeface="Arial"/>
              <a:sym typeface="Arial"/>
            </a:endParaRPr>
          </a:p>
          <a:p>
            <a:pPr indent="0" lvl="0" marL="0" rtl="0" algn="l">
              <a:spcBef>
                <a:spcPts val="0"/>
              </a:spcBef>
              <a:spcAft>
                <a:spcPts val="0"/>
              </a:spcAft>
              <a:buNone/>
            </a:pPr>
            <a:r>
              <a:t/>
            </a:r>
            <a:endParaRPr/>
          </a:p>
        </p:txBody>
      </p:sp>
      <p:grpSp>
        <p:nvGrpSpPr>
          <p:cNvPr id="1193" name="Google Shape;1193;p50"/>
          <p:cNvGrpSpPr/>
          <p:nvPr/>
        </p:nvGrpSpPr>
        <p:grpSpPr>
          <a:xfrm>
            <a:off x="497749" y="1654863"/>
            <a:ext cx="80672" cy="1321569"/>
            <a:chOff x="240800" y="2611388"/>
            <a:chExt cx="14075" cy="245512"/>
          </a:xfrm>
        </p:grpSpPr>
        <p:sp>
          <p:nvSpPr>
            <p:cNvPr id="1194" name="Google Shape;1194;p50"/>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5" name="Google Shape;1195;p50"/>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6" name="Google Shape;1196;p50"/>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7" name="Google Shape;1197;p50"/>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98" name="Google Shape;1198;p50"/>
          <p:cNvGrpSpPr/>
          <p:nvPr/>
        </p:nvGrpSpPr>
        <p:grpSpPr>
          <a:xfrm>
            <a:off x="1074617" y="3596630"/>
            <a:ext cx="543432" cy="741197"/>
            <a:chOff x="2878829" y="3023092"/>
            <a:chExt cx="543432" cy="741197"/>
          </a:xfrm>
        </p:grpSpPr>
        <p:sp>
          <p:nvSpPr>
            <p:cNvPr id="1199" name="Google Shape;1199;p5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0" name="Google Shape;1200;p5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5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2" name="Google Shape;1202;p5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3" name="Google Shape;1203;p5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4" name="Google Shape;1204;p5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5" name="Google Shape;1205;p5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6" name="Google Shape;1206;p5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7" name="Google Shape;1207;p5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8" name="Google Shape;1208;p5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09" name="Google Shape;1209;p5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0" name="Google Shape;1210;p5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1" name="Google Shape;1211;p5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2" name="Google Shape;1212;p5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3" name="Google Shape;1213;p5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4" name="Google Shape;1214;p5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5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6" name="Google Shape;1216;p5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7" name="Google Shape;1217;p5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8" name="Google Shape;1218;p5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9" name="Google Shape;1219;p5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0" name="Google Shape;1220;p5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5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2" name="Google Shape;1222;p5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3" name="Google Shape;1223;p50"/>
          <p:cNvGrpSpPr/>
          <p:nvPr/>
        </p:nvGrpSpPr>
        <p:grpSpPr>
          <a:xfrm>
            <a:off x="7628229" y="968555"/>
            <a:ext cx="543432" cy="741197"/>
            <a:chOff x="2878829" y="3023092"/>
            <a:chExt cx="543432" cy="741197"/>
          </a:xfrm>
        </p:grpSpPr>
        <p:sp>
          <p:nvSpPr>
            <p:cNvPr id="1224" name="Google Shape;1224;p5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5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6" name="Google Shape;1226;p5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7" name="Google Shape;1227;p5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8" name="Google Shape;1228;p5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9" name="Google Shape;1229;p5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0" name="Google Shape;1230;p5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1" name="Google Shape;1231;p5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2" name="Google Shape;1232;p5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3" name="Google Shape;1233;p5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4" name="Google Shape;1234;p5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5" name="Google Shape;1235;p5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6" name="Google Shape;1236;p5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7" name="Google Shape;1237;p5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8" name="Google Shape;1238;p5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39" name="Google Shape;1239;p5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0" name="Google Shape;1240;p5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1" name="Google Shape;1241;p5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2" name="Google Shape;1242;p5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5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4" name="Google Shape;1244;p5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5" name="Google Shape;1245;p5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6" name="Google Shape;1246;p5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7" name="Google Shape;1247;p5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48" name="Google Shape;1248;p50"/>
          <p:cNvGrpSpPr/>
          <p:nvPr/>
        </p:nvGrpSpPr>
        <p:grpSpPr>
          <a:xfrm>
            <a:off x="350893" y="345057"/>
            <a:ext cx="8225504" cy="4106844"/>
            <a:chOff x="350893" y="345057"/>
            <a:chExt cx="8225504" cy="4106844"/>
          </a:xfrm>
        </p:grpSpPr>
        <p:grpSp>
          <p:nvGrpSpPr>
            <p:cNvPr id="1249" name="Google Shape;1249;p50"/>
            <p:cNvGrpSpPr/>
            <p:nvPr/>
          </p:nvGrpSpPr>
          <p:grpSpPr>
            <a:xfrm>
              <a:off x="350893" y="345057"/>
              <a:ext cx="8225504" cy="344536"/>
              <a:chOff x="1942776" y="1722253"/>
              <a:chExt cx="2118174" cy="88722"/>
            </a:xfrm>
          </p:grpSpPr>
          <p:sp>
            <p:nvSpPr>
              <p:cNvPr id="1250" name="Google Shape;1250;p50"/>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1" name="Google Shape;1251;p50"/>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52" name="Google Shape;1252;p50"/>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56" name="Shape 1256"/>
        <p:cNvGrpSpPr/>
        <p:nvPr/>
      </p:nvGrpSpPr>
      <p:grpSpPr>
        <a:xfrm>
          <a:off x="0" y="0"/>
          <a:ext cx="0" cy="0"/>
          <a:chOff x="0" y="0"/>
          <a:chExt cx="0" cy="0"/>
        </a:xfrm>
      </p:grpSpPr>
      <p:sp>
        <p:nvSpPr>
          <p:cNvPr id="1257" name="Google Shape;1257;p51"/>
          <p:cNvSpPr txBox="1"/>
          <p:nvPr>
            <p:ph idx="2" type="title"/>
          </p:nvPr>
        </p:nvSpPr>
        <p:spPr>
          <a:xfrm>
            <a:off x="928400" y="608250"/>
            <a:ext cx="6646500" cy="3372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latin typeface="Arial"/>
                <a:ea typeface="Arial"/>
                <a:cs typeface="Arial"/>
                <a:sym typeface="Arial"/>
              </a:rPr>
              <a:t>Here is another example of a conclusion indicator:</a:t>
            </a:r>
            <a:endParaRPr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A poll administered by Gallup (a respected polling company) showed candidate x to be substantially behind candidate y with only a week left before the vote, therefore candidate y will probably not win the election.</a:t>
            </a:r>
            <a:endParaRPr sz="2200">
              <a:latin typeface="Arial"/>
              <a:ea typeface="Arial"/>
              <a:cs typeface="Arial"/>
              <a:sym typeface="Arial"/>
            </a:endParaRPr>
          </a:p>
          <a:p>
            <a:pPr indent="0" lvl="0" marL="0" rtl="0" algn="just">
              <a:lnSpc>
                <a:spcPct val="115000"/>
              </a:lnSpc>
              <a:spcBef>
                <a:spcPts val="1200"/>
              </a:spcBef>
              <a:spcAft>
                <a:spcPts val="0"/>
              </a:spcAft>
              <a:buNone/>
            </a:pPr>
            <a:r>
              <a:t/>
            </a:r>
            <a:endParaRPr sz="2200">
              <a:latin typeface="Arial"/>
              <a:ea typeface="Arial"/>
              <a:cs typeface="Arial"/>
              <a:sym typeface="Arial"/>
            </a:endParaRPr>
          </a:p>
          <a:p>
            <a:pPr indent="0" lvl="0" marL="0" rtl="0" algn="just">
              <a:lnSpc>
                <a:spcPct val="115000"/>
              </a:lnSpc>
              <a:spcBef>
                <a:spcPts val="1200"/>
              </a:spcBef>
              <a:spcAft>
                <a:spcPts val="0"/>
              </a:spcAft>
              <a:buNone/>
            </a:pPr>
            <a:r>
              <a:t/>
            </a:r>
            <a:endParaRPr sz="2200">
              <a:latin typeface="Arial"/>
              <a:ea typeface="Arial"/>
              <a:cs typeface="Arial"/>
              <a:sym typeface="Arial"/>
            </a:endParaRPr>
          </a:p>
          <a:p>
            <a:pPr indent="0" lvl="0" marL="0" rtl="0" algn="l">
              <a:spcBef>
                <a:spcPts val="0"/>
              </a:spcBef>
              <a:spcAft>
                <a:spcPts val="0"/>
              </a:spcAft>
              <a:buNone/>
            </a:pPr>
            <a:r>
              <a:t/>
            </a:r>
            <a:endParaRPr/>
          </a:p>
        </p:txBody>
      </p:sp>
      <p:grpSp>
        <p:nvGrpSpPr>
          <p:cNvPr id="1258" name="Google Shape;1258;p51"/>
          <p:cNvGrpSpPr/>
          <p:nvPr/>
        </p:nvGrpSpPr>
        <p:grpSpPr>
          <a:xfrm>
            <a:off x="497749" y="1654863"/>
            <a:ext cx="80672" cy="1321569"/>
            <a:chOff x="240800" y="2611388"/>
            <a:chExt cx="14075" cy="245512"/>
          </a:xfrm>
        </p:grpSpPr>
        <p:sp>
          <p:nvSpPr>
            <p:cNvPr id="1259" name="Google Shape;1259;p51"/>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0" name="Google Shape;1260;p51"/>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51"/>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2" name="Google Shape;1262;p51"/>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63" name="Google Shape;1263;p51"/>
          <p:cNvGrpSpPr/>
          <p:nvPr/>
        </p:nvGrpSpPr>
        <p:grpSpPr>
          <a:xfrm>
            <a:off x="1074617" y="3596630"/>
            <a:ext cx="543432" cy="741197"/>
            <a:chOff x="2878829" y="3023092"/>
            <a:chExt cx="543432" cy="741197"/>
          </a:xfrm>
        </p:grpSpPr>
        <p:sp>
          <p:nvSpPr>
            <p:cNvPr id="1264" name="Google Shape;1264;p5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5" name="Google Shape;1265;p5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6" name="Google Shape;1266;p5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7" name="Google Shape;1267;p5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8" name="Google Shape;1268;p5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9" name="Google Shape;1269;p5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0" name="Google Shape;1270;p5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1" name="Google Shape;1271;p5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2" name="Google Shape;1272;p5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3" name="Google Shape;1273;p5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4" name="Google Shape;1274;p5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5" name="Google Shape;1275;p5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6" name="Google Shape;1276;p5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7" name="Google Shape;1277;p5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8" name="Google Shape;1278;p5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79" name="Google Shape;1279;p5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0" name="Google Shape;1280;p5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1" name="Google Shape;1281;p5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2" name="Google Shape;1282;p5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3" name="Google Shape;1283;p5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4" name="Google Shape;1284;p5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5" name="Google Shape;1285;p5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6" name="Google Shape;1286;p5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87" name="Google Shape;1287;p5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88" name="Google Shape;1288;p51"/>
          <p:cNvGrpSpPr/>
          <p:nvPr/>
        </p:nvGrpSpPr>
        <p:grpSpPr>
          <a:xfrm>
            <a:off x="7628229" y="968555"/>
            <a:ext cx="543432" cy="741197"/>
            <a:chOff x="2878829" y="3023092"/>
            <a:chExt cx="543432" cy="741197"/>
          </a:xfrm>
        </p:grpSpPr>
        <p:sp>
          <p:nvSpPr>
            <p:cNvPr id="1289" name="Google Shape;1289;p5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0" name="Google Shape;1290;p5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1" name="Google Shape;1291;p5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2" name="Google Shape;1292;p5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3" name="Google Shape;1293;p5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4" name="Google Shape;1294;p5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5" name="Google Shape;1295;p5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6" name="Google Shape;1296;p5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7" name="Google Shape;1297;p5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8" name="Google Shape;1298;p5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99" name="Google Shape;1299;p5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0" name="Google Shape;1300;p5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1" name="Google Shape;1301;p5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2" name="Google Shape;1302;p5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3" name="Google Shape;1303;p5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4" name="Google Shape;1304;p5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5" name="Google Shape;1305;p5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6" name="Google Shape;1306;p5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7" name="Google Shape;1307;p5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8" name="Google Shape;1308;p5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9" name="Google Shape;1309;p5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0" name="Google Shape;1310;p5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1" name="Google Shape;1311;p5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2" name="Google Shape;1312;p5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13" name="Google Shape;1313;p51"/>
          <p:cNvGrpSpPr/>
          <p:nvPr/>
        </p:nvGrpSpPr>
        <p:grpSpPr>
          <a:xfrm>
            <a:off x="350893" y="345057"/>
            <a:ext cx="8225504" cy="4106844"/>
            <a:chOff x="350893" y="345057"/>
            <a:chExt cx="8225504" cy="4106844"/>
          </a:xfrm>
        </p:grpSpPr>
        <p:grpSp>
          <p:nvGrpSpPr>
            <p:cNvPr id="1314" name="Google Shape;1314;p51"/>
            <p:cNvGrpSpPr/>
            <p:nvPr/>
          </p:nvGrpSpPr>
          <p:grpSpPr>
            <a:xfrm>
              <a:off x="350893" y="345057"/>
              <a:ext cx="8225504" cy="344536"/>
              <a:chOff x="1942776" y="1722253"/>
              <a:chExt cx="2118174" cy="88722"/>
            </a:xfrm>
          </p:grpSpPr>
          <p:sp>
            <p:nvSpPr>
              <p:cNvPr id="1315" name="Google Shape;1315;p51"/>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16" name="Google Shape;1316;p51"/>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17" name="Google Shape;1317;p51"/>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321" name="Shape 1321"/>
        <p:cNvGrpSpPr/>
        <p:nvPr/>
      </p:nvGrpSpPr>
      <p:grpSpPr>
        <a:xfrm>
          <a:off x="0" y="0"/>
          <a:ext cx="0" cy="0"/>
          <a:chOff x="0" y="0"/>
          <a:chExt cx="0" cy="0"/>
        </a:xfrm>
      </p:grpSpPr>
      <p:sp>
        <p:nvSpPr>
          <p:cNvPr id="1322" name="Google Shape;1322;p52"/>
          <p:cNvSpPr txBox="1"/>
          <p:nvPr>
            <p:ph type="title"/>
          </p:nvPr>
        </p:nvSpPr>
        <p:spPr>
          <a:xfrm>
            <a:off x="179000" y="169400"/>
            <a:ext cx="8560800" cy="1388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lang="en" sz="2700">
                <a:latin typeface="Arial"/>
                <a:ea typeface="Arial"/>
                <a:cs typeface="Arial"/>
                <a:sym typeface="Arial"/>
              </a:rPr>
              <a:t>A list of some common premise and conclusion indicators:</a:t>
            </a:r>
            <a:endParaRPr sz="2700"/>
          </a:p>
        </p:txBody>
      </p:sp>
      <p:grpSp>
        <p:nvGrpSpPr>
          <p:cNvPr id="1323" name="Google Shape;1323;p52"/>
          <p:cNvGrpSpPr/>
          <p:nvPr/>
        </p:nvGrpSpPr>
        <p:grpSpPr>
          <a:xfrm>
            <a:off x="597115" y="1341860"/>
            <a:ext cx="4375165" cy="2330810"/>
            <a:chOff x="233350" y="949250"/>
            <a:chExt cx="7137300" cy="3802300"/>
          </a:xfrm>
        </p:grpSpPr>
        <p:sp>
          <p:nvSpPr>
            <p:cNvPr id="1324" name="Google Shape;1324;p52"/>
            <p:cNvSpPr/>
            <p:nvPr/>
          </p:nvSpPr>
          <p:spPr>
            <a:xfrm>
              <a:off x="4428450" y="2808675"/>
              <a:ext cx="1478900" cy="330100"/>
            </a:xfrm>
            <a:custGeom>
              <a:rect b="b" l="l" r="r" t="t"/>
              <a:pathLst>
                <a:path extrusionOk="0" h="13204" w="59156">
                  <a:moveTo>
                    <a:pt x="1" y="0"/>
                  </a:moveTo>
                  <a:lnTo>
                    <a:pt x="1" y="0"/>
                  </a:lnTo>
                  <a:close/>
                  <a:moveTo>
                    <a:pt x="59155" y="13203"/>
                  </a:move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5" name="Google Shape;1325;p52"/>
            <p:cNvSpPr/>
            <p:nvPr/>
          </p:nvSpPr>
          <p:spPr>
            <a:xfrm>
              <a:off x="2909400" y="1076125"/>
              <a:ext cx="4118650" cy="3109225"/>
            </a:xfrm>
            <a:custGeom>
              <a:rect b="b" l="l" r="r" t="t"/>
              <a:pathLst>
                <a:path extrusionOk="0" h="124369" w="164746">
                  <a:moveTo>
                    <a:pt x="49520" y="11070"/>
                  </a:moveTo>
                  <a:cubicBezTo>
                    <a:pt x="49737" y="11070"/>
                    <a:pt x="49861" y="11136"/>
                    <a:pt x="49875" y="11358"/>
                  </a:cubicBezTo>
                  <a:cubicBezTo>
                    <a:pt x="49875" y="11575"/>
                    <a:pt x="49818" y="11698"/>
                    <a:pt x="49684" y="11698"/>
                  </a:cubicBezTo>
                  <a:cubicBezTo>
                    <a:pt x="49636" y="11698"/>
                    <a:pt x="49580" y="11683"/>
                    <a:pt x="49512" y="11651"/>
                  </a:cubicBezTo>
                  <a:cubicBezTo>
                    <a:pt x="49305" y="11565"/>
                    <a:pt x="49115" y="11444"/>
                    <a:pt x="48925" y="11323"/>
                  </a:cubicBezTo>
                  <a:lnTo>
                    <a:pt x="49339" y="11081"/>
                  </a:lnTo>
                  <a:cubicBezTo>
                    <a:pt x="49405" y="11074"/>
                    <a:pt x="49465" y="11070"/>
                    <a:pt x="49520" y="11070"/>
                  </a:cubicBezTo>
                  <a:close/>
                  <a:moveTo>
                    <a:pt x="46983" y="11081"/>
                  </a:moveTo>
                  <a:cubicBezTo>
                    <a:pt x="47014" y="11081"/>
                    <a:pt x="47051" y="11087"/>
                    <a:pt x="47093" y="11098"/>
                  </a:cubicBezTo>
                  <a:cubicBezTo>
                    <a:pt x="47369" y="11185"/>
                    <a:pt x="47870" y="11168"/>
                    <a:pt x="47767" y="11686"/>
                  </a:cubicBezTo>
                  <a:cubicBezTo>
                    <a:pt x="47732" y="11893"/>
                    <a:pt x="47888" y="12274"/>
                    <a:pt x="47490" y="12343"/>
                  </a:cubicBezTo>
                  <a:cubicBezTo>
                    <a:pt x="47110" y="12222"/>
                    <a:pt x="46834" y="11893"/>
                    <a:pt x="46799" y="11496"/>
                  </a:cubicBezTo>
                  <a:cubicBezTo>
                    <a:pt x="46784" y="11302"/>
                    <a:pt x="46782" y="11081"/>
                    <a:pt x="46983" y="11081"/>
                  </a:cubicBezTo>
                  <a:close/>
                  <a:moveTo>
                    <a:pt x="38158" y="11530"/>
                  </a:moveTo>
                  <a:cubicBezTo>
                    <a:pt x="38279" y="11530"/>
                    <a:pt x="38417" y="11703"/>
                    <a:pt x="38642" y="11876"/>
                  </a:cubicBezTo>
                  <a:cubicBezTo>
                    <a:pt x="38366" y="12118"/>
                    <a:pt x="38089" y="12360"/>
                    <a:pt x="37778" y="12585"/>
                  </a:cubicBezTo>
                  <a:cubicBezTo>
                    <a:pt x="35549" y="13967"/>
                    <a:pt x="35514" y="15903"/>
                    <a:pt x="37692" y="17268"/>
                  </a:cubicBezTo>
                  <a:cubicBezTo>
                    <a:pt x="38003" y="17458"/>
                    <a:pt x="38227" y="17631"/>
                    <a:pt x="38158" y="18080"/>
                  </a:cubicBezTo>
                  <a:cubicBezTo>
                    <a:pt x="38106" y="18529"/>
                    <a:pt x="37951" y="18599"/>
                    <a:pt x="37553" y="18737"/>
                  </a:cubicBezTo>
                  <a:cubicBezTo>
                    <a:pt x="36568" y="19117"/>
                    <a:pt x="36309" y="19981"/>
                    <a:pt x="36378" y="20949"/>
                  </a:cubicBezTo>
                  <a:cubicBezTo>
                    <a:pt x="36427" y="21679"/>
                    <a:pt x="36279" y="22143"/>
                    <a:pt x="35819" y="22143"/>
                  </a:cubicBezTo>
                  <a:cubicBezTo>
                    <a:pt x="35625" y="22143"/>
                    <a:pt x="35377" y="22061"/>
                    <a:pt x="35065" y="21882"/>
                  </a:cubicBezTo>
                  <a:cubicBezTo>
                    <a:pt x="34913" y="21798"/>
                    <a:pt x="34745" y="21754"/>
                    <a:pt x="34578" y="21754"/>
                  </a:cubicBezTo>
                  <a:cubicBezTo>
                    <a:pt x="34403" y="21754"/>
                    <a:pt x="34230" y="21802"/>
                    <a:pt x="34080" y="21899"/>
                  </a:cubicBezTo>
                  <a:cubicBezTo>
                    <a:pt x="33134" y="22372"/>
                    <a:pt x="32094" y="22613"/>
                    <a:pt x="31041" y="22613"/>
                  </a:cubicBezTo>
                  <a:cubicBezTo>
                    <a:pt x="30747" y="22613"/>
                    <a:pt x="30451" y="22594"/>
                    <a:pt x="30157" y="22556"/>
                  </a:cubicBezTo>
                  <a:cubicBezTo>
                    <a:pt x="29915" y="22521"/>
                    <a:pt x="29759" y="22608"/>
                    <a:pt x="29829" y="22262"/>
                  </a:cubicBezTo>
                  <a:lnTo>
                    <a:pt x="29829" y="22262"/>
                  </a:lnTo>
                  <a:lnTo>
                    <a:pt x="29829" y="22279"/>
                  </a:lnTo>
                  <a:cubicBezTo>
                    <a:pt x="29898" y="21986"/>
                    <a:pt x="29984" y="21882"/>
                    <a:pt x="30364" y="21830"/>
                  </a:cubicBezTo>
                  <a:cubicBezTo>
                    <a:pt x="31505" y="21675"/>
                    <a:pt x="32836" y="21467"/>
                    <a:pt x="33354" y="20361"/>
                  </a:cubicBezTo>
                  <a:cubicBezTo>
                    <a:pt x="33821" y="19342"/>
                    <a:pt x="33872" y="18184"/>
                    <a:pt x="34927" y="17458"/>
                  </a:cubicBezTo>
                  <a:cubicBezTo>
                    <a:pt x="35238" y="17216"/>
                    <a:pt x="34978" y="16836"/>
                    <a:pt x="34667" y="16594"/>
                  </a:cubicBezTo>
                  <a:cubicBezTo>
                    <a:pt x="33216" y="15436"/>
                    <a:pt x="33907" y="14572"/>
                    <a:pt x="35099" y="13846"/>
                  </a:cubicBezTo>
                  <a:cubicBezTo>
                    <a:pt x="35860" y="13380"/>
                    <a:pt x="36724" y="13086"/>
                    <a:pt x="37018" y="12066"/>
                  </a:cubicBezTo>
                  <a:cubicBezTo>
                    <a:pt x="37156" y="11582"/>
                    <a:pt x="37709" y="11548"/>
                    <a:pt x="38158" y="11530"/>
                  </a:cubicBezTo>
                  <a:close/>
                  <a:moveTo>
                    <a:pt x="46802" y="32066"/>
                  </a:moveTo>
                  <a:cubicBezTo>
                    <a:pt x="47245" y="32066"/>
                    <a:pt x="47720" y="32469"/>
                    <a:pt x="47888" y="33080"/>
                  </a:cubicBezTo>
                  <a:cubicBezTo>
                    <a:pt x="48059" y="33754"/>
                    <a:pt x="48393" y="34225"/>
                    <a:pt x="48918" y="34225"/>
                  </a:cubicBezTo>
                  <a:cubicBezTo>
                    <a:pt x="49080" y="34225"/>
                    <a:pt x="49261" y="34181"/>
                    <a:pt x="49460" y="34083"/>
                  </a:cubicBezTo>
                  <a:cubicBezTo>
                    <a:pt x="50103" y="33764"/>
                    <a:pt x="50701" y="33627"/>
                    <a:pt x="51269" y="33627"/>
                  </a:cubicBezTo>
                  <a:cubicBezTo>
                    <a:pt x="52489" y="33627"/>
                    <a:pt x="53566" y="34260"/>
                    <a:pt x="54628" y="35085"/>
                  </a:cubicBezTo>
                  <a:cubicBezTo>
                    <a:pt x="54818" y="35223"/>
                    <a:pt x="55008" y="35396"/>
                    <a:pt x="55163" y="35586"/>
                  </a:cubicBezTo>
                  <a:cubicBezTo>
                    <a:pt x="55543" y="36053"/>
                    <a:pt x="56684" y="36070"/>
                    <a:pt x="56321" y="36917"/>
                  </a:cubicBezTo>
                  <a:lnTo>
                    <a:pt x="56321" y="36934"/>
                  </a:lnTo>
                  <a:cubicBezTo>
                    <a:pt x="56149" y="37350"/>
                    <a:pt x="55751" y="37415"/>
                    <a:pt x="55318" y="37415"/>
                  </a:cubicBezTo>
                  <a:cubicBezTo>
                    <a:pt x="55122" y="37415"/>
                    <a:pt x="54919" y="37401"/>
                    <a:pt x="54727" y="37401"/>
                  </a:cubicBezTo>
                  <a:cubicBezTo>
                    <a:pt x="54620" y="37401"/>
                    <a:pt x="54517" y="37405"/>
                    <a:pt x="54420" y="37418"/>
                  </a:cubicBezTo>
                  <a:cubicBezTo>
                    <a:pt x="54278" y="37432"/>
                    <a:pt x="54136" y="37440"/>
                    <a:pt x="53995" y="37440"/>
                  </a:cubicBezTo>
                  <a:cubicBezTo>
                    <a:pt x="53292" y="37440"/>
                    <a:pt x="52602" y="37262"/>
                    <a:pt x="51983" y="36917"/>
                  </a:cubicBezTo>
                  <a:cubicBezTo>
                    <a:pt x="51332" y="36539"/>
                    <a:pt x="50680" y="36418"/>
                    <a:pt x="50028" y="36418"/>
                  </a:cubicBezTo>
                  <a:cubicBezTo>
                    <a:pt x="48867" y="36418"/>
                    <a:pt x="47706" y="36802"/>
                    <a:pt x="46545" y="36802"/>
                  </a:cubicBezTo>
                  <a:cubicBezTo>
                    <a:pt x="46302" y="36802"/>
                    <a:pt x="46058" y="36785"/>
                    <a:pt x="45814" y="36744"/>
                  </a:cubicBezTo>
                  <a:cubicBezTo>
                    <a:pt x="44881" y="36588"/>
                    <a:pt x="44552" y="36105"/>
                    <a:pt x="44673" y="35241"/>
                  </a:cubicBezTo>
                  <a:cubicBezTo>
                    <a:pt x="44846" y="34083"/>
                    <a:pt x="45537" y="33115"/>
                    <a:pt x="46263" y="32320"/>
                  </a:cubicBezTo>
                  <a:cubicBezTo>
                    <a:pt x="46417" y="32145"/>
                    <a:pt x="46607" y="32066"/>
                    <a:pt x="46802" y="32066"/>
                  </a:cubicBezTo>
                  <a:close/>
                  <a:moveTo>
                    <a:pt x="64554" y="31370"/>
                  </a:moveTo>
                  <a:cubicBezTo>
                    <a:pt x="64860" y="31370"/>
                    <a:pt x="65185" y="31437"/>
                    <a:pt x="65532" y="31594"/>
                  </a:cubicBezTo>
                  <a:cubicBezTo>
                    <a:pt x="65878" y="31767"/>
                    <a:pt x="65930" y="32251"/>
                    <a:pt x="65636" y="32493"/>
                  </a:cubicBezTo>
                  <a:cubicBezTo>
                    <a:pt x="64063" y="34065"/>
                    <a:pt x="64184" y="35085"/>
                    <a:pt x="65895" y="36588"/>
                  </a:cubicBezTo>
                  <a:cubicBezTo>
                    <a:pt x="67243" y="37815"/>
                    <a:pt x="67762" y="39544"/>
                    <a:pt x="68211" y="41237"/>
                  </a:cubicBezTo>
                  <a:cubicBezTo>
                    <a:pt x="68364" y="41802"/>
                    <a:pt x="68057" y="41990"/>
                    <a:pt x="67435" y="41990"/>
                  </a:cubicBezTo>
                  <a:cubicBezTo>
                    <a:pt x="67353" y="41990"/>
                    <a:pt x="67266" y="41986"/>
                    <a:pt x="67174" y="41980"/>
                  </a:cubicBezTo>
                  <a:cubicBezTo>
                    <a:pt x="66517" y="41064"/>
                    <a:pt x="64271" y="41825"/>
                    <a:pt x="64547" y="39146"/>
                  </a:cubicBezTo>
                  <a:lnTo>
                    <a:pt x="64547" y="39146"/>
                  </a:lnTo>
                  <a:lnTo>
                    <a:pt x="64547" y="39181"/>
                  </a:lnTo>
                  <a:cubicBezTo>
                    <a:pt x="64685" y="37885"/>
                    <a:pt x="63113" y="36295"/>
                    <a:pt x="62076" y="35050"/>
                  </a:cubicBezTo>
                  <a:cubicBezTo>
                    <a:pt x="61281" y="34100"/>
                    <a:pt x="61385" y="33288"/>
                    <a:pt x="62076" y="32683"/>
                  </a:cubicBezTo>
                  <a:cubicBezTo>
                    <a:pt x="62786" y="32052"/>
                    <a:pt x="63577" y="31370"/>
                    <a:pt x="64554" y="31370"/>
                  </a:cubicBezTo>
                  <a:close/>
                  <a:moveTo>
                    <a:pt x="30705" y="33465"/>
                  </a:moveTo>
                  <a:cubicBezTo>
                    <a:pt x="30874" y="33465"/>
                    <a:pt x="31043" y="33637"/>
                    <a:pt x="31090" y="33720"/>
                  </a:cubicBezTo>
                  <a:cubicBezTo>
                    <a:pt x="31920" y="35120"/>
                    <a:pt x="33579" y="35258"/>
                    <a:pt x="34719" y="36226"/>
                  </a:cubicBezTo>
                  <a:cubicBezTo>
                    <a:pt x="36205" y="37487"/>
                    <a:pt x="36275" y="39354"/>
                    <a:pt x="37191" y="40822"/>
                  </a:cubicBezTo>
                  <a:cubicBezTo>
                    <a:pt x="37484" y="41289"/>
                    <a:pt x="37571" y="41980"/>
                    <a:pt x="37968" y="42274"/>
                  </a:cubicBezTo>
                  <a:cubicBezTo>
                    <a:pt x="38403" y="42594"/>
                    <a:pt x="39075" y="43217"/>
                    <a:pt x="39556" y="43217"/>
                  </a:cubicBezTo>
                  <a:cubicBezTo>
                    <a:pt x="39725" y="43217"/>
                    <a:pt x="39870" y="43141"/>
                    <a:pt x="39973" y="42948"/>
                  </a:cubicBezTo>
                  <a:cubicBezTo>
                    <a:pt x="40336" y="42274"/>
                    <a:pt x="41234" y="41289"/>
                    <a:pt x="40543" y="40183"/>
                  </a:cubicBezTo>
                  <a:cubicBezTo>
                    <a:pt x="40301" y="39803"/>
                    <a:pt x="39610" y="39215"/>
                    <a:pt x="40284" y="38904"/>
                  </a:cubicBezTo>
                  <a:cubicBezTo>
                    <a:pt x="40592" y="38765"/>
                    <a:pt x="41024" y="38302"/>
                    <a:pt x="41439" y="38302"/>
                  </a:cubicBezTo>
                  <a:cubicBezTo>
                    <a:pt x="41746" y="38302"/>
                    <a:pt x="42043" y="38557"/>
                    <a:pt x="42271" y="39388"/>
                  </a:cubicBezTo>
                  <a:cubicBezTo>
                    <a:pt x="42782" y="41200"/>
                    <a:pt x="43748" y="43327"/>
                    <a:pt x="46038" y="43327"/>
                  </a:cubicBezTo>
                  <a:cubicBezTo>
                    <a:pt x="46150" y="43327"/>
                    <a:pt x="46266" y="43321"/>
                    <a:pt x="46384" y="43311"/>
                  </a:cubicBezTo>
                  <a:cubicBezTo>
                    <a:pt x="46463" y="43304"/>
                    <a:pt x="46542" y="43300"/>
                    <a:pt x="46620" y="43300"/>
                  </a:cubicBezTo>
                  <a:cubicBezTo>
                    <a:pt x="47585" y="43300"/>
                    <a:pt x="48526" y="43802"/>
                    <a:pt x="49487" y="43802"/>
                  </a:cubicBezTo>
                  <a:cubicBezTo>
                    <a:pt x="49955" y="43802"/>
                    <a:pt x="50429" y="43683"/>
                    <a:pt x="50912" y="43328"/>
                  </a:cubicBezTo>
                  <a:cubicBezTo>
                    <a:pt x="51106" y="43191"/>
                    <a:pt x="51242" y="43135"/>
                    <a:pt x="51336" y="43135"/>
                  </a:cubicBezTo>
                  <a:cubicBezTo>
                    <a:pt x="51643" y="43135"/>
                    <a:pt x="51508" y="43736"/>
                    <a:pt x="51534" y="44054"/>
                  </a:cubicBezTo>
                  <a:cubicBezTo>
                    <a:pt x="51845" y="45488"/>
                    <a:pt x="50843" y="46629"/>
                    <a:pt x="50618" y="47942"/>
                  </a:cubicBezTo>
                  <a:cubicBezTo>
                    <a:pt x="50585" y="48144"/>
                    <a:pt x="50240" y="48444"/>
                    <a:pt x="50046" y="48444"/>
                  </a:cubicBezTo>
                  <a:cubicBezTo>
                    <a:pt x="50041" y="48444"/>
                    <a:pt x="50036" y="48444"/>
                    <a:pt x="50031" y="48444"/>
                  </a:cubicBezTo>
                  <a:cubicBezTo>
                    <a:pt x="49523" y="48389"/>
                    <a:pt x="49010" y="48372"/>
                    <a:pt x="48494" y="48372"/>
                  </a:cubicBezTo>
                  <a:cubicBezTo>
                    <a:pt x="47534" y="48372"/>
                    <a:pt x="46564" y="48433"/>
                    <a:pt x="45600" y="48433"/>
                  </a:cubicBezTo>
                  <a:cubicBezTo>
                    <a:pt x="43779" y="48433"/>
                    <a:pt x="41984" y="48215"/>
                    <a:pt x="40336" y="46957"/>
                  </a:cubicBezTo>
                  <a:cubicBezTo>
                    <a:pt x="40033" y="46726"/>
                    <a:pt x="39675" y="46623"/>
                    <a:pt x="39308" y="46623"/>
                  </a:cubicBezTo>
                  <a:cubicBezTo>
                    <a:pt x="38250" y="46623"/>
                    <a:pt x="37116" y="47478"/>
                    <a:pt x="37000" y="48582"/>
                  </a:cubicBezTo>
                  <a:cubicBezTo>
                    <a:pt x="36972" y="48947"/>
                    <a:pt x="36796" y="49426"/>
                    <a:pt x="36527" y="49426"/>
                  </a:cubicBezTo>
                  <a:cubicBezTo>
                    <a:pt x="36465" y="49426"/>
                    <a:pt x="36398" y="49400"/>
                    <a:pt x="36326" y="49342"/>
                  </a:cubicBezTo>
                  <a:cubicBezTo>
                    <a:pt x="35376" y="48582"/>
                    <a:pt x="34045" y="48772"/>
                    <a:pt x="33147" y="47752"/>
                  </a:cubicBezTo>
                  <a:cubicBezTo>
                    <a:pt x="32334" y="46819"/>
                    <a:pt x="30900" y="46785"/>
                    <a:pt x="29673" y="46525"/>
                  </a:cubicBezTo>
                  <a:cubicBezTo>
                    <a:pt x="28913" y="46370"/>
                    <a:pt x="27807" y="46422"/>
                    <a:pt x="28567" y="44953"/>
                  </a:cubicBezTo>
                  <a:cubicBezTo>
                    <a:pt x="28982" y="44158"/>
                    <a:pt x="29034" y="43000"/>
                    <a:pt x="28515" y="42257"/>
                  </a:cubicBezTo>
                  <a:cubicBezTo>
                    <a:pt x="28230" y="41853"/>
                    <a:pt x="27848" y="41722"/>
                    <a:pt x="27412" y="41722"/>
                  </a:cubicBezTo>
                  <a:cubicBezTo>
                    <a:pt x="27028" y="41722"/>
                    <a:pt x="26602" y="41823"/>
                    <a:pt x="26165" y="41928"/>
                  </a:cubicBezTo>
                  <a:cubicBezTo>
                    <a:pt x="25497" y="42091"/>
                    <a:pt x="24818" y="42128"/>
                    <a:pt x="24133" y="42128"/>
                  </a:cubicBezTo>
                  <a:cubicBezTo>
                    <a:pt x="23569" y="42128"/>
                    <a:pt x="23001" y="42103"/>
                    <a:pt x="22432" y="42103"/>
                  </a:cubicBezTo>
                  <a:cubicBezTo>
                    <a:pt x="21707" y="42103"/>
                    <a:pt x="20980" y="42143"/>
                    <a:pt x="20255" y="42326"/>
                  </a:cubicBezTo>
                  <a:cubicBezTo>
                    <a:pt x="19287" y="42585"/>
                    <a:pt x="18319" y="42862"/>
                    <a:pt x="17559" y="43380"/>
                  </a:cubicBezTo>
                  <a:cubicBezTo>
                    <a:pt x="17082" y="43705"/>
                    <a:pt x="16613" y="43798"/>
                    <a:pt x="16149" y="43798"/>
                  </a:cubicBezTo>
                  <a:cubicBezTo>
                    <a:pt x="15538" y="43798"/>
                    <a:pt x="14935" y="43638"/>
                    <a:pt x="14326" y="43638"/>
                  </a:cubicBezTo>
                  <a:cubicBezTo>
                    <a:pt x="14292" y="43638"/>
                    <a:pt x="14258" y="43638"/>
                    <a:pt x="14223" y="43639"/>
                  </a:cubicBezTo>
                  <a:cubicBezTo>
                    <a:pt x="14120" y="43622"/>
                    <a:pt x="14016" y="43570"/>
                    <a:pt x="13930" y="43466"/>
                  </a:cubicBezTo>
                  <a:cubicBezTo>
                    <a:pt x="14043" y="43169"/>
                    <a:pt x="14308" y="43115"/>
                    <a:pt x="14562" y="43115"/>
                  </a:cubicBezTo>
                  <a:cubicBezTo>
                    <a:pt x="14617" y="43115"/>
                    <a:pt x="14672" y="43118"/>
                    <a:pt x="14725" y="43121"/>
                  </a:cubicBezTo>
                  <a:cubicBezTo>
                    <a:pt x="14838" y="43129"/>
                    <a:pt x="14949" y="43134"/>
                    <a:pt x="15058" y="43134"/>
                  </a:cubicBezTo>
                  <a:cubicBezTo>
                    <a:pt x="16723" y="43134"/>
                    <a:pt x="17967" y="42165"/>
                    <a:pt x="18388" y="40771"/>
                  </a:cubicBezTo>
                  <a:cubicBezTo>
                    <a:pt x="18976" y="38921"/>
                    <a:pt x="20808" y="38282"/>
                    <a:pt x="21482" y="37090"/>
                  </a:cubicBezTo>
                  <a:cubicBezTo>
                    <a:pt x="22174" y="35865"/>
                    <a:pt x="22770" y="35535"/>
                    <a:pt x="23579" y="35535"/>
                  </a:cubicBezTo>
                  <a:cubicBezTo>
                    <a:pt x="23899" y="35535"/>
                    <a:pt x="24254" y="35587"/>
                    <a:pt x="24661" y="35655"/>
                  </a:cubicBezTo>
                  <a:cubicBezTo>
                    <a:pt x="24682" y="35658"/>
                    <a:pt x="24703" y="35660"/>
                    <a:pt x="24725" y="35660"/>
                  </a:cubicBezTo>
                  <a:cubicBezTo>
                    <a:pt x="25065" y="35660"/>
                    <a:pt x="25513" y="35293"/>
                    <a:pt x="25854" y="35033"/>
                  </a:cubicBezTo>
                  <a:cubicBezTo>
                    <a:pt x="26267" y="34730"/>
                    <a:pt x="26584" y="34570"/>
                    <a:pt x="26849" y="34570"/>
                  </a:cubicBezTo>
                  <a:cubicBezTo>
                    <a:pt x="27249" y="34570"/>
                    <a:pt x="27529" y="34935"/>
                    <a:pt x="27841" y="35724"/>
                  </a:cubicBezTo>
                  <a:cubicBezTo>
                    <a:pt x="28325" y="36969"/>
                    <a:pt x="29742" y="37574"/>
                    <a:pt x="30952" y="38161"/>
                  </a:cubicBezTo>
                  <a:cubicBezTo>
                    <a:pt x="31712" y="38524"/>
                    <a:pt x="32732" y="38852"/>
                    <a:pt x="32680" y="39716"/>
                  </a:cubicBezTo>
                  <a:cubicBezTo>
                    <a:pt x="32594" y="40753"/>
                    <a:pt x="31488" y="40546"/>
                    <a:pt x="30710" y="40615"/>
                  </a:cubicBezTo>
                  <a:cubicBezTo>
                    <a:pt x="30312" y="40650"/>
                    <a:pt x="29794" y="40598"/>
                    <a:pt x="29673" y="41134"/>
                  </a:cubicBezTo>
                  <a:cubicBezTo>
                    <a:pt x="29552" y="41669"/>
                    <a:pt x="30036" y="41825"/>
                    <a:pt x="30382" y="42032"/>
                  </a:cubicBezTo>
                  <a:cubicBezTo>
                    <a:pt x="30898" y="42336"/>
                    <a:pt x="31474" y="42934"/>
                    <a:pt x="32011" y="42934"/>
                  </a:cubicBezTo>
                  <a:cubicBezTo>
                    <a:pt x="32175" y="42934"/>
                    <a:pt x="32336" y="42878"/>
                    <a:pt x="32490" y="42741"/>
                  </a:cubicBezTo>
                  <a:cubicBezTo>
                    <a:pt x="33354" y="41963"/>
                    <a:pt x="33890" y="40788"/>
                    <a:pt x="34512" y="39751"/>
                  </a:cubicBezTo>
                  <a:cubicBezTo>
                    <a:pt x="34586" y="39617"/>
                    <a:pt x="34289" y="39329"/>
                    <a:pt x="34602" y="39329"/>
                  </a:cubicBezTo>
                  <a:cubicBezTo>
                    <a:pt x="34653" y="39329"/>
                    <a:pt x="34719" y="39337"/>
                    <a:pt x="34806" y="39354"/>
                  </a:cubicBezTo>
                  <a:cubicBezTo>
                    <a:pt x="34890" y="39373"/>
                    <a:pt x="34965" y="39381"/>
                    <a:pt x="35031" y="39381"/>
                  </a:cubicBezTo>
                  <a:cubicBezTo>
                    <a:pt x="35567" y="39381"/>
                    <a:pt x="35557" y="38814"/>
                    <a:pt x="35341" y="38507"/>
                  </a:cubicBezTo>
                  <a:cubicBezTo>
                    <a:pt x="34806" y="37781"/>
                    <a:pt x="34546" y="36658"/>
                    <a:pt x="33561" y="36468"/>
                  </a:cubicBezTo>
                  <a:cubicBezTo>
                    <a:pt x="32248" y="36208"/>
                    <a:pt x="31591" y="35206"/>
                    <a:pt x="30727" y="34411"/>
                  </a:cubicBezTo>
                  <a:cubicBezTo>
                    <a:pt x="30468" y="34169"/>
                    <a:pt x="30278" y="33910"/>
                    <a:pt x="30485" y="33599"/>
                  </a:cubicBezTo>
                  <a:cubicBezTo>
                    <a:pt x="30551" y="33501"/>
                    <a:pt x="30628" y="33465"/>
                    <a:pt x="30705" y="33465"/>
                  </a:cubicBezTo>
                  <a:close/>
                  <a:moveTo>
                    <a:pt x="65829" y="50622"/>
                  </a:moveTo>
                  <a:cubicBezTo>
                    <a:pt x="66138" y="50622"/>
                    <a:pt x="66376" y="50877"/>
                    <a:pt x="66569" y="51209"/>
                  </a:cubicBezTo>
                  <a:cubicBezTo>
                    <a:pt x="67601" y="52923"/>
                    <a:pt x="68767" y="54401"/>
                    <a:pt x="70703" y="54401"/>
                  </a:cubicBezTo>
                  <a:cubicBezTo>
                    <a:pt x="71167" y="54401"/>
                    <a:pt x="71676" y="54316"/>
                    <a:pt x="72237" y="54129"/>
                  </a:cubicBezTo>
                  <a:cubicBezTo>
                    <a:pt x="72263" y="54119"/>
                    <a:pt x="72291" y="54114"/>
                    <a:pt x="72320" y="54114"/>
                  </a:cubicBezTo>
                  <a:cubicBezTo>
                    <a:pt x="72487" y="54114"/>
                    <a:pt x="72701" y="54260"/>
                    <a:pt x="72877" y="54319"/>
                  </a:cubicBezTo>
                  <a:cubicBezTo>
                    <a:pt x="72687" y="54406"/>
                    <a:pt x="72514" y="54527"/>
                    <a:pt x="72358" y="54665"/>
                  </a:cubicBezTo>
                  <a:lnTo>
                    <a:pt x="72358" y="54682"/>
                  </a:lnTo>
                  <a:cubicBezTo>
                    <a:pt x="71675" y="55659"/>
                    <a:pt x="71022" y="56681"/>
                    <a:pt x="69648" y="56681"/>
                  </a:cubicBezTo>
                  <a:cubicBezTo>
                    <a:pt x="69564" y="56681"/>
                    <a:pt x="69476" y="56678"/>
                    <a:pt x="69386" y="56669"/>
                  </a:cubicBezTo>
                  <a:cubicBezTo>
                    <a:pt x="69196" y="56600"/>
                    <a:pt x="68850" y="56549"/>
                    <a:pt x="68850" y="56445"/>
                  </a:cubicBezTo>
                  <a:cubicBezTo>
                    <a:pt x="68660" y="54216"/>
                    <a:pt x="66258" y="53559"/>
                    <a:pt x="65532" y="51727"/>
                  </a:cubicBezTo>
                  <a:cubicBezTo>
                    <a:pt x="65394" y="51381"/>
                    <a:pt x="64945" y="50932"/>
                    <a:pt x="65584" y="50673"/>
                  </a:cubicBezTo>
                  <a:cubicBezTo>
                    <a:pt x="65670" y="50638"/>
                    <a:pt x="65752" y="50622"/>
                    <a:pt x="65829" y="50622"/>
                  </a:cubicBezTo>
                  <a:close/>
                  <a:moveTo>
                    <a:pt x="50497" y="52695"/>
                  </a:moveTo>
                  <a:lnTo>
                    <a:pt x="50497" y="52695"/>
                  </a:lnTo>
                  <a:cubicBezTo>
                    <a:pt x="51016" y="52885"/>
                    <a:pt x="51863" y="52937"/>
                    <a:pt x="52001" y="53265"/>
                  </a:cubicBezTo>
                  <a:cubicBezTo>
                    <a:pt x="53055" y="55840"/>
                    <a:pt x="55734" y="57464"/>
                    <a:pt x="56114" y="60420"/>
                  </a:cubicBezTo>
                  <a:cubicBezTo>
                    <a:pt x="56252" y="61439"/>
                    <a:pt x="57323" y="61802"/>
                    <a:pt x="57859" y="62580"/>
                  </a:cubicBezTo>
                  <a:cubicBezTo>
                    <a:pt x="59294" y="64654"/>
                    <a:pt x="60106" y="66952"/>
                    <a:pt x="60763" y="69337"/>
                  </a:cubicBezTo>
                  <a:cubicBezTo>
                    <a:pt x="58533" y="67643"/>
                    <a:pt x="56615" y="65656"/>
                    <a:pt x="55336" y="63133"/>
                  </a:cubicBezTo>
                  <a:cubicBezTo>
                    <a:pt x="55198" y="62874"/>
                    <a:pt x="55008" y="62614"/>
                    <a:pt x="55008" y="62355"/>
                  </a:cubicBezTo>
                  <a:cubicBezTo>
                    <a:pt x="54990" y="58916"/>
                    <a:pt x="52139" y="56739"/>
                    <a:pt x="51189" y="53697"/>
                  </a:cubicBezTo>
                  <a:cubicBezTo>
                    <a:pt x="51085" y="53334"/>
                    <a:pt x="50739" y="53040"/>
                    <a:pt x="50497" y="52695"/>
                  </a:cubicBezTo>
                  <a:close/>
                  <a:moveTo>
                    <a:pt x="87976" y="1"/>
                  </a:moveTo>
                  <a:cubicBezTo>
                    <a:pt x="87018" y="1"/>
                    <a:pt x="85745" y="1010"/>
                    <a:pt x="84455" y="1127"/>
                  </a:cubicBezTo>
                  <a:cubicBezTo>
                    <a:pt x="83776" y="1176"/>
                    <a:pt x="83111" y="1512"/>
                    <a:pt x="82448" y="1512"/>
                  </a:cubicBezTo>
                  <a:cubicBezTo>
                    <a:pt x="82403" y="1512"/>
                    <a:pt x="82358" y="1511"/>
                    <a:pt x="82313" y="1507"/>
                  </a:cubicBezTo>
                  <a:cubicBezTo>
                    <a:pt x="82281" y="1506"/>
                    <a:pt x="82250" y="1506"/>
                    <a:pt x="82218" y="1506"/>
                  </a:cubicBezTo>
                  <a:cubicBezTo>
                    <a:pt x="80376" y="1506"/>
                    <a:pt x="79245" y="3375"/>
                    <a:pt x="77443" y="3375"/>
                  </a:cubicBezTo>
                  <a:cubicBezTo>
                    <a:pt x="77340" y="3375"/>
                    <a:pt x="77235" y="3369"/>
                    <a:pt x="77128" y="3356"/>
                  </a:cubicBezTo>
                  <a:cubicBezTo>
                    <a:pt x="77026" y="3344"/>
                    <a:pt x="76928" y="3335"/>
                    <a:pt x="76837" y="3335"/>
                  </a:cubicBezTo>
                  <a:cubicBezTo>
                    <a:pt x="76434" y="3335"/>
                    <a:pt x="76136" y="3491"/>
                    <a:pt x="75953" y="4082"/>
                  </a:cubicBezTo>
                  <a:cubicBezTo>
                    <a:pt x="75843" y="4459"/>
                    <a:pt x="75132" y="4980"/>
                    <a:pt x="74758" y="4980"/>
                  </a:cubicBezTo>
                  <a:cubicBezTo>
                    <a:pt x="74720" y="4980"/>
                    <a:pt x="74687" y="4974"/>
                    <a:pt x="74657" y="4964"/>
                  </a:cubicBezTo>
                  <a:cubicBezTo>
                    <a:pt x="73910" y="4715"/>
                    <a:pt x="73366" y="4590"/>
                    <a:pt x="73013" y="4590"/>
                  </a:cubicBezTo>
                  <a:cubicBezTo>
                    <a:pt x="72190" y="4590"/>
                    <a:pt x="72409" y="5268"/>
                    <a:pt x="73534" y="6623"/>
                  </a:cubicBezTo>
                  <a:cubicBezTo>
                    <a:pt x="73585" y="6692"/>
                    <a:pt x="73499" y="6882"/>
                    <a:pt x="73482" y="7003"/>
                  </a:cubicBezTo>
                  <a:cubicBezTo>
                    <a:pt x="73413" y="6968"/>
                    <a:pt x="73292" y="6951"/>
                    <a:pt x="73240" y="6882"/>
                  </a:cubicBezTo>
                  <a:cubicBezTo>
                    <a:pt x="72877" y="6381"/>
                    <a:pt x="72324" y="5914"/>
                    <a:pt x="72220" y="5344"/>
                  </a:cubicBezTo>
                  <a:cubicBezTo>
                    <a:pt x="72065" y="4531"/>
                    <a:pt x="71961" y="3840"/>
                    <a:pt x="71010" y="3650"/>
                  </a:cubicBezTo>
                  <a:cubicBezTo>
                    <a:pt x="70839" y="3615"/>
                    <a:pt x="70680" y="3599"/>
                    <a:pt x="70533" y="3599"/>
                  </a:cubicBezTo>
                  <a:cubicBezTo>
                    <a:pt x="69359" y="3599"/>
                    <a:pt x="68898" y="4626"/>
                    <a:pt x="68315" y="5517"/>
                  </a:cubicBezTo>
                  <a:cubicBezTo>
                    <a:pt x="67865" y="6208"/>
                    <a:pt x="68349" y="6536"/>
                    <a:pt x="68729" y="6934"/>
                  </a:cubicBezTo>
                  <a:cubicBezTo>
                    <a:pt x="68798" y="7003"/>
                    <a:pt x="68850" y="7089"/>
                    <a:pt x="68902" y="7176"/>
                  </a:cubicBezTo>
                  <a:cubicBezTo>
                    <a:pt x="68817" y="7188"/>
                    <a:pt x="68731" y="7200"/>
                    <a:pt x="68645" y="7200"/>
                  </a:cubicBezTo>
                  <a:cubicBezTo>
                    <a:pt x="68610" y="7200"/>
                    <a:pt x="68575" y="7198"/>
                    <a:pt x="68539" y="7193"/>
                  </a:cubicBezTo>
                  <a:cubicBezTo>
                    <a:pt x="67376" y="7024"/>
                    <a:pt x="66212" y="6691"/>
                    <a:pt x="65033" y="6691"/>
                  </a:cubicBezTo>
                  <a:cubicBezTo>
                    <a:pt x="65003" y="6691"/>
                    <a:pt x="64974" y="6691"/>
                    <a:pt x="64945" y="6692"/>
                  </a:cubicBezTo>
                  <a:cubicBezTo>
                    <a:pt x="64584" y="6692"/>
                    <a:pt x="63909" y="6196"/>
                    <a:pt x="63437" y="6196"/>
                  </a:cubicBezTo>
                  <a:cubicBezTo>
                    <a:pt x="63072" y="6196"/>
                    <a:pt x="62827" y="6492"/>
                    <a:pt x="62940" y="7538"/>
                  </a:cubicBezTo>
                  <a:cubicBezTo>
                    <a:pt x="62940" y="7608"/>
                    <a:pt x="62525" y="7711"/>
                    <a:pt x="62283" y="7798"/>
                  </a:cubicBezTo>
                  <a:cubicBezTo>
                    <a:pt x="61879" y="7955"/>
                    <a:pt x="61464" y="8005"/>
                    <a:pt x="61043" y="8005"/>
                  </a:cubicBezTo>
                  <a:cubicBezTo>
                    <a:pt x="60325" y="8005"/>
                    <a:pt x="59591" y="7860"/>
                    <a:pt x="58870" y="7860"/>
                  </a:cubicBezTo>
                  <a:cubicBezTo>
                    <a:pt x="58295" y="7860"/>
                    <a:pt x="57729" y="7952"/>
                    <a:pt x="57185" y="8282"/>
                  </a:cubicBezTo>
                  <a:cubicBezTo>
                    <a:pt x="56736" y="8610"/>
                    <a:pt x="56304" y="8938"/>
                    <a:pt x="55837" y="9267"/>
                  </a:cubicBezTo>
                  <a:cubicBezTo>
                    <a:pt x="55671" y="9381"/>
                    <a:pt x="55417" y="9527"/>
                    <a:pt x="55226" y="9527"/>
                  </a:cubicBezTo>
                  <a:cubicBezTo>
                    <a:pt x="55100" y="9527"/>
                    <a:pt x="55001" y="9463"/>
                    <a:pt x="54973" y="9284"/>
                  </a:cubicBezTo>
                  <a:cubicBezTo>
                    <a:pt x="54819" y="8258"/>
                    <a:pt x="54209" y="8003"/>
                    <a:pt x="53545" y="8003"/>
                  </a:cubicBezTo>
                  <a:cubicBezTo>
                    <a:pt x="53313" y="8003"/>
                    <a:pt x="53075" y="8034"/>
                    <a:pt x="52848" y="8074"/>
                  </a:cubicBezTo>
                  <a:cubicBezTo>
                    <a:pt x="51897" y="8264"/>
                    <a:pt x="52416" y="9232"/>
                    <a:pt x="52295" y="9854"/>
                  </a:cubicBezTo>
                  <a:cubicBezTo>
                    <a:pt x="52156" y="10615"/>
                    <a:pt x="51344" y="10096"/>
                    <a:pt x="50998" y="10545"/>
                  </a:cubicBezTo>
                  <a:cubicBezTo>
                    <a:pt x="50949" y="10609"/>
                    <a:pt x="50910" y="10635"/>
                    <a:pt x="50880" y="10635"/>
                  </a:cubicBezTo>
                  <a:cubicBezTo>
                    <a:pt x="50805" y="10635"/>
                    <a:pt x="50789" y="10469"/>
                    <a:pt x="50826" y="10321"/>
                  </a:cubicBezTo>
                  <a:cubicBezTo>
                    <a:pt x="51033" y="8990"/>
                    <a:pt x="50221" y="8541"/>
                    <a:pt x="49115" y="8161"/>
                  </a:cubicBezTo>
                  <a:cubicBezTo>
                    <a:pt x="46903" y="7400"/>
                    <a:pt x="44535" y="7176"/>
                    <a:pt x="42392" y="6070"/>
                  </a:cubicBezTo>
                  <a:cubicBezTo>
                    <a:pt x="41667" y="5697"/>
                    <a:pt x="40852" y="5536"/>
                    <a:pt x="40032" y="5536"/>
                  </a:cubicBezTo>
                  <a:cubicBezTo>
                    <a:pt x="39367" y="5536"/>
                    <a:pt x="38699" y="5642"/>
                    <a:pt x="38072" y="5828"/>
                  </a:cubicBezTo>
                  <a:cubicBezTo>
                    <a:pt x="36033" y="6432"/>
                    <a:pt x="33838" y="6502"/>
                    <a:pt x="31989" y="7642"/>
                  </a:cubicBezTo>
                  <a:cubicBezTo>
                    <a:pt x="31263" y="8074"/>
                    <a:pt x="29206" y="7296"/>
                    <a:pt x="30226" y="9457"/>
                  </a:cubicBezTo>
                  <a:cubicBezTo>
                    <a:pt x="30278" y="9578"/>
                    <a:pt x="29984" y="9854"/>
                    <a:pt x="29863" y="10079"/>
                  </a:cubicBezTo>
                  <a:cubicBezTo>
                    <a:pt x="28653" y="12412"/>
                    <a:pt x="26234" y="13224"/>
                    <a:pt x="24229" y="14555"/>
                  </a:cubicBezTo>
                  <a:cubicBezTo>
                    <a:pt x="22536" y="15661"/>
                    <a:pt x="23486" y="17112"/>
                    <a:pt x="24022" y="18236"/>
                  </a:cubicBezTo>
                  <a:cubicBezTo>
                    <a:pt x="24328" y="18880"/>
                    <a:pt x="24972" y="19241"/>
                    <a:pt x="25627" y="19241"/>
                  </a:cubicBezTo>
                  <a:cubicBezTo>
                    <a:pt x="26008" y="19241"/>
                    <a:pt x="26393" y="19119"/>
                    <a:pt x="26718" y="18858"/>
                  </a:cubicBezTo>
                  <a:cubicBezTo>
                    <a:pt x="27228" y="18470"/>
                    <a:pt x="27609" y="18306"/>
                    <a:pt x="27903" y="18306"/>
                  </a:cubicBezTo>
                  <a:cubicBezTo>
                    <a:pt x="28524" y="18306"/>
                    <a:pt x="28748" y="19042"/>
                    <a:pt x="28947" y="19946"/>
                  </a:cubicBezTo>
                  <a:cubicBezTo>
                    <a:pt x="28982" y="20223"/>
                    <a:pt x="28999" y="20499"/>
                    <a:pt x="28982" y="20776"/>
                  </a:cubicBezTo>
                  <a:cubicBezTo>
                    <a:pt x="28774" y="20551"/>
                    <a:pt x="28446" y="20396"/>
                    <a:pt x="28342" y="20119"/>
                  </a:cubicBezTo>
                  <a:cubicBezTo>
                    <a:pt x="28124" y="19474"/>
                    <a:pt x="27849" y="19234"/>
                    <a:pt x="27528" y="19234"/>
                  </a:cubicBezTo>
                  <a:cubicBezTo>
                    <a:pt x="27212" y="19234"/>
                    <a:pt x="26853" y="19465"/>
                    <a:pt x="26459" y="19774"/>
                  </a:cubicBezTo>
                  <a:cubicBezTo>
                    <a:pt x="25646" y="20379"/>
                    <a:pt x="25958" y="21260"/>
                    <a:pt x="26130" y="21899"/>
                  </a:cubicBezTo>
                  <a:cubicBezTo>
                    <a:pt x="26459" y="23092"/>
                    <a:pt x="25802" y="23420"/>
                    <a:pt x="24938" y="23627"/>
                  </a:cubicBezTo>
                  <a:cubicBezTo>
                    <a:pt x="23901" y="23852"/>
                    <a:pt x="23072" y="24267"/>
                    <a:pt x="22553" y="25269"/>
                  </a:cubicBezTo>
                  <a:cubicBezTo>
                    <a:pt x="22273" y="25790"/>
                    <a:pt x="21682" y="26043"/>
                    <a:pt x="21157" y="26043"/>
                  </a:cubicBezTo>
                  <a:cubicBezTo>
                    <a:pt x="21003" y="26043"/>
                    <a:pt x="20855" y="26021"/>
                    <a:pt x="20721" y="25978"/>
                  </a:cubicBezTo>
                  <a:cubicBezTo>
                    <a:pt x="20116" y="25788"/>
                    <a:pt x="20963" y="25390"/>
                    <a:pt x="20946" y="24993"/>
                  </a:cubicBezTo>
                  <a:cubicBezTo>
                    <a:pt x="20929" y="24543"/>
                    <a:pt x="20738" y="24129"/>
                    <a:pt x="20410" y="23835"/>
                  </a:cubicBezTo>
                  <a:cubicBezTo>
                    <a:pt x="19477" y="22798"/>
                    <a:pt x="18354" y="21709"/>
                    <a:pt x="18215" y="20327"/>
                  </a:cubicBezTo>
                  <a:cubicBezTo>
                    <a:pt x="18098" y="19205"/>
                    <a:pt x="17332" y="17921"/>
                    <a:pt x="16200" y="17921"/>
                  </a:cubicBezTo>
                  <a:cubicBezTo>
                    <a:pt x="16163" y="17921"/>
                    <a:pt x="16127" y="17922"/>
                    <a:pt x="16090" y="17925"/>
                  </a:cubicBezTo>
                  <a:cubicBezTo>
                    <a:pt x="15105" y="17976"/>
                    <a:pt x="14068" y="18391"/>
                    <a:pt x="13930" y="19221"/>
                  </a:cubicBezTo>
                  <a:cubicBezTo>
                    <a:pt x="13670" y="20430"/>
                    <a:pt x="14137" y="21709"/>
                    <a:pt x="15122" y="22470"/>
                  </a:cubicBezTo>
                  <a:cubicBezTo>
                    <a:pt x="15952" y="23109"/>
                    <a:pt x="15952" y="23161"/>
                    <a:pt x="15589" y="23489"/>
                  </a:cubicBezTo>
                  <a:cubicBezTo>
                    <a:pt x="14448" y="24526"/>
                    <a:pt x="14915" y="26116"/>
                    <a:pt x="14292" y="27377"/>
                  </a:cubicBezTo>
                  <a:cubicBezTo>
                    <a:pt x="14143" y="27687"/>
                    <a:pt x="14420" y="27822"/>
                    <a:pt x="14760" y="27822"/>
                  </a:cubicBezTo>
                  <a:cubicBezTo>
                    <a:pt x="14932" y="27822"/>
                    <a:pt x="15121" y="27787"/>
                    <a:pt x="15278" y="27723"/>
                  </a:cubicBezTo>
                  <a:cubicBezTo>
                    <a:pt x="16510" y="27249"/>
                    <a:pt x="17772" y="26919"/>
                    <a:pt x="19089" y="26919"/>
                  </a:cubicBezTo>
                  <a:cubicBezTo>
                    <a:pt x="19212" y="26919"/>
                    <a:pt x="19336" y="26922"/>
                    <a:pt x="19460" y="26928"/>
                  </a:cubicBezTo>
                  <a:lnTo>
                    <a:pt x="19874" y="26928"/>
                  </a:lnTo>
                  <a:cubicBezTo>
                    <a:pt x="19840" y="26997"/>
                    <a:pt x="19823" y="27136"/>
                    <a:pt x="19753" y="27153"/>
                  </a:cubicBezTo>
                  <a:cubicBezTo>
                    <a:pt x="18630" y="27585"/>
                    <a:pt x="17507" y="28138"/>
                    <a:pt x="16349" y="28414"/>
                  </a:cubicBezTo>
                  <a:cubicBezTo>
                    <a:pt x="15692" y="28570"/>
                    <a:pt x="14915" y="28432"/>
                    <a:pt x="14707" y="29209"/>
                  </a:cubicBezTo>
                  <a:cubicBezTo>
                    <a:pt x="14500" y="30004"/>
                    <a:pt x="15260" y="30194"/>
                    <a:pt x="15813" y="30505"/>
                  </a:cubicBezTo>
                  <a:cubicBezTo>
                    <a:pt x="17161" y="31318"/>
                    <a:pt x="17369" y="32493"/>
                    <a:pt x="16867" y="33910"/>
                  </a:cubicBezTo>
                  <a:cubicBezTo>
                    <a:pt x="16664" y="34503"/>
                    <a:pt x="16349" y="34660"/>
                    <a:pt x="15995" y="34660"/>
                  </a:cubicBezTo>
                  <a:cubicBezTo>
                    <a:pt x="15626" y="34660"/>
                    <a:pt x="15216" y="34489"/>
                    <a:pt x="14846" y="34463"/>
                  </a:cubicBezTo>
                  <a:cubicBezTo>
                    <a:pt x="13916" y="34396"/>
                    <a:pt x="12987" y="34203"/>
                    <a:pt x="12042" y="34203"/>
                  </a:cubicBezTo>
                  <a:cubicBezTo>
                    <a:pt x="12003" y="34203"/>
                    <a:pt x="11964" y="34203"/>
                    <a:pt x="11925" y="34204"/>
                  </a:cubicBezTo>
                  <a:cubicBezTo>
                    <a:pt x="10957" y="34221"/>
                    <a:pt x="9834" y="34446"/>
                    <a:pt x="9989" y="35759"/>
                  </a:cubicBezTo>
                  <a:cubicBezTo>
                    <a:pt x="10128" y="37072"/>
                    <a:pt x="9834" y="38196"/>
                    <a:pt x="9592" y="39440"/>
                  </a:cubicBezTo>
                  <a:cubicBezTo>
                    <a:pt x="9385" y="40425"/>
                    <a:pt x="8693" y="42136"/>
                    <a:pt x="10542" y="42464"/>
                  </a:cubicBezTo>
                  <a:cubicBezTo>
                    <a:pt x="12305" y="42758"/>
                    <a:pt x="12668" y="43173"/>
                    <a:pt x="11735" y="44693"/>
                  </a:cubicBezTo>
                  <a:cubicBezTo>
                    <a:pt x="11389" y="45298"/>
                    <a:pt x="10888" y="45817"/>
                    <a:pt x="10300" y="46180"/>
                  </a:cubicBezTo>
                  <a:cubicBezTo>
                    <a:pt x="9108" y="46871"/>
                    <a:pt x="8175" y="47752"/>
                    <a:pt x="8313" y="49342"/>
                  </a:cubicBezTo>
                  <a:cubicBezTo>
                    <a:pt x="8365" y="49964"/>
                    <a:pt x="8140" y="50707"/>
                    <a:pt x="7535" y="50967"/>
                  </a:cubicBezTo>
                  <a:cubicBezTo>
                    <a:pt x="5168" y="52021"/>
                    <a:pt x="3768" y="53991"/>
                    <a:pt x="2662" y="56168"/>
                  </a:cubicBezTo>
                  <a:cubicBezTo>
                    <a:pt x="1781" y="57931"/>
                    <a:pt x="122" y="59469"/>
                    <a:pt x="1279" y="61888"/>
                  </a:cubicBezTo>
                  <a:cubicBezTo>
                    <a:pt x="1936" y="63236"/>
                    <a:pt x="1573" y="64792"/>
                    <a:pt x="830" y="66209"/>
                  </a:cubicBezTo>
                  <a:cubicBezTo>
                    <a:pt x="1" y="67781"/>
                    <a:pt x="744" y="70477"/>
                    <a:pt x="2126" y="71687"/>
                  </a:cubicBezTo>
                  <a:cubicBezTo>
                    <a:pt x="2420" y="71946"/>
                    <a:pt x="2662" y="72240"/>
                    <a:pt x="2818" y="72586"/>
                  </a:cubicBezTo>
                  <a:cubicBezTo>
                    <a:pt x="4027" y="75040"/>
                    <a:pt x="5462" y="77303"/>
                    <a:pt x="7881" y="78755"/>
                  </a:cubicBezTo>
                  <a:cubicBezTo>
                    <a:pt x="8455" y="79100"/>
                    <a:pt x="9053" y="79742"/>
                    <a:pt x="9645" y="79742"/>
                  </a:cubicBezTo>
                  <a:cubicBezTo>
                    <a:pt x="9766" y="79742"/>
                    <a:pt x="9887" y="79715"/>
                    <a:pt x="10007" y="79654"/>
                  </a:cubicBezTo>
                  <a:cubicBezTo>
                    <a:pt x="12824" y="78254"/>
                    <a:pt x="16142" y="79844"/>
                    <a:pt x="18889" y="77874"/>
                  </a:cubicBezTo>
                  <a:cubicBezTo>
                    <a:pt x="19326" y="77562"/>
                    <a:pt x="19938" y="77352"/>
                    <a:pt x="20558" y="77352"/>
                  </a:cubicBezTo>
                  <a:cubicBezTo>
                    <a:pt x="21313" y="77352"/>
                    <a:pt x="22079" y="77663"/>
                    <a:pt x="22553" y="78479"/>
                  </a:cubicBezTo>
                  <a:cubicBezTo>
                    <a:pt x="23034" y="79313"/>
                    <a:pt x="23538" y="79650"/>
                    <a:pt x="24283" y="79650"/>
                  </a:cubicBezTo>
                  <a:cubicBezTo>
                    <a:pt x="24448" y="79650"/>
                    <a:pt x="24626" y="79633"/>
                    <a:pt x="24817" y="79602"/>
                  </a:cubicBezTo>
                  <a:cubicBezTo>
                    <a:pt x="24994" y="79574"/>
                    <a:pt x="25161" y="79561"/>
                    <a:pt x="25317" y="79561"/>
                  </a:cubicBezTo>
                  <a:cubicBezTo>
                    <a:pt x="26715" y="79561"/>
                    <a:pt x="27271" y="80640"/>
                    <a:pt x="26960" y="82194"/>
                  </a:cubicBezTo>
                  <a:cubicBezTo>
                    <a:pt x="26683" y="83611"/>
                    <a:pt x="25750" y="85218"/>
                    <a:pt x="26545" y="86480"/>
                  </a:cubicBezTo>
                  <a:cubicBezTo>
                    <a:pt x="27461" y="87966"/>
                    <a:pt x="28515" y="89400"/>
                    <a:pt x="29206" y="90973"/>
                  </a:cubicBezTo>
                  <a:cubicBezTo>
                    <a:pt x="30416" y="93721"/>
                    <a:pt x="31298" y="96641"/>
                    <a:pt x="29777" y="99631"/>
                  </a:cubicBezTo>
                  <a:cubicBezTo>
                    <a:pt x="28809" y="101515"/>
                    <a:pt x="28619" y="103502"/>
                    <a:pt x="29535" y="105369"/>
                  </a:cubicBezTo>
                  <a:cubicBezTo>
                    <a:pt x="30503" y="107321"/>
                    <a:pt x="31228" y="109274"/>
                    <a:pt x="31488" y="111469"/>
                  </a:cubicBezTo>
                  <a:cubicBezTo>
                    <a:pt x="31712" y="113456"/>
                    <a:pt x="31695" y="115599"/>
                    <a:pt x="33371" y="117172"/>
                  </a:cubicBezTo>
                  <a:cubicBezTo>
                    <a:pt x="34322" y="118088"/>
                    <a:pt x="34581" y="119436"/>
                    <a:pt x="35013" y="120645"/>
                  </a:cubicBezTo>
                  <a:cubicBezTo>
                    <a:pt x="35393" y="121717"/>
                    <a:pt x="34546" y="123065"/>
                    <a:pt x="35843" y="123998"/>
                  </a:cubicBezTo>
                  <a:cubicBezTo>
                    <a:pt x="36206" y="124270"/>
                    <a:pt x="36549" y="124368"/>
                    <a:pt x="36881" y="124368"/>
                  </a:cubicBezTo>
                  <a:cubicBezTo>
                    <a:pt x="37735" y="124368"/>
                    <a:pt x="38515" y="123721"/>
                    <a:pt x="39372" y="123721"/>
                  </a:cubicBezTo>
                  <a:cubicBezTo>
                    <a:pt x="39388" y="123721"/>
                    <a:pt x="39404" y="123721"/>
                    <a:pt x="39420" y="123721"/>
                  </a:cubicBezTo>
                  <a:cubicBezTo>
                    <a:pt x="39526" y="123724"/>
                    <a:pt x="39630" y="123725"/>
                    <a:pt x="39734" y="123725"/>
                  </a:cubicBezTo>
                  <a:cubicBezTo>
                    <a:pt x="44937" y="123725"/>
                    <a:pt x="47636" y="120353"/>
                    <a:pt x="49754" y="116100"/>
                  </a:cubicBezTo>
                  <a:cubicBezTo>
                    <a:pt x="50186" y="115236"/>
                    <a:pt x="49720" y="113957"/>
                    <a:pt x="50826" y="113508"/>
                  </a:cubicBezTo>
                  <a:cubicBezTo>
                    <a:pt x="52761" y="112713"/>
                    <a:pt x="53193" y="111175"/>
                    <a:pt x="52692" y="109499"/>
                  </a:cubicBezTo>
                  <a:cubicBezTo>
                    <a:pt x="51949" y="107028"/>
                    <a:pt x="53297" y="106112"/>
                    <a:pt x="55181" y="105282"/>
                  </a:cubicBezTo>
                  <a:cubicBezTo>
                    <a:pt x="57773" y="104107"/>
                    <a:pt x="59449" y="98370"/>
                    <a:pt x="57963" y="96071"/>
                  </a:cubicBezTo>
                  <a:cubicBezTo>
                    <a:pt x="56770" y="94239"/>
                    <a:pt x="57099" y="92217"/>
                    <a:pt x="57444" y="90316"/>
                  </a:cubicBezTo>
                  <a:cubicBezTo>
                    <a:pt x="57911" y="87621"/>
                    <a:pt x="59933" y="85823"/>
                    <a:pt x="61851" y="84164"/>
                  </a:cubicBezTo>
                  <a:cubicBezTo>
                    <a:pt x="65601" y="80915"/>
                    <a:pt x="68055" y="76992"/>
                    <a:pt x="69109" y="72171"/>
                  </a:cubicBezTo>
                  <a:cubicBezTo>
                    <a:pt x="69271" y="71459"/>
                    <a:pt x="69266" y="70656"/>
                    <a:pt x="68371" y="70656"/>
                  </a:cubicBezTo>
                  <a:cubicBezTo>
                    <a:pt x="68311" y="70656"/>
                    <a:pt x="68246" y="70660"/>
                    <a:pt x="68176" y="70667"/>
                  </a:cubicBezTo>
                  <a:cubicBezTo>
                    <a:pt x="67157" y="70788"/>
                    <a:pt x="66154" y="71151"/>
                    <a:pt x="65152" y="71462"/>
                  </a:cubicBezTo>
                  <a:cubicBezTo>
                    <a:pt x="63960" y="71826"/>
                    <a:pt x="63201" y="72060"/>
                    <a:pt x="62664" y="72060"/>
                  </a:cubicBezTo>
                  <a:cubicBezTo>
                    <a:pt x="61727" y="72060"/>
                    <a:pt x="61469" y="71346"/>
                    <a:pt x="60772" y="69363"/>
                  </a:cubicBezTo>
                  <a:lnTo>
                    <a:pt x="60772" y="69363"/>
                  </a:lnTo>
                  <a:cubicBezTo>
                    <a:pt x="61180" y="69747"/>
                    <a:pt x="61467" y="70422"/>
                    <a:pt x="62074" y="70422"/>
                  </a:cubicBezTo>
                  <a:cubicBezTo>
                    <a:pt x="62180" y="70422"/>
                    <a:pt x="62295" y="70402"/>
                    <a:pt x="62422" y="70356"/>
                  </a:cubicBezTo>
                  <a:cubicBezTo>
                    <a:pt x="63925" y="69769"/>
                    <a:pt x="65359" y="68957"/>
                    <a:pt x="66897" y="68455"/>
                  </a:cubicBezTo>
                  <a:cubicBezTo>
                    <a:pt x="68660" y="67868"/>
                    <a:pt x="69732" y="66209"/>
                    <a:pt x="71391" y="65639"/>
                  </a:cubicBezTo>
                  <a:cubicBezTo>
                    <a:pt x="73706" y="64844"/>
                    <a:pt x="76713" y="61716"/>
                    <a:pt x="76852" y="59383"/>
                  </a:cubicBezTo>
                  <a:cubicBezTo>
                    <a:pt x="76834" y="59072"/>
                    <a:pt x="76713" y="58778"/>
                    <a:pt x="76506" y="58553"/>
                  </a:cubicBezTo>
                  <a:cubicBezTo>
                    <a:pt x="75918" y="57810"/>
                    <a:pt x="75279" y="57153"/>
                    <a:pt x="74294" y="56894"/>
                  </a:cubicBezTo>
                  <a:cubicBezTo>
                    <a:pt x="73724" y="56739"/>
                    <a:pt x="73378" y="56151"/>
                    <a:pt x="73516" y="55581"/>
                  </a:cubicBezTo>
                  <a:cubicBezTo>
                    <a:pt x="73547" y="55481"/>
                    <a:pt x="73596" y="55443"/>
                    <a:pt x="73658" y="55443"/>
                  </a:cubicBezTo>
                  <a:cubicBezTo>
                    <a:pt x="73842" y="55443"/>
                    <a:pt x="74139" y="55775"/>
                    <a:pt x="74398" y="55788"/>
                  </a:cubicBezTo>
                  <a:cubicBezTo>
                    <a:pt x="75366" y="55855"/>
                    <a:pt x="76333" y="56083"/>
                    <a:pt x="77301" y="56083"/>
                  </a:cubicBezTo>
                  <a:cubicBezTo>
                    <a:pt x="77336" y="56083"/>
                    <a:pt x="77370" y="56083"/>
                    <a:pt x="77405" y="56082"/>
                  </a:cubicBezTo>
                  <a:cubicBezTo>
                    <a:pt x="77727" y="56077"/>
                    <a:pt x="78047" y="56073"/>
                    <a:pt x="78365" y="56073"/>
                  </a:cubicBezTo>
                  <a:cubicBezTo>
                    <a:pt x="81373" y="56073"/>
                    <a:pt x="84145" y="56432"/>
                    <a:pt x="85786" y="59746"/>
                  </a:cubicBezTo>
                  <a:cubicBezTo>
                    <a:pt x="86136" y="60461"/>
                    <a:pt x="86996" y="61297"/>
                    <a:pt x="88011" y="61297"/>
                  </a:cubicBezTo>
                  <a:cubicBezTo>
                    <a:pt x="88148" y="61297"/>
                    <a:pt x="88288" y="61282"/>
                    <a:pt x="88430" y="61249"/>
                  </a:cubicBezTo>
                  <a:cubicBezTo>
                    <a:pt x="88585" y="61214"/>
                    <a:pt x="88707" y="61197"/>
                    <a:pt x="88805" y="61197"/>
                  </a:cubicBezTo>
                  <a:cubicBezTo>
                    <a:pt x="89186" y="61197"/>
                    <a:pt x="89184" y="61451"/>
                    <a:pt x="89225" y="61837"/>
                  </a:cubicBezTo>
                  <a:cubicBezTo>
                    <a:pt x="89830" y="66554"/>
                    <a:pt x="91990" y="70685"/>
                    <a:pt x="94133" y="74832"/>
                  </a:cubicBezTo>
                  <a:cubicBezTo>
                    <a:pt x="94475" y="75487"/>
                    <a:pt x="94875" y="75911"/>
                    <a:pt x="95290" y="75911"/>
                  </a:cubicBezTo>
                  <a:cubicBezTo>
                    <a:pt x="95652" y="75911"/>
                    <a:pt x="96025" y="75588"/>
                    <a:pt x="96380" y="74815"/>
                  </a:cubicBezTo>
                  <a:cubicBezTo>
                    <a:pt x="96622" y="74297"/>
                    <a:pt x="97036" y="73847"/>
                    <a:pt x="97382" y="73381"/>
                  </a:cubicBezTo>
                  <a:lnTo>
                    <a:pt x="97538" y="73225"/>
                  </a:lnTo>
                  <a:cubicBezTo>
                    <a:pt x="98212" y="71618"/>
                    <a:pt x="98056" y="69993"/>
                    <a:pt x="97831" y="68317"/>
                  </a:cubicBezTo>
                  <a:cubicBezTo>
                    <a:pt x="97762" y="67833"/>
                    <a:pt x="97589" y="67211"/>
                    <a:pt x="98194" y="67073"/>
                  </a:cubicBezTo>
                  <a:cubicBezTo>
                    <a:pt x="99784" y="66693"/>
                    <a:pt x="100268" y="65258"/>
                    <a:pt x="101149" y="64187"/>
                  </a:cubicBezTo>
                  <a:cubicBezTo>
                    <a:pt x="102117" y="63029"/>
                    <a:pt x="103137" y="61629"/>
                    <a:pt x="104243" y="60903"/>
                  </a:cubicBezTo>
                  <a:cubicBezTo>
                    <a:pt x="104825" y="60515"/>
                    <a:pt x="105739" y="59942"/>
                    <a:pt x="106690" y="59942"/>
                  </a:cubicBezTo>
                  <a:cubicBezTo>
                    <a:pt x="107432" y="59942"/>
                    <a:pt x="108196" y="60292"/>
                    <a:pt x="108840" y="61353"/>
                  </a:cubicBezTo>
                  <a:cubicBezTo>
                    <a:pt x="109600" y="62632"/>
                    <a:pt x="110965" y="63565"/>
                    <a:pt x="111017" y="65258"/>
                  </a:cubicBezTo>
                  <a:cubicBezTo>
                    <a:pt x="111034" y="65777"/>
                    <a:pt x="110793" y="66433"/>
                    <a:pt x="111536" y="66693"/>
                  </a:cubicBezTo>
                  <a:cubicBezTo>
                    <a:pt x="111822" y="66788"/>
                    <a:pt x="112112" y="66862"/>
                    <a:pt x="112391" y="66862"/>
                  </a:cubicBezTo>
                  <a:cubicBezTo>
                    <a:pt x="112769" y="66862"/>
                    <a:pt x="113129" y="66727"/>
                    <a:pt x="113437" y="66330"/>
                  </a:cubicBezTo>
                  <a:cubicBezTo>
                    <a:pt x="113540" y="66205"/>
                    <a:pt x="113700" y="66031"/>
                    <a:pt x="113856" y="66031"/>
                  </a:cubicBezTo>
                  <a:cubicBezTo>
                    <a:pt x="113960" y="66031"/>
                    <a:pt x="114062" y="66109"/>
                    <a:pt x="114145" y="66330"/>
                  </a:cubicBezTo>
                  <a:cubicBezTo>
                    <a:pt x="114543" y="67470"/>
                    <a:pt x="114802" y="68663"/>
                    <a:pt x="115286" y="69769"/>
                  </a:cubicBezTo>
                  <a:cubicBezTo>
                    <a:pt x="116271" y="72033"/>
                    <a:pt x="114940" y="74677"/>
                    <a:pt x="116858" y="76871"/>
                  </a:cubicBezTo>
                  <a:cubicBezTo>
                    <a:pt x="118241" y="78461"/>
                    <a:pt x="118362" y="80915"/>
                    <a:pt x="119900" y="82540"/>
                  </a:cubicBezTo>
                  <a:cubicBezTo>
                    <a:pt x="120401" y="82799"/>
                    <a:pt x="120885" y="83058"/>
                    <a:pt x="121386" y="83300"/>
                  </a:cubicBezTo>
                  <a:cubicBezTo>
                    <a:pt x="121538" y="83368"/>
                    <a:pt x="121699" y="83403"/>
                    <a:pt x="121846" y="83403"/>
                  </a:cubicBezTo>
                  <a:cubicBezTo>
                    <a:pt x="122184" y="83403"/>
                    <a:pt x="122445" y="83219"/>
                    <a:pt x="122337" y="82834"/>
                  </a:cubicBezTo>
                  <a:cubicBezTo>
                    <a:pt x="121818" y="80915"/>
                    <a:pt x="121991" y="78790"/>
                    <a:pt x="119969" y="77355"/>
                  </a:cubicBezTo>
                  <a:cubicBezTo>
                    <a:pt x="118414" y="76249"/>
                    <a:pt x="117239" y="74521"/>
                    <a:pt x="117463" y="72378"/>
                  </a:cubicBezTo>
                  <a:cubicBezTo>
                    <a:pt x="117528" y="71821"/>
                    <a:pt x="116912" y="70437"/>
                    <a:pt x="117695" y="70437"/>
                  </a:cubicBezTo>
                  <a:cubicBezTo>
                    <a:pt x="117955" y="70437"/>
                    <a:pt x="118371" y="70590"/>
                    <a:pt x="119019" y="70979"/>
                  </a:cubicBezTo>
                  <a:cubicBezTo>
                    <a:pt x="120194" y="71704"/>
                    <a:pt x="121386" y="72655"/>
                    <a:pt x="121749" y="73605"/>
                  </a:cubicBezTo>
                  <a:cubicBezTo>
                    <a:pt x="122096" y="74553"/>
                    <a:pt x="122434" y="74868"/>
                    <a:pt x="122776" y="74868"/>
                  </a:cubicBezTo>
                  <a:cubicBezTo>
                    <a:pt x="123251" y="74868"/>
                    <a:pt x="123732" y="74261"/>
                    <a:pt x="124255" y="73899"/>
                  </a:cubicBezTo>
                  <a:cubicBezTo>
                    <a:pt x="124531" y="73709"/>
                    <a:pt x="124721" y="73363"/>
                    <a:pt x="125015" y="73208"/>
                  </a:cubicBezTo>
                  <a:cubicBezTo>
                    <a:pt x="126743" y="72292"/>
                    <a:pt x="127210" y="70961"/>
                    <a:pt x="126743" y="69043"/>
                  </a:cubicBezTo>
                  <a:cubicBezTo>
                    <a:pt x="126294" y="67159"/>
                    <a:pt x="125292" y="65725"/>
                    <a:pt x="123892" y="64533"/>
                  </a:cubicBezTo>
                  <a:cubicBezTo>
                    <a:pt x="122596" y="63409"/>
                    <a:pt x="122285" y="62459"/>
                    <a:pt x="123546" y="61059"/>
                  </a:cubicBezTo>
                  <a:cubicBezTo>
                    <a:pt x="123952" y="60621"/>
                    <a:pt x="124332" y="60388"/>
                    <a:pt x="124705" y="60388"/>
                  </a:cubicBezTo>
                  <a:cubicBezTo>
                    <a:pt x="124936" y="60388"/>
                    <a:pt x="125164" y="60477"/>
                    <a:pt x="125395" y="60661"/>
                  </a:cubicBezTo>
                  <a:cubicBezTo>
                    <a:pt x="126000" y="61145"/>
                    <a:pt x="125810" y="61750"/>
                    <a:pt x="125119" y="62234"/>
                  </a:cubicBezTo>
                  <a:cubicBezTo>
                    <a:pt x="124618" y="62580"/>
                    <a:pt x="124445" y="63219"/>
                    <a:pt x="125050" y="63651"/>
                  </a:cubicBezTo>
                  <a:cubicBezTo>
                    <a:pt x="125442" y="63952"/>
                    <a:pt x="125858" y="64171"/>
                    <a:pt x="126268" y="64171"/>
                  </a:cubicBezTo>
                  <a:cubicBezTo>
                    <a:pt x="126635" y="64171"/>
                    <a:pt x="126996" y="63996"/>
                    <a:pt x="127331" y="63547"/>
                  </a:cubicBezTo>
                  <a:cubicBezTo>
                    <a:pt x="127694" y="63046"/>
                    <a:pt x="128247" y="62407"/>
                    <a:pt x="127469" y="61940"/>
                  </a:cubicBezTo>
                  <a:cubicBezTo>
                    <a:pt x="126398" y="61318"/>
                    <a:pt x="127037" y="61042"/>
                    <a:pt x="127590" y="60696"/>
                  </a:cubicBezTo>
                  <a:cubicBezTo>
                    <a:pt x="130061" y="59210"/>
                    <a:pt x="133449" y="59106"/>
                    <a:pt x="134693" y="55788"/>
                  </a:cubicBezTo>
                  <a:cubicBezTo>
                    <a:pt x="135298" y="54146"/>
                    <a:pt x="136093" y="52591"/>
                    <a:pt x="135851" y="50725"/>
                  </a:cubicBezTo>
                  <a:cubicBezTo>
                    <a:pt x="135522" y="48288"/>
                    <a:pt x="133932" y="46629"/>
                    <a:pt x="132498" y="44918"/>
                  </a:cubicBezTo>
                  <a:cubicBezTo>
                    <a:pt x="131772" y="44054"/>
                    <a:pt x="131859" y="43622"/>
                    <a:pt x="132775" y="43173"/>
                  </a:cubicBezTo>
                  <a:cubicBezTo>
                    <a:pt x="133120" y="43017"/>
                    <a:pt x="133397" y="42793"/>
                    <a:pt x="133362" y="42378"/>
                  </a:cubicBezTo>
                  <a:cubicBezTo>
                    <a:pt x="133345" y="41980"/>
                    <a:pt x="133051" y="41635"/>
                    <a:pt x="132671" y="41548"/>
                  </a:cubicBezTo>
                  <a:cubicBezTo>
                    <a:pt x="132227" y="41462"/>
                    <a:pt x="131713" y="41297"/>
                    <a:pt x="131292" y="41297"/>
                  </a:cubicBezTo>
                  <a:cubicBezTo>
                    <a:pt x="131122" y="41297"/>
                    <a:pt x="130968" y="41323"/>
                    <a:pt x="130839" y="41393"/>
                  </a:cubicBezTo>
                  <a:cubicBezTo>
                    <a:pt x="130667" y="41486"/>
                    <a:pt x="130517" y="41524"/>
                    <a:pt x="130385" y="41524"/>
                  </a:cubicBezTo>
                  <a:cubicBezTo>
                    <a:pt x="129751" y="41524"/>
                    <a:pt x="129496" y="40648"/>
                    <a:pt x="128935" y="40648"/>
                  </a:cubicBezTo>
                  <a:cubicBezTo>
                    <a:pt x="128871" y="40648"/>
                    <a:pt x="128804" y="40659"/>
                    <a:pt x="128731" y="40684"/>
                  </a:cubicBezTo>
                  <a:cubicBezTo>
                    <a:pt x="129025" y="40425"/>
                    <a:pt x="129336" y="40166"/>
                    <a:pt x="129612" y="39889"/>
                  </a:cubicBezTo>
                  <a:cubicBezTo>
                    <a:pt x="129699" y="39786"/>
                    <a:pt x="129768" y="39647"/>
                    <a:pt x="129802" y="39509"/>
                  </a:cubicBezTo>
                  <a:cubicBezTo>
                    <a:pt x="129896" y="39229"/>
                    <a:pt x="130059" y="38963"/>
                    <a:pt x="130355" y="38963"/>
                  </a:cubicBezTo>
                  <a:cubicBezTo>
                    <a:pt x="130388" y="38963"/>
                    <a:pt x="130423" y="38966"/>
                    <a:pt x="130459" y="38973"/>
                  </a:cubicBezTo>
                  <a:cubicBezTo>
                    <a:pt x="130822" y="39025"/>
                    <a:pt x="130718" y="39405"/>
                    <a:pt x="130753" y="39665"/>
                  </a:cubicBezTo>
                  <a:cubicBezTo>
                    <a:pt x="130885" y="40368"/>
                    <a:pt x="131150" y="40680"/>
                    <a:pt x="131522" y="40680"/>
                  </a:cubicBezTo>
                  <a:cubicBezTo>
                    <a:pt x="131781" y="40680"/>
                    <a:pt x="132092" y="40529"/>
                    <a:pt x="132446" y="40252"/>
                  </a:cubicBezTo>
                  <a:cubicBezTo>
                    <a:pt x="132816" y="39963"/>
                    <a:pt x="133198" y="39825"/>
                    <a:pt x="133552" y="39825"/>
                  </a:cubicBezTo>
                  <a:cubicBezTo>
                    <a:pt x="134190" y="39825"/>
                    <a:pt x="134735" y="40276"/>
                    <a:pt x="134935" y="41099"/>
                  </a:cubicBezTo>
                  <a:cubicBezTo>
                    <a:pt x="135004" y="41410"/>
                    <a:pt x="135246" y="41911"/>
                    <a:pt x="135436" y="41928"/>
                  </a:cubicBezTo>
                  <a:cubicBezTo>
                    <a:pt x="136836" y="42067"/>
                    <a:pt x="137130" y="43259"/>
                    <a:pt x="137441" y="44192"/>
                  </a:cubicBezTo>
                  <a:cubicBezTo>
                    <a:pt x="137757" y="45176"/>
                    <a:pt x="138205" y="45491"/>
                    <a:pt x="138710" y="45491"/>
                  </a:cubicBezTo>
                  <a:cubicBezTo>
                    <a:pt x="139226" y="45491"/>
                    <a:pt x="139803" y="45163"/>
                    <a:pt x="140361" y="44884"/>
                  </a:cubicBezTo>
                  <a:cubicBezTo>
                    <a:pt x="141813" y="44175"/>
                    <a:pt x="140586" y="43363"/>
                    <a:pt x="140327" y="42654"/>
                  </a:cubicBezTo>
                  <a:cubicBezTo>
                    <a:pt x="140188" y="42188"/>
                    <a:pt x="139739" y="41773"/>
                    <a:pt x="139324" y="41479"/>
                  </a:cubicBezTo>
                  <a:cubicBezTo>
                    <a:pt x="137717" y="40356"/>
                    <a:pt x="137648" y="38921"/>
                    <a:pt x="138305" y="37245"/>
                  </a:cubicBezTo>
                  <a:cubicBezTo>
                    <a:pt x="138533" y="36644"/>
                    <a:pt x="138753" y="36160"/>
                    <a:pt x="139216" y="36160"/>
                  </a:cubicBezTo>
                  <a:cubicBezTo>
                    <a:pt x="139418" y="36160"/>
                    <a:pt x="139666" y="36252"/>
                    <a:pt x="139981" y="36468"/>
                  </a:cubicBezTo>
                  <a:cubicBezTo>
                    <a:pt x="140121" y="36569"/>
                    <a:pt x="140268" y="36617"/>
                    <a:pt x="140413" y="36617"/>
                  </a:cubicBezTo>
                  <a:cubicBezTo>
                    <a:pt x="140661" y="36617"/>
                    <a:pt x="140902" y="36477"/>
                    <a:pt x="141087" y="36226"/>
                  </a:cubicBezTo>
                  <a:cubicBezTo>
                    <a:pt x="142573" y="34255"/>
                    <a:pt x="142850" y="29797"/>
                    <a:pt x="141640" y="27706"/>
                  </a:cubicBezTo>
                  <a:cubicBezTo>
                    <a:pt x="141485" y="27447"/>
                    <a:pt x="141104" y="27187"/>
                    <a:pt x="141398" y="26807"/>
                  </a:cubicBezTo>
                  <a:lnTo>
                    <a:pt x="141398" y="26807"/>
                  </a:lnTo>
                  <a:cubicBezTo>
                    <a:pt x="141623" y="26997"/>
                    <a:pt x="141917" y="27153"/>
                    <a:pt x="142072" y="27395"/>
                  </a:cubicBezTo>
                  <a:cubicBezTo>
                    <a:pt x="142988" y="28812"/>
                    <a:pt x="143869" y="30229"/>
                    <a:pt x="144733" y="31663"/>
                  </a:cubicBezTo>
                  <a:cubicBezTo>
                    <a:pt x="144984" y="32062"/>
                    <a:pt x="145261" y="32460"/>
                    <a:pt x="145713" y="32460"/>
                  </a:cubicBezTo>
                  <a:cubicBezTo>
                    <a:pt x="145790" y="32460"/>
                    <a:pt x="145872" y="32449"/>
                    <a:pt x="145960" y="32424"/>
                  </a:cubicBezTo>
                  <a:cubicBezTo>
                    <a:pt x="146323" y="32320"/>
                    <a:pt x="146825" y="32043"/>
                    <a:pt x="146928" y="31750"/>
                  </a:cubicBezTo>
                  <a:cubicBezTo>
                    <a:pt x="147118" y="31197"/>
                    <a:pt x="146496" y="30972"/>
                    <a:pt x="146151" y="30644"/>
                  </a:cubicBezTo>
                  <a:cubicBezTo>
                    <a:pt x="145805" y="30298"/>
                    <a:pt x="144889" y="29935"/>
                    <a:pt x="145511" y="29348"/>
                  </a:cubicBezTo>
                  <a:cubicBezTo>
                    <a:pt x="146220" y="28674"/>
                    <a:pt x="145701" y="28363"/>
                    <a:pt x="145373" y="27982"/>
                  </a:cubicBezTo>
                  <a:cubicBezTo>
                    <a:pt x="144924" y="27464"/>
                    <a:pt x="144353" y="27049"/>
                    <a:pt x="143904" y="26513"/>
                  </a:cubicBezTo>
                  <a:cubicBezTo>
                    <a:pt x="142452" y="24803"/>
                    <a:pt x="140309" y="24008"/>
                    <a:pt x="138927" y="23455"/>
                  </a:cubicBezTo>
                  <a:cubicBezTo>
                    <a:pt x="137233" y="22781"/>
                    <a:pt x="135350" y="23368"/>
                    <a:pt x="133794" y="22349"/>
                  </a:cubicBezTo>
                  <a:cubicBezTo>
                    <a:pt x="133621" y="22228"/>
                    <a:pt x="133120" y="22141"/>
                    <a:pt x="133379" y="21934"/>
                  </a:cubicBezTo>
                  <a:cubicBezTo>
                    <a:pt x="134416" y="21156"/>
                    <a:pt x="134192" y="19843"/>
                    <a:pt x="134814" y="18910"/>
                  </a:cubicBezTo>
                  <a:cubicBezTo>
                    <a:pt x="135183" y="18357"/>
                    <a:pt x="137525" y="17996"/>
                    <a:pt x="139389" y="17996"/>
                  </a:cubicBezTo>
                  <a:cubicBezTo>
                    <a:pt x="140321" y="17996"/>
                    <a:pt x="141133" y="18086"/>
                    <a:pt x="141519" y="18287"/>
                  </a:cubicBezTo>
                  <a:cubicBezTo>
                    <a:pt x="141913" y="18491"/>
                    <a:pt x="142318" y="18567"/>
                    <a:pt x="142722" y="18567"/>
                  </a:cubicBezTo>
                  <a:cubicBezTo>
                    <a:pt x="143310" y="18567"/>
                    <a:pt x="143896" y="18407"/>
                    <a:pt x="144440" y="18253"/>
                  </a:cubicBezTo>
                  <a:cubicBezTo>
                    <a:pt x="145183" y="18028"/>
                    <a:pt x="144301" y="17320"/>
                    <a:pt x="144440" y="16905"/>
                  </a:cubicBezTo>
                  <a:cubicBezTo>
                    <a:pt x="144595" y="16473"/>
                    <a:pt x="144232" y="15764"/>
                    <a:pt x="144803" y="15626"/>
                  </a:cubicBezTo>
                  <a:cubicBezTo>
                    <a:pt x="144894" y="15602"/>
                    <a:pt x="144986" y="15590"/>
                    <a:pt x="145078" y="15590"/>
                  </a:cubicBezTo>
                  <a:cubicBezTo>
                    <a:pt x="145503" y="15590"/>
                    <a:pt x="145922" y="15838"/>
                    <a:pt x="146306" y="16179"/>
                  </a:cubicBezTo>
                  <a:cubicBezTo>
                    <a:pt x="146709" y="16532"/>
                    <a:pt x="147171" y="16997"/>
                    <a:pt x="147617" y="16997"/>
                  </a:cubicBezTo>
                  <a:cubicBezTo>
                    <a:pt x="147935" y="16997"/>
                    <a:pt x="148244" y="16760"/>
                    <a:pt x="148518" y="16075"/>
                  </a:cubicBezTo>
                  <a:cubicBezTo>
                    <a:pt x="148584" y="15900"/>
                    <a:pt x="148692" y="15801"/>
                    <a:pt x="148828" y="15801"/>
                  </a:cubicBezTo>
                  <a:cubicBezTo>
                    <a:pt x="148906" y="15801"/>
                    <a:pt x="148994" y="15833"/>
                    <a:pt x="149088" y="15903"/>
                  </a:cubicBezTo>
                  <a:cubicBezTo>
                    <a:pt x="149348" y="16110"/>
                    <a:pt x="149348" y="16335"/>
                    <a:pt x="149192" y="16646"/>
                  </a:cubicBezTo>
                  <a:cubicBezTo>
                    <a:pt x="148743" y="17596"/>
                    <a:pt x="147965" y="18547"/>
                    <a:pt x="147965" y="19497"/>
                  </a:cubicBezTo>
                  <a:cubicBezTo>
                    <a:pt x="147931" y="21122"/>
                    <a:pt x="148708" y="22677"/>
                    <a:pt x="150022" y="23627"/>
                  </a:cubicBezTo>
                  <a:cubicBezTo>
                    <a:pt x="151231" y="24561"/>
                    <a:pt x="152631" y="25269"/>
                    <a:pt x="153582" y="26513"/>
                  </a:cubicBezTo>
                  <a:cubicBezTo>
                    <a:pt x="153835" y="26852"/>
                    <a:pt x="154112" y="27339"/>
                    <a:pt x="154580" y="27339"/>
                  </a:cubicBezTo>
                  <a:cubicBezTo>
                    <a:pt x="154686" y="27339"/>
                    <a:pt x="154802" y="27314"/>
                    <a:pt x="154930" y="27257"/>
                  </a:cubicBezTo>
                  <a:cubicBezTo>
                    <a:pt x="155621" y="26928"/>
                    <a:pt x="155673" y="26271"/>
                    <a:pt x="155604" y="25615"/>
                  </a:cubicBezTo>
                  <a:cubicBezTo>
                    <a:pt x="155448" y="24025"/>
                    <a:pt x="155863" y="22435"/>
                    <a:pt x="154739" y="20845"/>
                  </a:cubicBezTo>
                  <a:cubicBezTo>
                    <a:pt x="154065" y="19877"/>
                    <a:pt x="153772" y="18823"/>
                    <a:pt x="152406" y="18737"/>
                  </a:cubicBezTo>
                  <a:cubicBezTo>
                    <a:pt x="152044" y="18720"/>
                    <a:pt x="151940" y="18478"/>
                    <a:pt x="151888" y="18201"/>
                  </a:cubicBezTo>
                  <a:cubicBezTo>
                    <a:pt x="151820" y="17931"/>
                    <a:pt x="151918" y="17578"/>
                    <a:pt x="152229" y="17578"/>
                  </a:cubicBezTo>
                  <a:cubicBezTo>
                    <a:pt x="152236" y="17578"/>
                    <a:pt x="152243" y="17579"/>
                    <a:pt x="152251" y="17579"/>
                  </a:cubicBezTo>
                  <a:cubicBezTo>
                    <a:pt x="152284" y="17581"/>
                    <a:pt x="152317" y="17582"/>
                    <a:pt x="152350" y="17582"/>
                  </a:cubicBezTo>
                  <a:cubicBezTo>
                    <a:pt x="153000" y="17582"/>
                    <a:pt x="153628" y="17254"/>
                    <a:pt x="154277" y="17254"/>
                  </a:cubicBezTo>
                  <a:cubicBezTo>
                    <a:pt x="154558" y="17254"/>
                    <a:pt x="154844" y="17316"/>
                    <a:pt x="155137" y="17493"/>
                  </a:cubicBezTo>
                  <a:cubicBezTo>
                    <a:pt x="155393" y="17649"/>
                    <a:pt x="155627" y="17726"/>
                    <a:pt x="155836" y="17726"/>
                  </a:cubicBezTo>
                  <a:cubicBezTo>
                    <a:pt x="156249" y="17726"/>
                    <a:pt x="156566" y="17427"/>
                    <a:pt x="156761" y="16853"/>
                  </a:cubicBezTo>
                  <a:cubicBezTo>
                    <a:pt x="157072" y="15920"/>
                    <a:pt x="157954" y="15505"/>
                    <a:pt x="158662" y="15039"/>
                  </a:cubicBezTo>
                  <a:cubicBezTo>
                    <a:pt x="158771" y="14969"/>
                    <a:pt x="158912" y="14953"/>
                    <a:pt x="159064" y="14953"/>
                  </a:cubicBezTo>
                  <a:cubicBezTo>
                    <a:pt x="159192" y="14953"/>
                    <a:pt x="159327" y="14964"/>
                    <a:pt x="159458" y="14964"/>
                  </a:cubicBezTo>
                  <a:cubicBezTo>
                    <a:pt x="159792" y="14964"/>
                    <a:pt x="160100" y="14892"/>
                    <a:pt x="160183" y="14382"/>
                  </a:cubicBezTo>
                  <a:cubicBezTo>
                    <a:pt x="160304" y="13501"/>
                    <a:pt x="159475" y="13310"/>
                    <a:pt x="158887" y="12965"/>
                  </a:cubicBezTo>
                  <a:cubicBezTo>
                    <a:pt x="158662" y="12827"/>
                    <a:pt x="158334" y="12550"/>
                    <a:pt x="158351" y="12395"/>
                  </a:cubicBezTo>
                  <a:cubicBezTo>
                    <a:pt x="158404" y="12154"/>
                    <a:pt x="158582" y="12097"/>
                    <a:pt x="158776" y="12097"/>
                  </a:cubicBezTo>
                  <a:cubicBezTo>
                    <a:pt x="158903" y="12097"/>
                    <a:pt x="159037" y="12122"/>
                    <a:pt x="159146" y="12135"/>
                  </a:cubicBezTo>
                  <a:cubicBezTo>
                    <a:pt x="160460" y="12308"/>
                    <a:pt x="161652" y="12999"/>
                    <a:pt x="163017" y="12999"/>
                  </a:cubicBezTo>
                  <a:cubicBezTo>
                    <a:pt x="163570" y="12999"/>
                    <a:pt x="163795" y="12913"/>
                    <a:pt x="164002" y="12274"/>
                  </a:cubicBezTo>
                  <a:cubicBezTo>
                    <a:pt x="164745" y="10182"/>
                    <a:pt x="163311" y="10010"/>
                    <a:pt x="161998" y="9923"/>
                  </a:cubicBezTo>
                  <a:cubicBezTo>
                    <a:pt x="160218" y="9820"/>
                    <a:pt x="158438" y="9543"/>
                    <a:pt x="156710" y="9076"/>
                  </a:cubicBezTo>
                  <a:cubicBezTo>
                    <a:pt x="153313" y="8169"/>
                    <a:pt x="149984" y="6872"/>
                    <a:pt x="146431" y="6872"/>
                  </a:cubicBezTo>
                  <a:cubicBezTo>
                    <a:pt x="145249" y="6872"/>
                    <a:pt x="144041" y="7016"/>
                    <a:pt x="142798" y="7366"/>
                  </a:cubicBezTo>
                  <a:cubicBezTo>
                    <a:pt x="142441" y="7468"/>
                    <a:pt x="142044" y="7507"/>
                    <a:pt x="141624" y="7507"/>
                  </a:cubicBezTo>
                  <a:cubicBezTo>
                    <a:pt x="140475" y="7507"/>
                    <a:pt x="139148" y="7211"/>
                    <a:pt x="137959" y="7072"/>
                  </a:cubicBezTo>
                  <a:cubicBezTo>
                    <a:pt x="135760" y="6810"/>
                    <a:pt x="133765" y="5577"/>
                    <a:pt x="131513" y="5577"/>
                  </a:cubicBezTo>
                  <a:cubicBezTo>
                    <a:pt x="131235" y="5577"/>
                    <a:pt x="130953" y="5596"/>
                    <a:pt x="130666" y="5637"/>
                  </a:cubicBezTo>
                  <a:cubicBezTo>
                    <a:pt x="130197" y="5701"/>
                    <a:pt x="129713" y="5752"/>
                    <a:pt x="129231" y="5752"/>
                  </a:cubicBezTo>
                  <a:cubicBezTo>
                    <a:pt x="128525" y="5752"/>
                    <a:pt x="127823" y="5641"/>
                    <a:pt x="127175" y="5292"/>
                  </a:cubicBezTo>
                  <a:cubicBezTo>
                    <a:pt x="124583" y="3857"/>
                    <a:pt x="121352" y="4808"/>
                    <a:pt x="118811" y="3097"/>
                  </a:cubicBezTo>
                  <a:cubicBezTo>
                    <a:pt x="118623" y="2965"/>
                    <a:pt x="118385" y="2894"/>
                    <a:pt x="118144" y="2894"/>
                  </a:cubicBezTo>
                  <a:cubicBezTo>
                    <a:pt x="117786" y="2894"/>
                    <a:pt x="117421" y="3050"/>
                    <a:pt x="117204" y="3391"/>
                  </a:cubicBezTo>
                  <a:cubicBezTo>
                    <a:pt x="116737" y="4117"/>
                    <a:pt x="117601" y="4134"/>
                    <a:pt x="117930" y="4462"/>
                  </a:cubicBezTo>
                  <a:cubicBezTo>
                    <a:pt x="118103" y="4670"/>
                    <a:pt x="118154" y="4946"/>
                    <a:pt x="118068" y="5188"/>
                  </a:cubicBezTo>
                  <a:cubicBezTo>
                    <a:pt x="117958" y="5398"/>
                    <a:pt x="116241" y="5510"/>
                    <a:pt x="114740" y="5510"/>
                  </a:cubicBezTo>
                  <a:cubicBezTo>
                    <a:pt x="113645" y="5510"/>
                    <a:pt x="112664" y="5450"/>
                    <a:pt x="112503" y="5326"/>
                  </a:cubicBezTo>
                  <a:cubicBezTo>
                    <a:pt x="111242" y="4410"/>
                    <a:pt x="109825" y="3719"/>
                    <a:pt x="108321" y="3287"/>
                  </a:cubicBezTo>
                  <a:cubicBezTo>
                    <a:pt x="108108" y="3224"/>
                    <a:pt x="107902" y="3198"/>
                    <a:pt x="107703" y="3198"/>
                  </a:cubicBezTo>
                  <a:cubicBezTo>
                    <a:pt x="106742" y="3198"/>
                    <a:pt x="105934" y="3807"/>
                    <a:pt x="105084" y="3807"/>
                  </a:cubicBezTo>
                  <a:cubicBezTo>
                    <a:pt x="105000" y="3807"/>
                    <a:pt x="104915" y="3801"/>
                    <a:pt x="104830" y="3788"/>
                  </a:cubicBezTo>
                  <a:cubicBezTo>
                    <a:pt x="102083" y="3391"/>
                    <a:pt x="99266" y="3909"/>
                    <a:pt x="96760" y="1559"/>
                  </a:cubicBezTo>
                  <a:cubicBezTo>
                    <a:pt x="95295" y="185"/>
                    <a:pt x="93272" y="50"/>
                    <a:pt x="91223" y="50"/>
                  </a:cubicBezTo>
                  <a:cubicBezTo>
                    <a:pt x="90718" y="50"/>
                    <a:pt x="90212" y="58"/>
                    <a:pt x="89713" y="58"/>
                  </a:cubicBezTo>
                  <a:cubicBezTo>
                    <a:pt x="89152" y="58"/>
                    <a:pt x="88600" y="48"/>
                    <a:pt x="88067" y="4"/>
                  </a:cubicBezTo>
                  <a:cubicBezTo>
                    <a:pt x="88037" y="2"/>
                    <a:pt x="88007" y="1"/>
                    <a:pt x="8797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6" name="Google Shape;1326;p52"/>
            <p:cNvSpPr/>
            <p:nvPr/>
          </p:nvSpPr>
          <p:spPr>
            <a:xfrm>
              <a:off x="5913800" y="3523050"/>
              <a:ext cx="1109075" cy="813875"/>
            </a:xfrm>
            <a:custGeom>
              <a:rect b="b" l="l" r="r" t="t"/>
              <a:pathLst>
                <a:path extrusionOk="0" h="32555" w="44363">
                  <a:moveTo>
                    <a:pt x="28245" y="1"/>
                  </a:moveTo>
                  <a:cubicBezTo>
                    <a:pt x="27747" y="1"/>
                    <a:pt x="27602" y="373"/>
                    <a:pt x="27634" y="804"/>
                  </a:cubicBezTo>
                  <a:cubicBezTo>
                    <a:pt x="27737" y="2117"/>
                    <a:pt x="27979" y="3482"/>
                    <a:pt x="27996" y="4778"/>
                  </a:cubicBezTo>
                  <a:cubicBezTo>
                    <a:pt x="28014" y="5660"/>
                    <a:pt x="28567" y="7094"/>
                    <a:pt x="27634" y="7267"/>
                  </a:cubicBezTo>
                  <a:cubicBezTo>
                    <a:pt x="27521" y="7286"/>
                    <a:pt x="27406" y="7295"/>
                    <a:pt x="27290" y="7295"/>
                  </a:cubicBezTo>
                  <a:cubicBezTo>
                    <a:pt x="25431" y="7295"/>
                    <a:pt x="23230" y="4918"/>
                    <a:pt x="23555" y="3275"/>
                  </a:cubicBezTo>
                  <a:cubicBezTo>
                    <a:pt x="23754" y="2264"/>
                    <a:pt x="23333" y="1317"/>
                    <a:pt x="22034" y="1317"/>
                  </a:cubicBezTo>
                  <a:cubicBezTo>
                    <a:pt x="21978" y="1317"/>
                    <a:pt x="21920" y="1318"/>
                    <a:pt x="21862" y="1322"/>
                  </a:cubicBezTo>
                  <a:cubicBezTo>
                    <a:pt x="21814" y="1325"/>
                    <a:pt x="21765" y="1327"/>
                    <a:pt x="21716" y="1327"/>
                  </a:cubicBezTo>
                  <a:cubicBezTo>
                    <a:pt x="20777" y="1327"/>
                    <a:pt x="19668" y="752"/>
                    <a:pt x="18692" y="752"/>
                  </a:cubicBezTo>
                  <a:cubicBezTo>
                    <a:pt x="18107" y="752"/>
                    <a:pt x="17570" y="958"/>
                    <a:pt x="17144" y="1616"/>
                  </a:cubicBezTo>
                  <a:cubicBezTo>
                    <a:pt x="16642" y="2376"/>
                    <a:pt x="15295" y="2826"/>
                    <a:pt x="15191" y="4035"/>
                  </a:cubicBezTo>
                  <a:cubicBezTo>
                    <a:pt x="15162" y="4430"/>
                    <a:pt x="15144" y="4616"/>
                    <a:pt x="15002" y="4616"/>
                  </a:cubicBezTo>
                  <a:cubicBezTo>
                    <a:pt x="14889" y="4616"/>
                    <a:pt x="14698" y="4499"/>
                    <a:pt x="14361" y="4277"/>
                  </a:cubicBezTo>
                  <a:cubicBezTo>
                    <a:pt x="13724" y="3844"/>
                    <a:pt x="13113" y="3612"/>
                    <a:pt x="12606" y="3612"/>
                  </a:cubicBezTo>
                  <a:cubicBezTo>
                    <a:pt x="12042" y="3612"/>
                    <a:pt x="11607" y="3900"/>
                    <a:pt x="11406" y="4519"/>
                  </a:cubicBezTo>
                  <a:cubicBezTo>
                    <a:pt x="10784" y="6334"/>
                    <a:pt x="8710" y="7215"/>
                    <a:pt x="8624" y="9392"/>
                  </a:cubicBezTo>
                  <a:cubicBezTo>
                    <a:pt x="8607" y="10153"/>
                    <a:pt x="7933" y="10619"/>
                    <a:pt x="7086" y="10879"/>
                  </a:cubicBezTo>
                  <a:cubicBezTo>
                    <a:pt x="5669" y="11311"/>
                    <a:pt x="4355" y="11864"/>
                    <a:pt x="3007" y="12382"/>
                  </a:cubicBezTo>
                  <a:cubicBezTo>
                    <a:pt x="1003" y="13160"/>
                    <a:pt x="0" y="16910"/>
                    <a:pt x="1538" y="19018"/>
                  </a:cubicBezTo>
                  <a:cubicBezTo>
                    <a:pt x="2835" y="20798"/>
                    <a:pt x="3128" y="22595"/>
                    <a:pt x="3992" y="24375"/>
                  </a:cubicBezTo>
                  <a:cubicBezTo>
                    <a:pt x="4494" y="25360"/>
                    <a:pt x="4424" y="26276"/>
                    <a:pt x="3750" y="26950"/>
                  </a:cubicBezTo>
                  <a:cubicBezTo>
                    <a:pt x="3353" y="27348"/>
                    <a:pt x="3509" y="27797"/>
                    <a:pt x="4148" y="28298"/>
                  </a:cubicBezTo>
                  <a:cubicBezTo>
                    <a:pt x="5020" y="28962"/>
                    <a:pt x="5824" y="29302"/>
                    <a:pt x="6549" y="29302"/>
                  </a:cubicBezTo>
                  <a:cubicBezTo>
                    <a:pt x="7089" y="29302"/>
                    <a:pt x="7586" y="29114"/>
                    <a:pt x="8036" y="28730"/>
                  </a:cubicBezTo>
                  <a:cubicBezTo>
                    <a:pt x="8740" y="28095"/>
                    <a:pt x="9643" y="27747"/>
                    <a:pt x="10576" y="27747"/>
                  </a:cubicBezTo>
                  <a:cubicBezTo>
                    <a:pt x="10811" y="27747"/>
                    <a:pt x="11049" y="27769"/>
                    <a:pt x="11285" y="27814"/>
                  </a:cubicBezTo>
                  <a:cubicBezTo>
                    <a:pt x="11420" y="27836"/>
                    <a:pt x="11551" y="27846"/>
                    <a:pt x="11676" y="27846"/>
                  </a:cubicBezTo>
                  <a:cubicBezTo>
                    <a:pt x="12065" y="27846"/>
                    <a:pt x="12402" y="27743"/>
                    <a:pt x="12650" y="27521"/>
                  </a:cubicBezTo>
                  <a:cubicBezTo>
                    <a:pt x="14551" y="25793"/>
                    <a:pt x="17368" y="25343"/>
                    <a:pt x="20047" y="24790"/>
                  </a:cubicBezTo>
                  <a:cubicBezTo>
                    <a:pt x="20247" y="24746"/>
                    <a:pt x="20464" y="24721"/>
                    <a:pt x="20691" y="24721"/>
                  </a:cubicBezTo>
                  <a:cubicBezTo>
                    <a:pt x="21623" y="24721"/>
                    <a:pt x="22712" y="25150"/>
                    <a:pt x="23365" y="26484"/>
                  </a:cubicBezTo>
                  <a:cubicBezTo>
                    <a:pt x="23667" y="27105"/>
                    <a:pt x="23855" y="28198"/>
                    <a:pt x="25083" y="28198"/>
                  </a:cubicBezTo>
                  <a:cubicBezTo>
                    <a:pt x="25120" y="28198"/>
                    <a:pt x="25158" y="28197"/>
                    <a:pt x="25197" y="28195"/>
                  </a:cubicBezTo>
                  <a:cubicBezTo>
                    <a:pt x="25345" y="28183"/>
                    <a:pt x="25455" y="28022"/>
                    <a:pt x="25593" y="28022"/>
                  </a:cubicBezTo>
                  <a:cubicBezTo>
                    <a:pt x="25664" y="28022"/>
                    <a:pt x="25742" y="28065"/>
                    <a:pt x="25836" y="28195"/>
                  </a:cubicBezTo>
                  <a:cubicBezTo>
                    <a:pt x="25923" y="28298"/>
                    <a:pt x="25767" y="28592"/>
                    <a:pt x="25612" y="28713"/>
                  </a:cubicBezTo>
                  <a:cubicBezTo>
                    <a:pt x="25318" y="28938"/>
                    <a:pt x="24903" y="29128"/>
                    <a:pt x="25283" y="29646"/>
                  </a:cubicBezTo>
                  <a:cubicBezTo>
                    <a:pt x="25508" y="29871"/>
                    <a:pt x="25802" y="30026"/>
                    <a:pt x="26113" y="30078"/>
                  </a:cubicBezTo>
                  <a:cubicBezTo>
                    <a:pt x="26172" y="30086"/>
                    <a:pt x="26229" y="30090"/>
                    <a:pt x="26283" y="30090"/>
                  </a:cubicBezTo>
                  <a:cubicBezTo>
                    <a:pt x="26710" y="30090"/>
                    <a:pt x="27006" y="29856"/>
                    <a:pt x="27098" y="29473"/>
                  </a:cubicBezTo>
                  <a:cubicBezTo>
                    <a:pt x="27115" y="29335"/>
                    <a:pt x="27098" y="29197"/>
                    <a:pt x="27029" y="29076"/>
                  </a:cubicBezTo>
                  <a:cubicBezTo>
                    <a:pt x="26976" y="28903"/>
                    <a:pt x="26992" y="28848"/>
                    <a:pt x="27041" y="28848"/>
                  </a:cubicBezTo>
                  <a:cubicBezTo>
                    <a:pt x="27105" y="28848"/>
                    <a:pt x="27225" y="28941"/>
                    <a:pt x="27322" y="28990"/>
                  </a:cubicBezTo>
                  <a:cubicBezTo>
                    <a:pt x="27824" y="29266"/>
                    <a:pt x="28463" y="29473"/>
                    <a:pt x="28169" y="30113"/>
                  </a:cubicBezTo>
                  <a:cubicBezTo>
                    <a:pt x="27945" y="30597"/>
                    <a:pt x="28117" y="31029"/>
                    <a:pt x="28809" y="31461"/>
                  </a:cubicBezTo>
                  <a:cubicBezTo>
                    <a:pt x="30199" y="32318"/>
                    <a:pt x="31628" y="32554"/>
                    <a:pt x="32898" y="32554"/>
                  </a:cubicBezTo>
                  <a:cubicBezTo>
                    <a:pt x="33522" y="32554"/>
                    <a:pt x="34108" y="32497"/>
                    <a:pt x="34633" y="32429"/>
                  </a:cubicBezTo>
                  <a:cubicBezTo>
                    <a:pt x="36672" y="32135"/>
                    <a:pt x="39299" y="31824"/>
                    <a:pt x="39299" y="29145"/>
                  </a:cubicBezTo>
                  <a:cubicBezTo>
                    <a:pt x="39299" y="28938"/>
                    <a:pt x="39541" y="28799"/>
                    <a:pt x="39592" y="28575"/>
                  </a:cubicBezTo>
                  <a:cubicBezTo>
                    <a:pt x="40024" y="26968"/>
                    <a:pt x="41804" y="26363"/>
                    <a:pt x="42496" y="24998"/>
                  </a:cubicBezTo>
                  <a:cubicBezTo>
                    <a:pt x="44224" y="21559"/>
                    <a:pt x="44362" y="17722"/>
                    <a:pt x="40232" y="13661"/>
                  </a:cubicBezTo>
                  <a:cubicBezTo>
                    <a:pt x="38953" y="12399"/>
                    <a:pt x="38037" y="10671"/>
                    <a:pt x="36309" y="9859"/>
                  </a:cubicBezTo>
                  <a:cubicBezTo>
                    <a:pt x="34494" y="9012"/>
                    <a:pt x="34080" y="7716"/>
                    <a:pt x="33509" y="6472"/>
                  </a:cubicBezTo>
                  <a:cubicBezTo>
                    <a:pt x="33388" y="5608"/>
                    <a:pt x="33008" y="4761"/>
                    <a:pt x="32213" y="4346"/>
                  </a:cubicBezTo>
                  <a:cubicBezTo>
                    <a:pt x="30658" y="3465"/>
                    <a:pt x="30278" y="2100"/>
                    <a:pt x="29414" y="942"/>
                  </a:cubicBezTo>
                  <a:cubicBezTo>
                    <a:pt x="29120" y="544"/>
                    <a:pt x="28947" y="78"/>
                    <a:pt x="28377" y="9"/>
                  </a:cubicBezTo>
                  <a:cubicBezTo>
                    <a:pt x="28330" y="3"/>
                    <a:pt x="28287" y="1"/>
                    <a:pt x="2824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7" name="Google Shape;1327;p52"/>
            <p:cNvSpPr/>
            <p:nvPr/>
          </p:nvSpPr>
          <p:spPr>
            <a:xfrm>
              <a:off x="6442175" y="3238700"/>
              <a:ext cx="571625" cy="311800"/>
            </a:xfrm>
            <a:custGeom>
              <a:rect b="b" l="l" r="r" t="t"/>
              <a:pathLst>
                <a:path extrusionOk="0" h="12472" w="22865">
                  <a:moveTo>
                    <a:pt x="3070" y="1"/>
                  </a:moveTo>
                  <a:cubicBezTo>
                    <a:pt x="2939" y="1"/>
                    <a:pt x="2792" y="15"/>
                    <a:pt x="2627" y="46"/>
                  </a:cubicBezTo>
                  <a:cubicBezTo>
                    <a:pt x="1833" y="202"/>
                    <a:pt x="830" y="29"/>
                    <a:pt x="415" y="927"/>
                  </a:cubicBezTo>
                  <a:cubicBezTo>
                    <a:pt x="1" y="1826"/>
                    <a:pt x="934" y="1861"/>
                    <a:pt x="1400" y="2189"/>
                  </a:cubicBezTo>
                  <a:cubicBezTo>
                    <a:pt x="1504" y="2258"/>
                    <a:pt x="1366" y="2569"/>
                    <a:pt x="1435" y="2742"/>
                  </a:cubicBezTo>
                  <a:cubicBezTo>
                    <a:pt x="1757" y="3623"/>
                    <a:pt x="1963" y="4886"/>
                    <a:pt x="3062" y="4886"/>
                  </a:cubicBezTo>
                  <a:cubicBezTo>
                    <a:pt x="3084" y="4886"/>
                    <a:pt x="3106" y="4886"/>
                    <a:pt x="3129" y="4885"/>
                  </a:cubicBezTo>
                  <a:cubicBezTo>
                    <a:pt x="3207" y="4880"/>
                    <a:pt x="3284" y="4878"/>
                    <a:pt x="3360" y="4878"/>
                  </a:cubicBezTo>
                  <a:cubicBezTo>
                    <a:pt x="4698" y="4878"/>
                    <a:pt x="5731" y="5570"/>
                    <a:pt x="6810" y="6077"/>
                  </a:cubicBezTo>
                  <a:cubicBezTo>
                    <a:pt x="7328" y="6319"/>
                    <a:pt x="8019" y="7322"/>
                    <a:pt x="7207" y="8203"/>
                  </a:cubicBezTo>
                  <a:cubicBezTo>
                    <a:pt x="6913" y="8531"/>
                    <a:pt x="6948" y="8911"/>
                    <a:pt x="7121" y="9292"/>
                  </a:cubicBezTo>
                  <a:cubicBezTo>
                    <a:pt x="7274" y="9613"/>
                    <a:pt x="7597" y="9810"/>
                    <a:pt x="7934" y="9810"/>
                  </a:cubicBezTo>
                  <a:cubicBezTo>
                    <a:pt x="8014" y="9810"/>
                    <a:pt x="8095" y="9799"/>
                    <a:pt x="8175" y="9775"/>
                  </a:cubicBezTo>
                  <a:cubicBezTo>
                    <a:pt x="8275" y="9755"/>
                    <a:pt x="8368" y="9745"/>
                    <a:pt x="8457" y="9745"/>
                  </a:cubicBezTo>
                  <a:cubicBezTo>
                    <a:pt x="8811" y="9745"/>
                    <a:pt x="9087" y="9900"/>
                    <a:pt x="9419" y="10121"/>
                  </a:cubicBezTo>
                  <a:cubicBezTo>
                    <a:pt x="10079" y="10569"/>
                    <a:pt x="10930" y="10787"/>
                    <a:pt x="11688" y="10787"/>
                  </a:cubicBezTo>
                  <a:cubicBezTo>
                    <a:pt x="12538" y="10787"/>
                    <a:pt x="13270" y="10513"/>
                    <a:pt x="13480" y="9983"/>
                  </a:cubicBezTo>
                  <a:cubicBezTo>
                    <a:pt x="13648" y="9563"/>
                    <a:pt x="13555" y="9014"/>
                    <a:pt x="14230" y="9014"/>
                  </a:cubicBezTo>
                  <a:cubicBezTo>
                    <a:pt x="14250" y="9014"/>
                    <a:pt x="14271" y="9014"/>
                    <a:pt x="14293" y="9015"/>
                  </a:cubicBezTo>
                  <a:cubicBezTo>
                    <a:pt x="15036" y="9050"/>
                    <a:pt x="15381" y="9516"/>
                    <a:pt x="15450" y="10138"/>
                  </a:cubicBezTo>
                  <a:cubicBezTo>
                    <a:pt x="15640" y="11486"/>
                    <a:pt x="16522" y="11953"/>
                    <a:pt x="17697" y="11988"/>
                  </a:cubicBezTo>
                  <a:cubicBezTo>
                    <a:pt x="18224" y="11988"/>
                    <a:pt x="18870" y="12472"/>
                    <a:pt x="19366" y="12472"/>
                  </a:cubicBezTo>
                  <a:cubicBezTo>
                    <a:pt x="19602" y="12472"/>
                    <a:pt x="19804" y="12362"/>
                    <a:pt x="19944" y="12039"/>
                  </a:cubicBezTo>
                  <a:cubicBezTo>
                    <a:pt x="20289" y="11210"/>
                    <a:pt x="19287" y="10398"/>
                    <a:pt x="18596" y="9758"/>
                  </a:cubicBezTo>
                  <a:cubicBezTo>
                    <a:pt x="18164" y="9361"/>
                    <a:pt x="17420" y="8825"/>
                    <a:pt x="17749" y="8272"/>
                  </a:cubicBezTo>
                  <a:cubicBezTo>
                    <a:pt x="17984" y="7884"/>
                    <a:pt x="18253" y="7197"/>
                    <a:pt x="18937" y="7197"/>
                  </a:cubicBezTo>
                  <a:cubicBezTo>
                    <a:pt x="19107" y="7197"/>
                    <a:pt x="19302" y="7239"/>
                    <a:pt x="19529" y="7339"/>
                  </a:cubicBezTo>
                  <a:cubicBezTo>
                    <a:pt x="19732" y="7429"/>
                    <a:pt x="19935" y="7468"/>
                    <a:pt x="20135" y="7468"/>
                  </a:cubicBezTo>
                  <a:cubicBezTo>
                    <a:pt x="20854" y="7468"/>
                    <a:pt x="21544" y="6970"/>
                    <a:pt x="22138" y="6578"/>
                  </a:cubicBezTo>
                  <a:cubicBezTo>
                    <a:pt x="22795" y="6146"/>
                    <a:pt x="22864" y="5248"/>
                    <a:pt x="22311" y="4643"/>
                  </a:cubicBezTo>
                  <a:cubicBezTo>
                    <a:pt x="22115" y="4425"/>
                    <a:pt x="21948" y="4340"/>
                    <a:pt x="21799" y="4340"/>
                  </a:cubicBezTo>
                  <a:cubicBezTo>
                    <a:pt x="21465" y="4340"/>
                    <a:pt x="21227" y="4774"/>
                    <a:pt x="20963" y="5110"/>
                  </a:cubicBezTo>
                  <a:cubicBezTo>
                    <a:pt x="20756" y="5334"/>
                    <a:pt x="20479" y="5472"/>
                    <a:pt x="20168" y="5507"/>
                  </a:cubicBezTo>
                  <a:cubicBezTo>
                    <a:pt x="20112" y="5512"/>
                    <a:pt x="20051" y="5514"/>
                    <a:pt x="19986" y="5514"/>
                  </a:cubicBezTo>
                  <a:cubicBezTo>
                    <a:pt x="18639" y="5514"/>
                    <a:pt x="15548" y="4518"/>
                    <a:pt x="14344" y="3727"/>
                  </a:cubicBezTo>
                  <a:cubicBezTo>
                    <a:pt x="13999" y="3485"/>
                    <a:pt x="13636" y="3295"/>
                    <a:pt x="13238" y="3139"/>
                  </a:cubicBezTo>
                  <a:cubicBezTo>
                    <a:pt x="11925" y="2690"/>
                    <a:pt x="10473" y="2465"/>
                    <a:pt x="9298" y="1774"/>
                  </a:cubicBezTo>
                  <a:cubicBezTo>
                    <a:pt x="8770" y="1458"/>
                    <a:pt x="8301" y="1322"/>
                    <a:pt x="7877" y="1322"/>
                  </a:cubicBezTo>
                  <a:cubicBezTo>
                    <a:pt x="7093" y="1322"/>
                    <a:pt x="6459" y="1787"/>
                    <a:pt x="5876" y="2448"/>
                  </a:cubicBezTo>
                  <a:cubicBezTo>
                    <a:pt x="5497" y="2886"/>
                    <a:pt x="5240" y="3062"/>
                    <a:pt x="5050" y="3062"/>
                  </a:cubicBezTo>
                  <a:cubicBezTo>
                    <a:pt x="4739" y="3062"/>
                    <a:pt x="4614" y="2586"/>
                    <a:pt x="4442" y="2016"/>
                  </a:cubicBezTo>
                  <a:cubicBezTo>
                    <a:pt x="4193" y="1191"/>
                    <a:pt x="4266" y="1"/>
                    <a:pt x="3070"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8" name="Google Shape;1328;p52"/>
            <p:cNvSpPr/>
            <p:nvPr/>
          </p:nvSpPr>
          <p:spPr>
            <a:xfrm>
              <a:off x="5898675" y="3029225"/>
              <a:ext cx="282150" cy="318450"/>
            </a:xfrm>
            <a:custGeom>
              <a:rect b="b" l="l" r="r" t="t"/>
              <a:pathLst>
                <a:path extrusionOk="0" h="12738" w="11286">
                  <a:moveTo>
                    <a:pt x="8163" y="0"/>
                  </a:moveTo>
                  <a:cubicBezTo>
                    <a:pt x="7646" y="0"/>
                    <a:pt x="7307" y="634"/>
                    <a:pt x="7121" y="1115"/>
                  </a:cubicBezTo>
                  <a:cubicBezTo>
                    <a:pt x="6498" y="2618"/>
                    <a:pt x="5081" y="3362"/>
                    <a:pt x="4027" y="4450"/>
                  </a:cubicBezTo>
                  <a:cubicBezTo>
                    <a:pt x="3562" y="4916"/>
                    <a:pt x="2753" y="5709"/>
                    <a:pt x="2170" y="5709"/>
                  </a:cubicBezTo>
                  <a:cubicBezTo>
                    <a:pt x="2125" y="5709"/>
                    <a:pt x="2082" y="5704"/>
                    <a:pt x="2040" y="5695"/>
                  </a:cubicBezTo>
                  <a:cubicBezTo>
                    <a:pt x="1767" y="5631"/>
                    <a:pt x="1536" y="5602"/>
                    <a:pt x="1339" y="5602"/>
                  </a:cubicBezTo>
                  <a:cubicBezTo>
                    <a:pt x="150" y="5602"/>
                    <a:pt x="215" y="6659"/>
                    <a:pt x="52" y="7475"/>
                  </a:cubicBezTo>
                  <a:cubicBezTo>
                    <a:pt x="1" y="9410"/>
                    <a:pt x="1625" y="11518"/>
                    <a:pt x="3267" y="12123"/>
                  </a:cubicBezTo>
                  <a:cubicBezTo>
                    <a:pt x="3638" y="12262"/>
                    <a:pt x="4019" y="12277"/>
                    <a:pt x="4389" y="12277"/>
                  </a:cubicBezTo>
                  <a:cubicBezTo>
                    <a:pt x="4488" y="12277"/>
                    <a:pt x="4586" y="12276"/>
                    <a:pt x="4683" y="12276"/>
                  </a:cubicBezTo>
                  <a:cubicBezTo>
                    <a:pt x="5034" y="12276"/>
                    <a:pt x="5369" y="12290"/>
                    <a:pt x="5669" y="12417"/>
                  </a:cubicBezTo>
                  <a:cubicBezTo>
                    <a:pt x="6156" y="12630"/>
                    <a:pt x="6559" y="12738"/>
                    <a:pt x="6895" y="12738"/>
                  </a:cubicBezTo>
                  <a:cubicBezTo>
                    <a:pt x="7678" y="12738"/>
                    <a:pt x="8093" y="12148"/>
                    <a:pt x="8348" y="10914"/>
                  </a:cubicBezTo>
                  <a:cubicBezTo>
                    <a:pt x="8572" y="9773"/>
                    <a:pt x="9073" y="8235"/>
                    <a:pt x="9937" y="7786"/>
                  </a:cubicBezTo>
                  <a:cubicBezTo>
                    <a:pt x="11268" y="7094"/>
                    <a:pt x="10577" y="6697"/>
                    <a:pt x="10231" y="6023"/>
                  </a:cubicBezTo>
                  <a:cubicBezTo>
                    <a:pt x="9782" y="5124"/>
                    <a:pt x="8797" y="4278"/>
                    <a:pt x="10058" y="3189"/>
                  </a:cubicBezTo>
                  <a:cubicBezTo>
                    <a:pt x="10404" y="2895"/>
                    <a:pt x="11285" y="2618"/>
                    <a:pt x="10853" y="1945"/>
                  </a:cubicBezTo>
                  <a:cubicBezTo>
                    <a:pt x="10266" y="1063"/>
                    <a:pt x="9402" y="286"/>
                    <a:pt x="8348" y="26"/>
                  </a:cubicBezTo>
                  <a:cubicBezTo>
                    <a:pt x="8284" y="9"/>
                    <a:pt x="8222" y="0"/>
                    <a:pt x="816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9" name="Google Shape;1329;p52"/>
            <p:cNvSpPr/>
            <p:nvPr/>
          </p:nvSpPr>
          <p:spPr>
            <a:xfrm>
              <a:off x="5544400" y="3065225"/>
              <a:ext cx="541800" cy="430700"/>
            </a:xfrm>
            <a:custGeom>
              <a:rect b="b" l="l" r="r" t="t"/>
              <a:pathLst>
                <a:path extrusionOk="0" h="17228" w="21672">
                  <a:moveTo>
                    <a:pt x="7484" y="4583"/>
                  </a:moveTo>
                  <a:lnTo>
                    <a:pt x="7484" y="4583"/>
                  </a:lnTo>
                  <a:cubicBezTo>
                    <a:pt x="7486" y="4586"/>
                    <a:pt x="7488" y="4589"/>
                    <a:pt x="7491" y="4592"/>
                  </a:cubicBezTo>
                  <a:lnTo>
                    <a:pt x="7491" y="4592"/>
                  </a:lnTo>
                  <a:cubicBezTo>
                    <a:pt x="7494" y="4595"/>
                    <a:pt x="7498" y="4597"/>
                    <a:pt x="7501" y="4600"/>
                  </a:cubicBezTo>
                  <a:lnTo>
                    <a:pt x="7484" y="4583"/>
                  </a:lnTo>
                  <a:close/>
                  <a:moveTo>
                    <a:pt x="1210" y="0"/>
                  </a:moveTo>
                  <a:cubicBezTo>
                    <a:pt x="910" y="0"/>
                    <a:pt x="646" y="84"/>
                    <a:pt x="415" y="314"/>
                  </a:cubicBezTo>
                  <a:cubicBezTo>
                    <a:pt x="1" y="712"/>
                    <a:pt x="260" y="1127"/>
                    <a:pt x="571" y="1403"/>
                  </a:cubicBezTo>
                  <a:cubicBezTo>
                    <a:pt x="1833" y="2561"/>
                    <a:pt x="2939" y="3874"/>
                    <a:pt x="3872" y="5309"/>
                  </a:cubicBezTo>
                  <a:cubicBezTo>
                    <a:pt x="5894" y="8264"/>
                    <a:pt x="6948" y="12014"/>
                    <a:pt x="10663" y="13552"/>
                  </a:cubicBezTo>
                  <a:cubicBezTo>
                    <a:pt x="10715" y="13587"/>
                    <a:pt x="10733" y="13656"/>
                    <a:pt x="10733" y="13725"/>
                  </a:cubicBezTo>
                  <a:cubicBezTo>
                    <a:pt x="10007" y="15522"/>
                    <a:pt x="11579" y="15401"/>
                    <a:pt x="12478" y="15660"/>
                  </a:cubicBezTo>
                  <a:cubicBezTo>
                    <a:pt x="14932" y="16334"/>
                    <a:pt x="17420" y="16801"/>
                    <a:pt x="19961" y="17043"/>
                  </a:cubicBezTo>
                  <a:cubicBezTo>
                    <a:pt x="20276" y="17079"/>
                    <a:pt x="20618" y="17227"/>
                    <a:pt x="20904" y="17227"/>
                  </a:cubicBezTo>
                  <a:cubicBezTo>
                    <a:pt x="21167" y="17227"/>
                    <a:pt x="21382" y="17101"/>
                    <a:pt x="21482" y="16645"/>
                  </a:cubicBezTo>
                  <a:cubicBezTo>
                    <a:pt x="21672" y="15816"/>
                    <a:pt x="20842" y="15626"/>
                    <a:pt x="20306" y="15280"/>
                  </a:cubicBezTo>
                  <a:cubicBezTo>
                    <a:pt x="18129" y="13932"/>
                    <a:pt x="15502" y="14347"/>
                    <a:pt x="13204" y="13448"/>
                  </a:cubicBezTo>
                  <a:cubicBezTo>
                    <a:pt x="13103" y="13410"/>
                    <a:pt x="12986" y="13400"/>
                    <a:pt x="12863" y="13400"/>
                  </a:cubicBezTo>
                  <a:cubicBezTo>
                    <a:pt x="12726" y="13400"/>
                    <a:pt x="12582" y="13412"/>
                    <a:pt x="12448" y="13412"/>
                  </a:cubicBezTo>
                  <a:cubicBezTo>
                    <a:pt x="12162" y="13412"/>
                    <a:pt x="11919" y="13355"/>
                    <a:pt x="11873" y="12999"/>
                  </a:cubicBezTo>
                  <a:cubicBezTo>
                    <a:pt x="11769" y="12221"/>
                    <a:pt x="11614" y="11288"/>
                    <a:pt x="12409" y="10666"/>
                  </a:cubicBezTo>
                  <a:cubicBezTo>
                    <a:pt x="12979" y="10199"/>
                    <a:pt x="12806" y="9836"/>
                    <a:pt x="12478" y="9249"/>
                  </a:cubicBezTo>
                  <a:cubicBezTo>
                    <a:pt x="11908" y="8195"/>
                    <a:pt x="10352" y="8558"/>
                    <a:pt x="10076" y="7849"/>
                  </a:cubicBezTo>
                  <a:cubicBezTo>
                    <a:pt x="9542" y="6419"/>
                    <a:pt x="8354" y="5659"/>
                    <a:pt x="7491" y="4592"/>
                  </a:cubicBezTo>
                  <a:lnTo>
                    <a:pt x="7491" y="4592"/>
                  </a:lnTo>
                  <a:cubicBezTo>
                    <a:pt x="6993" y="4179"/>
                    <a:pt x="6512" y="3733"/>
                    <a:pt x="5980" y="3339"/>
                  </a:cubicBezTo>
                  <a:cubicBezTo>
                    <a:pt x="4563" y="2285"/>
                    <a:pt x="3682" y="522"/>
                    <a:pt x="1763" y="72"/>
                  </a:cubicBezTo>
                  <a:cubicBezTo>
                    <a:pt x="1567" y="28"/>
                    <a:pt x="1383" y="0"/>
                    <a:pt x="1210"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52"/>
            <p:cNvSpPr/>
            <p:nvPr/>
          </p:nvSpPr>
          <p:spPr>
            <a:xfrm>
              <a:off x="4388700" y="3530600"/>
              <a:ext cx="227275" cy="395425"/>
            </a:xfrm>
            <a:custGeom>
              <a:rect b="b" l="l" r="r" t="t"/>
              <a:pathLst>
                <a:path extrusionOk="0" h="15817" w="9091">
                  <a:moveTo>
                    <a:pt x="7622" y="0"/>
                  </a:moveTo>
                  <a:cubicBezTo>
                    <a:pt x="7155" y="0"/>
                    <a:pt x="6965" y="363"/>
                    <a:pt x="6740" y="761"/>
                  </a:cubicBezTo>
                  <a:cubicBezTo>
                    <a:pt x="5963" y="2212"/>
                    <a:pt x="5323" y="3802"/>
                    <a:pt x="3405" y="4200"/>
                  </a:cubicBezTo>
                  <a:cubicBezTo>
                    <a:pt x="2645" y="4338"/>
                    <a:pt x="2247" y="4891"/>
                    <a:pt x="2109" y="5738"/>
                  </a:cubicBezTo>
                  <a:cubicBezTo>
                    <a:pt x="1781" y="7587"/>
                    <a:pt x="1971" y="9471"/>
                    <a:pt x="917" y="11285"/>
                  </a:cubicBezTo>
                  <a:cubicBezTo>
                    <a:pt x="1" y="12910"/>
                    <a:pt x="1660" y="15813"/>
                    <a:pt x="3077" y="15813"/>
                  </a:cubicBezTo>
                  <a:cubicBezTo>
                    <a:pt x="3125" y="15815"/>
                    <a:pt x="3172" y="15816"/>
                    <a:pt x="3219" y="15816"/>
                  </a:cubicBezTo>
                  <a:cubicBezTo>
                    <a:pt x="4640" y="15816"/>
                    <a:pt x="5279" y="14808"/>
                    <a:pt x="5496" y="13670"/>
                  </a:cubicBezTo>
                  <a:cubicBezTo>
                    <a:pt x="6049" y="11095"/>
                    <a:pt x="7034" y="8676"/>
                    <a:pt x="8002" y="6256"/>
                  </a:cubicBezTo>
                  <a:cubicBezTo>
                    <a:pt x="8745" y="4373"/>
                    <a:pt x="9091" y="2645"/>
                    <a:pt x="8192" y="778"/>
                  </a:cubicBezTo>
                  <a:cubicBezTo>
                    <a:pt x="8054" y="467"/>
                    <a:pt x="8106" y="18"/>
                    <a:pt x="7622"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52"/>
            <p:cNvSpPr/>
            <p:nvPr/>
          </p:nvSpPr>
          <p:spPr>
            <a:xfrm>
              <a:off x="6438300" y="1893850"/>
              <a:ext cx="267450" cy="418275"/>
            </a:xfrm>
            <a:custGeom>
              <a:rect b="b" l="l" r="r" t="t"/>
              <a:pathLst>
                <a:path extrusionOk="0" h="16731" w="10698">
                  <a:moveTo>
                    <a:pt x="4909" y="1"/>
                  </a:moveTo>
                  <a:cubicBezTo>
                    <a:pt x="4667" y="1"/>
                    <a:pt x="4504" y="61"/>
                    <a:pt x="4562" y="216"/>
                  </a:cubicBezTo>
                  <a:cubicBezTo>
                    <a:pt x="5064" y="1633"/>
                    <a:pt x="3992" y="3465"/>
                    <a:pt x="5444" y="4502"/>
                  </a:cubicBezTo>
                  <a:cubicBezTo>
                    <a:pt x="6654" y="5366"/>
                    <a:pt x="6515" y="6627"/>
                    <a:pt x="6913" y="7647"/>
                  </a:cubicBezTo>
                  <a:cubicBezTo>
                    <a:pt x="6804" y="8207"/>
                    <a:pt x="6835" y="9062"/>
                    <a:pt x="6426" y="9062"/>
                  </a:cubicBezTo>
                  <a:cubicBezTo>
                    <a:pt x="6380" y="9062"/>
                    <a:pt x="6330" y="9052"/>
                    <a:pt x="6273" y="9029"/>
                  </a:cubicBezTo>
                  <a:cubicBezTo>
                    <a:pt x="6019" y="8928"/>
                    <a:pt x="5817" y="8884"/>
                    <a:pt x="5657" y="8884"/>
                  </a:cubicBezTo>
                  <a:cubicBezTo>
                    <a:pt x="5131" y="8884"/>
                    <a:pt x="5047" y="9360"/>
                    <a:pt x="4995" y="9876"/>
                  </a:cubicBezTo>
                  <a:cubicBezTo>
                    <a:pt x="4925" y="10533"/>
                    <a:pt x="4614" y="10757"/>
                    <a:pt x="4044" y="10896"/>
                  </a:cubicBezTo>
                  <a:cubicBezTo>
                    <a:pt x="726" y="11673"/>
                    <a:pt x="0" y="13229"/>
                    <a:pt x="1659" y="16028"/>
                  </a:cubicBezTo>
                  <a:cubicBezTo>
                    <a:pt x="1834" y="16314"/>
                    <a:pt x="1935" y="16730"/>
                    <a:pt x="2351" y="16730"/>
                  </a:cubicBezTo>
                  <a:cubicBezTo>
                    <a:pt x="2389" y="16730"/>
                    <a:pt x="2429" y="16727"/>
                    <a:pt x="2471" y="16720"/>
                  </a:cubicBezTo>
                  <a:cubicBezTo>
                    <a:pt x="3007" y="16633"/>
                    <a:pt x="3197" y="16236"/>
                    <a:pt x="3301" y="15752"/>
                  </a:cubicBezTo>
                  <a:cubicBezTo>
                    <a:pt x="3405" y="15251"/>
                    <a:pt x="3301" y="14784"/>
                    <a:pt x="4009" y="14542"/>
                  </a:cubicBezTo>
                  <a:cubicBezTo>
                    <a:pt x="5651" y="13955"/>
                    <a:pt x="7241" y="13194"/>
                    <a:pt x="8866" y="12555"/>
                  </a:cubicBezTo>
                  <a:cubicBezTo>
                    <a:pt x="9298" y="12399"/>
                    <a:pt x="9643" y="12261"/>
                    <a:pt x="9799" y="11829"/>
                  </a:cubicBezTo>
                  <a:cubicBezTo>
                    <a:pt x="10300" y="10308"/>
                    <a:pt x="8866" y="5746"/>
                    <a:pt x="7604" y="4709"/>
                  </a:cubicBezTo>
                  <a:cubicBezTo>
                    <a:pt x="7397" y="4536"/>
                    <a:pt x="6809" y="4571"/>
                    <a:pt x="7016" y="4139"/>
                  </a:cubicBezTo>
                  <a:cubicBezTo>
                    <a:pt x="7082" y="4008"/>
                    <a:pt x="7166" y="3963"/>
                    <a:pt x="7262" y="3963"/>
                  </a:cubicBezTo>
                  <a:cubicBezTo>
                    <a:pt x="7468" y="3963"/>
                    <a:pt x="7725" y="4173"/>
                    <a:pt x="7950" y="4173"/>
                  </a:cubicBezTo>
                  <a:cubicBezTo>
                    <a:pt x="7979" y="4174"/>
                    <a:pt x="8009" y="4175"/>
                    <a:pt x="8039" y="4175"/>
                  </a:cubicBezTo>
                  <a:cubicBezTo>
                    <a:pt x="9008" y="4175"/>
                    <a:pt x="9913" y="3634"/>
                    <a:pt x="10265" y="2946"/>
                  </a:cubicBezTo>
                  <a:cubicBezTo>
                    <a:pt x="10697" y="2117"/>
                    <a:pt x="9695" y="1667"/>
                    <a:pt x="8987" y="1581"/>
                  </a:cubicBezTo>
                  <a:cubicBezTo>
                    <a:pt x="7811" y="1443"/>
                    <a:pt x="6930" y="786"/>
                    <a:pt x="5962" y="250"/>
                  </a:cubicBezTo>
                  <a:cubicBezTo>
                    <a:pt x="5704" y="111"/>
                    <a:pt x="5235" y="1"/>
                    <a:pt x="4909"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2" name="Google Shape;1332;p52"/>
            <p:cNvSpPr/>
            <p:nvPr/>
          </p:nvSpPr>
          <p:spPr>
            <a:xfrm>
              <a:off x="6901875" y="4220725"/>
              <a:ext cx="468775" cy="354550"/>
            </a:xfrm>
            <a:custGeom>
              <a:rect b="b" l="l" r="r" t="t"/>
              <a:pathLst>
                <a:path extrusionOk="0" h="14182" w="18751">
                  <a:moveTo>
                    <a:pt x="15666" y="0"/>
                  </a:moveTo>
                  <a:cubicBezTo>
                    <a:pt x="15588" y="0"/>
                    <a:pt x="15504" y="9"/>
                    <a:pt x="15415" y="28"/>
                  </a:cubicBezTo>
                  <a:cubicBezTo>
                    <a:pt x="14690" y="184"/>
                    <a:pt x="14759" y="772"/>
                    <a:pt x="14897" y="1290"/>
                  </a:cubicBezTo>
                  <a:cubicBezTo>
                    <a:pt x="15294" y="2845"/>
                    <a:pt x="14880" y="4038"/>
                    <a:pt x="13463" y="4850"/>
                  </a:cubicBezTo>
                  <a:cubicBezTo>
                    <a:pt x="13013" y="5109"/>
                    <a:pt x="12823" y="5472"/>
                    <a:pt x="13065" y="5991"/>
                  </a:cubicBezTo>
                  <a:cubicBezTo>
                    <a:pt x="13324" y="6578"/>
                    <a:pt x="12823" y="6803"/>
                    <a:pt x="12512" y="7097"/>
                  </a:cubicBezTo>
                  <a:cubicBezTo>
                    <a:pt x="12410" y="7191"/>
                    <a:pt x="12303" y="7233"/>
                    <a:pt x="12200" y="7233"/>
                  </a:cubicBezTo>
                  <a:cubicBezTo>
                    <a:pt x="12041" y="7233"/>
                    <a:pt x="11891" y="7133"/>
                    <a:pt x="11786" y="6976"/>
                  </a:cubicBezTo>
                  <a:cubicBezTo>
                    <a:pt x="11531" y="6610"/>
                    <a:pt x="11284" y="6477"/>
                    <a:pt x="11039" y="6477"/>
                  </a:cubicBezTo>
                  <a:cubicBezTo>
                    <a:pt x="10705" y="6477"/>
                    <a:pt x="10373" y="6726"/>
                    <a:pt x="10024" y="6976"/>
                  </a:cubicBezTo>
                  <a:cubicBezTo>
                    <a:pt x="8797" y="7891"/>
                    <a:pt x="7811" y="9188"/>
                    <a:pt x="6308" y="9637"/>
                  </a:cubicBezTo>
                  <a:cubicBezTo>
                    <a:pt x="4303" y="10242"/>
                    <a:pt x="2696" y="11572"/>
                    <a:pt x="812" y="12385"/>
                  </a:cubicBezTo>
                  <a:cubicBezTo>
                    <a:pt x="242" y="12627"/>
                    <a:pt x="0" y="13214"/>
                    <a:pt x="692" y="13577"/>
                  </a:cubicBezTo>
                  <a:cubicBezTo>
                    <a:pt x="1262" y="13888"/>
                    <a:pt x="1936" y="13992"/>
                    <a:pt x="2610" y="14182"/>
                  </a:cubicBezTo>
                  <a:cubicBezTo>
                    <a:pt x="3819" y="13854"/>
                    <a:pt x="4943" y="13249"/>
                    <a:pt x="5893" y="12436"/>
                  </a:cubicBezTo>
                  <a:cubicBezTo>
                    <a:pt x="7829" y="10743"/>
                    <a:pt x="10144" y="9447"/>
                    <a:pt x="12357" y="8496"/>
                  </a:cubicBezTo>
                  <a:cubicBezTo>
                    <a:pt x="14396" y="7615"/>
                    <a:pt x="15847" y="6042"/>
                    <a:pt x="17817" y="5213"/>
                  </a:cubicBezTo>
                  <a:cubicBezTo>
                    <a:pt x="18301" y="4988"/>
                    <a:pt x="18751" y="4452"/>
                    <a:pt x="18612" y="3848"/>
                  </a:cubicBezTo>
                  <a:cubicBezTo>
                    <a:pt x="18539" y="3538"/>
                    <a:pt x="18402" y="3442"/>
                    <a:pt x="18239" y="3442"/>
                  </a:cubicBezTo>
                  <a:cubicBezTo>
                    <a:pt x="18019" y="3442"/>
                    <a:pt x="17752" y="3615"/>
                    <a:pt x="17524" y="3675"/>
                  </a:cubicBezTo>
                  <a:cubicBezTo>
                    <a:pt x="17487" y="3682"/>
                    <a:pt x="17451" y="3686"/>
                    <a:pt x="17417" y="3686"/>
                  </a:cubicBezTo>
                  <a:cubicBezTo>
                    <a:pt x="17207" y="3686"/>
                    <a:pt x="17050" y="3554"/>
                    <a:pt x="17109" y="3346"/>
                  </a:cubicBezTo>
                  <a:cubicBezTo>
                    <a:pt x="17385" y="2431"/>
                    <a:pt x="16625" y="1791"/>
                    <a:pt x="16556" y="962"/>
                  </a:cubicBezTo>
                  <a:cubicBezTo>
                    <a:pt x="16526" y="461"/>
                    <a:pt x="16229" y="0"/>
                    <a:pt x="1566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3" name="Google Shape;1333;p52"/>
            <p:cNvSpPr/>
            <p:nvPr/>
          </p:nvSpPr>
          <p:spPr>
            <a:xfrm>
              <a:off x="6306100" y="2654825"/>
              <a:ext cx="232875" cy="385425"/>
            </a:xfrm>
            <a:custGeom>
              <a:rect b="b" l="l" r="r" t="t"/>
              <a:pathLst>
                <a:path extrusionOk="0" h="15417" w="9315">
                  <a:moveTo>
                    <a:pt x="6907" y="9941"/>
                  </a:moveTo>
                  <a:cubicBezTo>
                    <a:pt x="6738" y="10523"/>
                    <a:pt x="6645" y="11167"/>
                    <a:pt x="5910" y="11304"/>
                  </a:cubicBezTo>
                  <a:cubicBezTo>
                    <a:pt x="5905" y="11305"/>
                    <a:pt x="5899" y="11305"/>
                    <a:pt x="5892" y="11305"/>
                  </a:cubicBezTo>
                  <a:cubicBezTo>
                    <a:pt x="5767" y="11305"/>
                    <a:pt x="5547" y="11146"/>
                    <a:pt x="5547" y="11097"/>
                  </a:cubicBezTo>
                  <a:cubicBezTo>
                    <a:pt x="5616" y="10270"/>
                    <a:pt x="6304" y="10147"/>
                    <a:pt x="6907" y="9941"/>
                  </a:cubicBezTo>
                  <a:close/>
                  <a:moveTo>
                    <a:pt x="2345" y="1"/>
                  </a:moveTo>
                  <a:cubicBezTo>
                    <a:pt x="2049" y="1"/>
                    <a:pt x="1708" y="93"/>
                    <a:pt x="1419" y="93"/>
                  </a:cubicBezTo>
                  <a:cubicBezTo>
                    <a:pt x="1383" y="93"/>
                    <a:pt x="1348" y="92"/>
                    <a:pt x="1313" y="88"/>
                  </a:cubicBezTo>
                  <a:cubicBezTo>
                    <a:pt x="1306" y="88"/>
                    <a:pt x="1299" y="88"/>
                    <a:pt x="1292" y="88"/>
                  </a:cubicBezTo>
                  <a:cubicBezTo>
                    <a:pt x="885" y="88"/>
                    <a:pt x="504" y="561"/>
                    <a:pt x="639" y="883"/>
                  </a:cubicBezTo>
                  <a:cubicBezTo>
                    <a:pt x="1244" y="2283"/>
                    <a:pt x="0" y="3977"/>
                    <a:pt x="1348" y="5273"/>
                  </a:cubicBezTo>
                  <a:cubicBezTo>
                    <a:pt x="1538" y="5446"/>
                    <a:pt x="1383" y="5964"/>
                    <a:pt x="1538" y="6241"/>
                  </a:cubicBezTo>
                  <a:cubicBezTo>
                    <a:pt x="1851" y="6738"/>
                    <a:pt x="1941" y="7889"/>
                    <a:pt x="2501" y="7889"/>
                  </a:cubicBezTo>
                  <a:cubicBezTo>
                    <a:pt x="2623" y="7889"/>
                    <a:pt x="2766" y="7836"/>
                    <a:pt x="2938" y="7710"/>
                  </a:cubicBezTo>
                  <a:cubicBezTo>
                    <a:pt x="3345" y="7411"/>
                    <a:pt x="3664" y="7306"/>
                    <a:pt x="3951" y="7306"/>
                  </a:cubicBezTo>
                  <a:cubicBezTo>
                    <a:pt x="4345" y="7306"/>
                    <a:pt x="4678" y="7505"/>
                    <a:pt x="5098" y="7675"/>
                  </a:cubicBezTo>
                  <a:cubicBezTo>
                    <a:pt x="5375" y="7796"/>
                    <a:pt x="5651" y="7848"/>
                    <a:pt x="5668" y="8176"/>
                  </a:cubicBezTo>
                  <a:cubicBezTo>
                    <a:pt x="5668" y="8297"/>
                    <a:pt x="5547" y="8401"/>
                    <a:pt x="5478" y="8504"/>
                  </a:cubicBezTo>
                  <a:cubicBezTo>
                    <a:pt x="5288" y="8384"/>
                    <a:pt x="5098" y="8263"/>
                    <a:pt x="4908" y="8107"/>
                  </a:cubicBezTo>
                  <a:cubicBezTo>
                    <a:pt x="4670" y="7869"/>
                    <a:pt x="4349" y="7740"/>
                    <a:pt x="4020" y="7740"/>
                  </a:cubicBezTo>
                  <a:cubicBezTo>
                    <a:pt x="3895" y="7740"/>
                    <a:pt x="3770" y="7758"/>
                    <a:pt x="3646" y="7796"/>
                  </a:cubicBezTo>
                  <a:cubicBezTo>
                    <a:pt x="3059" y="7951"/>
                    <a:pt x="3284" y="8470"/>
                    <a:pt x="3249" y="8850"/>
                  </a:cubicBezTo>
                  <a:cubicBezTo>
                    <a:pt x="3180" y="10008"/>
                    <a:pt x="4701" y="11270"/>
                    <a:pt x="4580" y="11408"/>
                  </a:cubicBezTo>
                  <a:cubicBezTo>
                    <a:pt x="3042" y="13170"/>
                    <a:pt x="4251" y="13205"/>
                    <a:pt x="5599" y="13758"/>
                  </a:cubicBezTo>
                  <a:cubicBezTo>
                    <a:pt x="6014" y="13948"/>
                    <a:pt x="6429" y="15244"/>
                    <a:pt x="7379" y="15400"/>
                  </a:cubicBezTo>
                  <a:cubicBezTo>
                    <a:pt x="7454" y="15411"/>
                    <a:pt x="7523" y="15417"/>
                    <a:pt x="7586" y="15417"/>
                  </a:cubicBezTo>
                  <a:cubicBezTo>
                    <a:pt x="8462" y="15417"/>
                    <a:pt x="8316" y="14362"/>
                    <a:pt x="8606" y="13879"/>
                  </a:cubicBezTo>
                  <a:cubicBezTo>
                    <a:pt x="9315" y="12687"/>
                    <a:pt x="8554" y="11529"/>
                    <a:pt x="8105" y="10423"/>
                  </a:cubicBezTo>
                  <a:cubicBezTo>
                    <a:pt x="7967" y="10058"/>
                    <a:pt x="7709" y="9812"/>
                    <a:pt x="7353" y="9812"/>
                  </a:cubicBezTo>
                  <a:cubicBezTo>
                    <a:pt x="7222" y="9812"/>
                    <a:pt x="7078" y="9845"/>
                    <a:pt x="6922" y="9917"/>
                  </a:cubicBezTo>
                  <a:lnTo>
                    <a:pt x="6922" y="9917"/>
                  </a:lnTo>
                  <a:cubicBezTo>
                    <a:pt x="7290" y="9072"/>
                    <a:pt x="8114" y="7913"/>
                    <a:pt x="7103" y="7433"/>
                  </a:cubicBezTo>
                  <a:cubicBezTo>
                    <a:pt x="5789" y="6828"/>
                    <a:pt x="5530" y="5048"/>
                    <a:pt x="3854" y="4927"/>
                  </a:cubicBezTo>
                  <a:cubicBezTo>
                    <a:pt x="3335" y="4893"/>
                    <a:pt x="2886" y="4167"/>
                    <a:pt x="3318" y="3424"/>
                  </a:cubicBezTo>
                  <a:cubicBezTo>
                    <a:pt x="3975" y="2318"/>
                    <a:pt x="3353" y="1298"/>
                    <a:pt x="2955" y="348"/>
                  </a:cubicBezTo>
                  <a:cubicBezTo>
                    <a:pt x="2833" y="73"/>
                    <a:pt x="2607" y="1"/>
                    <a:pt x="234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4" name="Google Shape;1334;p52"/>
            <p:cNvSpPr/>
            <p:nvPr/>
          </p:nvSpPr>
          <p:spPr>
            <a:xfrm>
              <a:off x="6139750" y="3178550"/>
              <a:ext cx="185375" cy="227425"/>
            </a:xfrm>
            <a:custGeom>
              <a:rect b="b" l="l" r="r" t="t"/>
              <a:pathLst>
                <a:path extrusionOk="0" h="9097" w="7415">
                  <a:moveTo>
                    <a:pt x="6576" y="0"/>
                  </a:moveTo>
                  <a:cubicBezTo>
                    <a:pt x="6440" y="0"/>
                    <a:pt x="6314" y="46"/>
                    <a:pt x="6222" y="154"/>
                  </a:cubicBezTo>
                  <a:cubicBezTo>
                    <a:pt x="5928" y="483"/>
                    <a:pt x="5611" y="592"/>
                    <a:pt x="5290" y="592"/>
                  </a:cubicBezTo>
                  <a:cubicBezTo>
                    <a:pt x="4988" y="592"/>
                    <a:pt x="4683" y="496"/>
                    <a:pt x="4390" y="396"/>
                  </a:cubicBezTo>
                  <a:cubicBezTo>
                    <a:pt x="3964" y="242"/>
                    <a:pt x="3597" y="173"/>
                    <a:pt x="3279" y="173"/>
                  </a:cubicBezTo>
                  <a:cubicBezTo>
                    <a:pt x="1986" y="173"/>
                    <a:pt x="1492" y="1318"/>
                    <a:pt x="1020" y="2608"/>
                  </a:cubicBezTo>
                  <a:cubicBezTo>
                    <a:pt x="364" y="4353"/>
                    <a:pt x="1" y="6064"/>
                    <a:pt x="796" y="7360"/>
                  </a:cubicBezTo>
                  <a:cubicBezTo>
                    <a:pt x="847" y="8362"/>
                    <a:pt x="761" y="8984"/>
                    <a:pt x="1470" y="9088"/>
                  </a:cubicBezTo>
                  <a:cubicBezTo>
                    <a:pt x="1519" y="9094"/>
                    <a:pt x="1568" y="9097"/>
                    <a:pt x="1614" y="9097"/>
                  </a:cubicBezTo>
                  <a:cubicBezTo>
                    <a:pt x="2117" y="9097"/>
                    <a:pt x="2435" y="8762"/>
                    <a:pt x="2593" y="8224"/>
                  </a:cubicBezTo>
                  <a:cubicBezTo>
                    <a:pt x="2634" y="8075"/>
                    <a:pt x="2578" y="7743"/>
                    <a:pt x="2746" y="7743"/>
                  </a:cubicBezTo>
                  <a:cubicBezTo>
                    <a:pt x="2792" y="7743"/>
                    <a:pt x="2854" y="7768"/>
                    <a:pt x="2938" y="7827"/>
                  </a:cubicBezTo>
                  <a:cubicBezTo>
                    <a:pt x="3173" y="7995"/>
                    <a:pt x="3380" y="8062"/>
                    <a:pt x="3567" y="8062"/>
                  </a:cubicBezTo>
                  <a:cubicBezTo>
                    <a:pt x="4013" y="8062"/>
                    <a:pt x="4340" y="7677"/>
                    <a:pt x="4632" y="7360"/>
                  </a:cubicBezTo>
                  <a:cubicBezTo>
                    <a:pt x="5116" y="6842"/>
                    <a:pt x="4563" y="6358"/>
                    <a:pt x="4373" y="5839"/>
                  </a:cubicBezTo>
                  <a:cubicBezTo>
                    <a:pt x="4183" y="5321"/>
                    <a:pt x="3491" y="4750"/>
                    <a:pt x="4442" y="4249"/>
                  </a:cubicBezTo>
                  <a:cubicBezTo>
                    <a:pt x="4943" y="3990"/>
                    <a:pt x="5790" y="3852"/>
                    <a:pt x="5427" y="3057"/>
                  </a:cubicBezTo>
                  <a:cubicBezTo>
                    <a:pt x="5274" y="2713"/>
                    <a:pt x="5030" y="2616"/>
                    <a:pt x="4752" y="2616"/>
                  </a:cubicBezTo>
                  <a:cubicBezTo>
                    <a:pt x="4400" y="2616"/>
                    <a:pt x="3994" y="2771"/>
                    <a:pt x="3647" y="2780"/>
                  </a:cubicBezTo>
                  <a:cubicBezTo>
                    <a:pt x="3388" y="2815"/>
                    <a:pt x="3129" y="2850"/>
                    <a:pt x="2887" y="2919"/>
                  </a:cubicBezTo>
                  <a:cubicBezTo>
                    <a:pt x="2887" y="2746"/>
                    <a:pt x="2800" y="2487"/>
                    <a:pt x="2887" y="2435"/>
                  </a:cubicBezTo>
                  <a:cubicBezTo>
                    <a:pt x="3111" y="2262"/>
                    <a:pt x="3405" y="2037"/>
                    <a:pt x="3664" y="2037"/>
                  </a:cubicBezTo>
                  <a:cubicBezTo>
                    <a:pt x="4321" y="2055"/>
                    <a:pt x="4995" y="2262"/>
                    <a:pt x="5634" y="2262"/>
                  </a:cubicBezTo>
                  <a:cubicBezTo>
                    <a:pt x="6481" y="2262"/>
                    <a:pt x="6861" y="1553"/>
                    <a:pt x="7242" y="931"/>
                  </a:cubicBezTo>
                  <a:cubicBezTo>
                    <a:pt x="7414" y="689"/>
                    <a:pt x="7328" y="344"/>
                    <a:pt x="7086" y="188"/>
                  </a:cubicBezTo>
                  <a:cubicBezTo>
                    <a:pt x="6932" y="73"/>
                    <a:pt x="6746" y="0"/>
                    <a:pt x="657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5" name="Google Shape;1335;p52"/>
            <p:cNvSpPr/>
            <p:nvPr/>
          </p:nvSpPr>
          <p:spPr>
            <a:xfrm>
              <a:off x="4320000" y="1079225"/>
              <a:ext cx="260125" cy="163000"/>
            </a:xfrm>
            <a:custGeom>
              <a:rect b="b" l="l" r="r" t="t"/>
              <a:pathLst>
                <a:path extrusionOk="0" h="6520" w="10405">
                  <a:moveTo>
                    <a:pt x="8970" y="1"/>
                  </a:moveTo>
                  <a:cubicBezTo>
                    <a:pt x="6620" y="778"/>
                    <a:pt x="3786" y="294"/>
                    <a:pt x="1764" y="2576"/>
                  </a:cubicBezTo>
                  <a:cubicBezTo>
                    <a:pt x="502" y="3993"/>
                    <a:pt x="1" y="5410"/>
                    <a:pt x="1038" y="5876"/>
                  </a:cubicBezTo>
                  <a:cubicBezTo>
                    <a:pt x="2057" y="6274"/>
                    <a:pt x="3146" y="6499"/>
                    <a:pt x="4252" y="6516"/>
                  </a:cubicBezTo>
                  <a:cubicBezTo>
                    <a:pt x="4303" y="6518"/>
                    <a:pt x="4355" y="6520"/>
                    <a:pt x="4406" y="6520"/>
                  </a:cubicBezTo>
                  <a:cubicBezTo>
                    <a:pt x="4717" y="6520"/>
                    <a:pt x="5012" y="6455"/>
                    <a:pt x="5116" y="6084"/>
                  </a:cubicBezTo>
                  <a:cubicBezTo>
                    <a:pt x="5237" y="5652"/>
                    <a:pt x="4892" y="5479"/>
                    <a:pt x="4563" y="5323"/>
                  </a:cubicBezTo>
                  <a:cubicBezTo>
                    <a:pt x="3094" y="4598"/>
                    <a:pt x="3630" y="3924"/>
                    <a:pt x="4598" y="3198"/>
                  </a:cubicBezTo>
                  <a:cubicBezTo>
                    <a:pt x="5980" y="2144"/>
                    <a:pt x="7726" y="2126"/>
                    <a:pt x="9264" y="1487"/>
                  </a:cubicBezTo>
                  <a:cubicBezTo>
                    <a:pt x="9696" y="1331"/>
                    <a:pt x="10404" y="1556"/>
                    <a:pt x="10352" y="796"/>
                  </a:cubicBezTo>
                  <a:cubicBezTo>
                    <a:pt x="10301" y="35"/>
                    <a:pt x="9627" y="70"/>
                    <a:pt x="8970"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6" name="Google Shape;1336;p52"/>
            <p:cNvSpPr/>
            <p:nvPr/>
          </p:nvSpPr>
          <p:spPr>
            <a:xfrm>
              <a:off x="3605850" y="1017225"/>
              <a:ext cx="246275" cy="88775"/>
            </a:xfrm>
            <a:custGeom>
              <a:rect b="b" l="l" r="r" t="t"/>
              <a:pathLst>
                <a:path extrusionOk="0" h="3551" w="9851">
                  <a:moveTo>
                    <a:pt x="3896" y="1"/>
                  </a:moveTo>
                  <a:cubicBezTo>
                    <a:pt x="2951" y="1"/>
                    <a:pt x="1998" y="113"/>
                    <a:pt x="1055" y="130"/>
                  </a:cubicBezTo>
                  <a:cubicBezTo>
                    <a:pt x="674" y="130"/>
                    <a:pt x="260" y="217"/>
                    <a:pt x="121" y="649"/>
                  </a:cubicBezTo>
                  <a:cubicBezTo>
                    <a:pt x="0" y="1046"/>
                    <a:pt x="173" y="1461"/>
                    <a:pt x="536" y="1651"/>
                  </a:cubicBezTo>
                  <a:cubicBezTo>
                    <a:pt x="1487" y="2256"/>
                    <a:pt x="2489" y="2792"/>
                    <a:pt x="3474" y="3345"/>
                  </a:cubicBezTo>
                  <a:cubicBezTo>
                    <a:pt x="3715" y="3472"/>
                    <a:pt x="3939" y="3551"/>
                    <a:pt x="4149" y="3551"/>
                  </a:cubicBezTo>
                  <a:cubicBezTo>
                    <a:pt x="4450" y="3551"/>
                    <a:pt x="4723" y="3389"/>
                    <a:pt x="4978" y="2982"/>
                  </a:cubicBezTo>
                  <a:cubicBezTo>
                    <a:pt x="5203" y="2650"/>
                    <a:pt x="5511" y="2104"/>
                    <a:pt x="5931" y="2104"/>
                  </a:cubicBezTo>
                  <a:cubicBezTo>
                    <a:pt x="6058" y="2104"/>
                    <a:pt x="6195" y="2153"/>
                    <a:pt x="6343" y="2273"/>
                  </a:cubicBezTo>
                  <a:cubicBezTo>
                    <a:pt x="6982" y="2809"/>
                    <a:pt x="7673" y="2826"/>
                    <a:pt x="8365" y="2895"/>
                  </a:cubicBezTo>
                  <a:cubicBezTo>
                    <a:pt x="8588" y="2920"/>
                    <a:pt x="8869" y="3004"/>
                    <a:pt x="9118" y="3004"/>
                  </a:cubicBezTo>
                  <a:cubicBezTo>
                    <a:pt x="9390" y="3004"/>
                    <a:pt x="9623" y="2904"/>
                    <a:pt x="9695" y="2515"/>
                  </a:cubicBezTo>
                  <a:cubicBezTo>
                    <a:pt x="9851" y="1789"/>
                    <a:pt x="9142" y="1668"/>
                    <a:pt x="8641" y="1478"/>
                  </a:cubicBezTo>
                  <a:lnTo>
                    <a:pt x="6585" y="493"/>
                  </a:lnTo>
                  <a:cubicBezTo>
                    <a:pt x="5704" y="104"/>
                    <a:pt x="4803" y="1"/>
                    <a:pt x="389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7" name="Google Shape;1337;p52"/>
            <p:cNvSpPr/>
            <p:nvPr/>
          </p:nvSpPr>
          <p:spPr>
            <a:xfrm>
              <a:off x="3161275" y="1612775"/>
              <a:ext cx="115825" cy="115825"/>
            </a:xfrm>
            <a:custGeom>
              <a:rect b="b" l="l" r="r" t="t"/>
              <a:pathLst>
                <a:path extrusionOk="0" h="4633" w="4633">
                  <a:moveTo>
                    <a:pt x="2966" y="1"/>
                  </a:moveTo>
                  <a:cubicBezTo>
                    <a:pt x="2951" y="1"/>
                    <a:pt x="2936" y="1"/>
                    <a:pt x="2921" y="1"/>
                  </a:cubicBezTo>
                  <a:cubicBezTo>
                    <a:pt x="1729" y="36"/>
                    <a:pt x="1" y="2421"/>
                    <a:pt x="139" y="3803"/>
                  </a:cubicBezTo>
                  <a:cubicBezTo>
                    <a:pt x="139" y="4252"/>
                    <a:pt x="502" y="4615"/>
                    <a:pt x="951" y="4633"/>
                  </a:cubicBezTo>
                  <a:cubicBezTo>
                    <a:pt x="2956" y="4581"/>
                    <a:pt x="4632" y="3026"/>
                    <a:pt x="4529" y="1297"/>
                  </a:cubicBezTo>
                  <a:cubicBezTo>
                    <a:pt x="4478" y="482"/>
                    <a:pt x="3809" y="1"/>
                    <a:pt x="296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8" name="Google Shape;1338;p52"/>
            <p:cNvSpPr/>
            <p:nvPr/>
          </p:nvSpPr>
          <p:spPr>
            <a:xfrm>
              <a:off x="6082850" y="3458350"/>
              <a:ext cx="215350" cy="82375"/>
            </a:xfrm>
            <a:custGeom>
              <a:rect b="b" l="l" r="r" t="t"/>
              <a:pathLst>
                <a:path extrusionOk="0" h="3295" w="8614">
                  <a:moveTo>
                    <a:pt x="8412" y="834"/>
                  </a:moveTo>
                  <a:lnTo>
                    <a:pt x="8412" y="834"/>
                  </a:lnTo>
                  <a:cubicBezTo>
                    <a:pt x="8408" y="835"/>
                    <a:pt x="8404" y="836"/>
                    <a:pt x="8401" y="837"/>
                  </a:cubicBezTo>
                  <a:lnTo>
                    <a:pt x="8401" y="837"/>
                  </a:lnTo>
                  <a:cubicBezTo>
                    <a:pt x="8399" y="842"/>
                    <a:pt x="8396" y="846"/>
                    <a:pt x="8394" y="851"/>
                  </a:cubicBezTo>
                  <a:lnTo>
                    <a:pt x="8412" y="834"/>
                  </a:lnTo>
                  <a:close/>
                  <a:moveTo>
                    <a:pt x="6441" y="1"/>
                  </a:moveTo>
                  <a:cubicBezTo>
                    <a:pt x="5426" y="1"/>
                    <a:pt x="4424" y="103"/>
                    <a:pt x="3504" y="557"/>
                  </a:cubicBezTo>
                  <a:cubicBezTo>
                    <a:pt x="3268" y="683"/>
                    <a:pt x="3156" y="756"/>
                    <a:pt x="3064" y="756"/>
                  </a:cubicBezTo>
                  <a:cubicBezTo>
                    <a:pt x="2968" y="756"/>
                    <a:pt x="2895" y="675"/>
                    <a:pt x="2726" y="488"/>
                  </a:cubicBezTo>
                  <a:cubicBezTo>
                    <a:pt x="2440" y="160"/>
                    <a:pt x="2158" y="41"/>
                    <a:pt x="1882" y="41"/>
                  </a:cubicBezTo>
                  <a:cubicBezTo>
                    <a:pt x="1373" y="41"/>
                    <a:pt x="881" y="443"/>
                    <a:pt x="410" y="678"/>
                  </a:cubicBezTo>
                  <a:cubicBezTo>
                    <a:pt x="0" y="866"/>
                    <a:pt x="164" y="1612"/>
                    <a:pt x="452" y="1612"/>
                  </a:cubicBezTo>
                  <a:cubicBezTo>
                    <a:pt x="455" y="1612"/>
                    <a:pt x="459" y="1612"/>
                    <a:pt x="462" y="1612"/>
                  </a:cubicBezTo>
                  <a:cubicBezTo>
                    <a:pt x="518" y="1607"/>
                    <a:pt x="572" y="1605"/>
                    <a:pt x="625" y="1605"/>
                  </a:cubicBezTo>
                  <a:cubicBezTo>
                    <a:pt x="1895" y="1605"/>
                    <a:pt x="2508" y="2753"/>
                    <a:pt x="3504" y="3184"/>
                  </a:cubicBezTo>
                  <a:cubicBezTo>
                    <a:pt x="3665" y="3259"/>
                    <a:pt x="3818" y="3295"/>
                    <a:pt x="3955" y="3295"/>
                  </a:cubicBezTo>
                  <a:cubicBezTo>
                    <a:pt x="4389" y="3295"/>
                    <a:pt x="4667" y="2934"/>
                    <a:pt x="4575" y="2303"/>
                  </a:cubicBezTo>
                  <a:cubicBezTo>
                    <a:pt x="4523" y="1905"/>
                    <a:pt x="4541" y="1784"/>
                    <a:pt x="4973" y="1698"/>
                  </a:cubicBezTo>
                  <a:cubicBezTo>
                    <a:pt x="6127" y="1457"/>
                    <a:pt x="7264" y="1130"/>
                    <a:pt x="8401" y="837"/>
                  </a:cubicBezTo>
                  <a:lnTo>
                    <a:pt x="8401" y="837"/>
                  </a:lnTo>
                  <a:cubicBezTo>
                    <a:pt x="8535" y="525"/>
                    <a:pt x="8613" y="56"/>
                    <a:pt x="8256" y="56"/>
                  </a:cubicBezTo>
                  <a:cubicBezTo>
                    <a:pt x="7656" y="37"/>
                    <a:pt x="7046" y="1"/>
                    <a:pt x="644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9" name="Google Shape;1339;p52"/>
            <p:cNvSpPr/>
            <p:nvPr/>
          </p:nvSpPr>
          <p:spPr>
            <a:xfrm>
              <a:off x="5726825" y="1103850"/>
              <a:ext cx="262175" cy="54825"/>
            </a:xfrm>
            <a:custGeom>
              <a:rect b="b" l="l" r="r" t="t"/>
              <a:pathLst>
                <a:path extrusionOk="0" h="2193" w="10487">
                  <a:moveTo>
                    <a:pt x="2675" y="1"/>
                  </a:moveTo>
                  <a:cubicBezTo>
                    <a:pt x="2260" y="122"/>
                    <a:pt x="1984" y="208"/>
                    <a:pt x="1707" y="260"/>
                  </a:cubicBezTo>
                  <a:cubicBezTo>
                    <a:pt x="1625" y="276"/>
                    <a:pt x="1533" y="281"/>
                    <a:pt x="1436" y="281"/>
                  </a:cubicBezTo>
                  <a:cubicBezTo>
                    <a:pt x="1238" y="281"/>
                    <a:pt x="1018" y="259"/>
                    <a:pt x="814" y="259"/>
                  </a:cubicBezTo>
                  <a:cubicBezTo>
                    <a:pt x="370" y="259"/>
                    <a:pt x="1" y="367"/>
                    <a:pt x="83" y="1055"/>
                  </a:cubicBezTo>
                  <a:cubicBezTo>
                    <a:pt x="160" y="1671"/>
                    <a:pt x="629" y="1783"/>
                    <a:pt x="1147" y="1783"/>
                  </a:cubicBezTo>
                  <a:cubicBezTo>
                    <a:pt x="1443" y="1783"/>
                    <a:pt x="1754" y="1746"/>
                    <a:pt x="2018" y="1746"/>
                  </a:cubicBezTo>
                  <a:cubicBezTo>
                    <a:pt x="3176" y="1729"/>
                    <a:pt x="4334" y="1625"/>
                    <a:pt x="5488" y="1625"/>
                  </a:cubicBezTo>
                  <a:cubicBezTo>
                    <a:pt x="6641" y="1625"/>
                    <a:pt x="7790" y="1729"/>
                    <a:pt x="8931" y="2126"/>
                  </a:cubicBezTo>
                  <a:cubicBezTo>
                    <a:pt x="9064" y="2171"/>
                    <a:pt x="9201" y="2192"/>
                    <a:pt x="9336" y="2192"/>
                  </a:cubicBezTo>
                  <a:cubicBezTo>
                    <a:pt x="9780" y="2192"/>
                    <a:pt x="10194" y="1955"/>
                    <a:pt x="10314" y="1504"/>
                  </a:cubicBezTo>
                  <a:cubicBezTo>
                    <a:pt x="10486" y="813"/>
                    <a:pt x="9761" y="744"/>
                    <a:pt x="9294" y="606"/>
                  </a:cubicBezTo>
                  <a:cubicBezTo>
                    <a:pt x="8746" y="426"/>
                    <a:pt x="8189" y="370"/>
                    <a:pt x="7630" y="370"/>
                  </a:cubicBezTo>
                  <a:cubicBezTo>
                    <a:pt x="6715" y="370"/>
                    <a:pt x="5795" y="519"/>
                    <a:pt x="4900" y="519"/>
                  </a:cubicBezTo>
                  <a:cubicBezTo>
                    <a:pt x="4133" y="519"/>
                    <a:pt x="3384" y="409"/>
                    <a:pt x="267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0" name="Google Shape;1340;p52"/>
            <p:cNvSpPr/>
            <p:nvPr/>
          </p:nvSpPr>
          <p:spPr>
            <a:xfrm>
              <a:off x="6497925" y="4391525"/>
              <a:ext cx="125725" cy="97375"/>
            </a:xfrm>
            <a:custGeom>
              <a:rect b="b" l="l" r="r" t="t"/>
              <a:pathLst>
                <a:path extrusionOk="0" h="3895" w="5029">
                  <a:moveTo>
                    <a:pt x="4062" y="0"/>
                  </a:moveTo>
                  <a:cubicBezTo>
                    <a:pt x="3557" y="0"/>
                    <a:pt x="2937" y="491"/>
                    <a:pt x="2445" y="491"/>
                  </a:cubicBezTo>
                  <a:cubicBezTo>
                    <a:pt x="2234" y="491"/>
                    <a:pt x="2046" y="401"/>
                    <a:pt x="1901" y="144"/>
                  </a:cubicBezTo>
                  <a:cubicBezTo>
                    <a:pt x="0" y="403"/>
                    <a:pt x="570" y="1975"/>
                    <a:pt x="225" y="2960"/>
                  </a:cubicBezTo>
                  <a:cubicBezTo>
                    <a:pt x="38" y="3485"/>
                    <a:pt x="566" y="3894"/>
                    <a:pt x="1172" y="3894"/>
                  </a:cubicBezTo>
                  <a:cubicBezTo>
                    <a:pt x="1185" y="3894"/>
                    <a:pt x="1197" y="3894"/>
                    <a:pt x="1210" y="3894"/>
                  </a:cubicBezTo>
                  <a:cubicBezTo>
                    <a:pt x="2298" y="3876"/>
                    <a:pt x="5029" y="1630"/>
                    <a:pt x="4804" y="783"/>
                  </a:cubicBezTo>
                  <a:cubicBezTo>
                    <a:pt x="4638" y="185"/>
                    <a:pt x="4372" y="0"/>
                    <a:pt x="4062"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1" name="Google Shape;1341;p52"/>
            <p:cNvSpPr/>
            <p:nvPr/>
          </p:nvSpPr>
          <p:spPr>
            <a:xfrm>
              <a:off x="5334875" y="2906300"/>
              <a:ext cx="82100" cy="128050"/>
            </a:xfrm>
            <a:custGeom>
              <a:rect b="b" l="l" r="r" t="t"/>
              <a:pathLst>
                <a:path extrusionOk="0" h="5122" w="3284">
                  <a:moveTo>
                    <a:pt x="519" y="1"/>
                  </a:moveTo>
                  <a:lnTo>
                    <a:pt x="380" y="139"/>
                  </a:lnTo>
                  <a:cubicBezTo>
                    <a:pt x="104" y="1452"/>
                    <a:pt x="0" y="2766"/>
                    <a:pt x="380" y="4062"/>
                  </a:cubicBezTo>
                  <a:cubicBezTo>
                    <a:pt x="534" y="4660"/>
                    <a:pt x="796" y="5122"/>
                    <a:pt x="1420" y="5122"/>
                  </a:cubicBezTo>
                  <a:cubicBezTo>
                    <a:pt x="1500" y="5122"/>
                    <a:pt x="1585" y="5114"/>
                    <a:pt x="1676" y="5099"/>
                  </a:cubicBezTo>
                  <a:cubicBezTo>
                    <a:pt x="2471" y="4978"/>
                    <a:pt x="3284" y="4408"/>
                    <a:pt x="3111" y="3734"/>
                  </a:cubicBezTo>
                  <a:cubicBezTo>
                    <a:pt x="2748" y="2213"/>
                    <a:pt x="2108" y="744"/>
                    <a:pt x="519"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2" name="Google Shape;1342;p52"/>
            <p:cNvSpPr/>
            <p:nvPr/>
          </p:nvSpPr>
          <p:spPr>
            <a:xfrm>
              <a:off x="4869125" y="997550"/>
              <a:ext cx="160750" cy="66150"/>
            </a:xfrm>
            <a:custGeom>
              <a:rect b="b" l="l" r="r" t="t"/>
              <a:pathLst>
                <a:path extrusionOk="0" h="2646" w="6430">
                  <a:moveTo>
                    <a:pt x="1040" y="1"/>
                  </a:moveTo>
                  <a:cubicBezTo>
                    <a:pt x="589" y="1"/>
                    <a:pt x="239" y="358"/>
                    <a:pt x="104" y="814"/>
                  </a:cubicBezTo>
                  <a:cubicBezTo>
                    <a:pt x="1" y="1108"/>
                    <a:pt x="191" y="1419"/>
                    <a:pt x="502" y="1470"/>
                  </a:cubicBezTo>
                  <a:cubicBezTo>
                    <a:pt x="1971" y="1885"/>
                    <a:pt x="3440" y="2283"/>
                    <a:pt x="4736" y="2646"/>
                  </a:cubicBezTo>
                  <a:cubicBezTo>
                    <a:pt x="5427" y="2611"/>
                    <a:pt x="5928" y="2611"/>
                    <a:pt x="6239" y="2127"/>
                  </a:cubicBezTo>
                  <a:cubicBezTo>
                    <a:pt x="6429" y="1851"/>
                    <a:pt x="6308" y="1470"/>
                    <a:pt x="6066" y="1419"/>
                  </a:cubicBezTo>
                  <a:cubicBezTo>
                    <a:pt x="4373" y="1021"/>
                    <a:pt x="2852" y="36"/>
                    <a:pt x="1072" y="2"/>
                  </a:cubicBezTo>
                  <a:cubicBezTo>
                    <a:pt x="1061" y="1"/>
                    <a:pt x="1051" y="1"/>
                    <a:pt x="1040"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3" name="Google Shape;1343;p52"/>
            <p:cNvSpPr/>
            <p:nvPr/>
          </p:nvSpPr>
          <p:spPr>
            <a:xfrm>
              <a:off x="3763550" y="998475"/>
              <a:ext cx="117975" cy="55725"/>
            </a:xfrm>
            <a:custGeom>
              <a:rect b="b" l="l" r="r" t="t"/>
              <a:pathLst>
                <a:path extrusionOk="0" h="2229" w="4719">
                  <a:moveTo>
                    <a:pt x="747" y="0"/>
                  </a:moveTo>
                  <a:cubicBezTo>
                    <a:pt x="407" y="0"/>
                    <a:pt x="65" y="161"/>
                    <a:pt x="18" y="690"/>
                  </a:cubicBezTo>
                  <a:cubicBezTo>
                    <a:pt x="0" y="863"/>
                    <a:pt x="190" y="1053"/>
                    <a:pt x="277" y="1243"/>
                  </a:cubicBezTo>
                  <a:lnTo>
                    <a:pt x="2333" y="2228"/>
                  </a:lnTo>
                  <a:cubicBezTo>
                    <a:pt x="2437" y="2220"/>
                    <a:pt x="2541" y="2220"/>
                    <a:pt x="2644" y="2220"/>
                  </a:cubicBezTo>
                  <a:cubicBezTo>
                    <a:pt x="2748" y="2220"/>
                    <a:pt x="2852" y="2220"/>
                    <a:pt x="2955" y="2211"/>
                  </a:cubicBezTo>
                  <a:cubicBezTo>
                    <a:pt x="3647" y="2142"/>
                    <a:pt x="4718" y="2090"/>
                    <a:pt x="4511" y="1261"/>
                  </a:cubicBezTo>
                  <a:cubicBezTo>
                    <a:pt x="4255" y="308"/>
                    <a:pt x="3582" y="187"/>
                    <a:pt x="2842" y="187"/>
                  </a:cubicBezTo>
                  <a:cubicBezTo>
                    <a:pt x="2589" y="187"/>
                    <a:pt x="2328" y="201"/>
                    <a:pt x="2074" y="201"/>
                  </a:cubicBezTo>
                  <a:cubicBezTo>
                    <a:pt x="1762" y="201"/>
                    <a:pt x="1460" y="180"/>
                    <a:pt x="1193" y="85"/>
                  </a:cubicBezTo>
                  <a:cubicBezTo>
                    <a:pt x="1066" y="36"/>
                    <a:pt x="907" y="0"/>
                    <a:pt x="74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4" name="Google Shape;1344;p52"/>
            <p:cNvSpPr/>
            <p:nvPr/>
          </p:nvSpPr>
          <p:spPr>
            <a:xfrm>
              <a:off x="6244750" y="3463175"/>
              <a:ext cx="127900" cy="76650"/>
            </a:xfrm>
            <a:custGeom>
              <a:rect b="b" l="l" r="r" t="t"/>
              <a:pathLst>
                <a:path extrusionOk="0" h="3066" w="5116">
                  <a:moveTo>
                    <a:pt x="4184" y="1"/>
                  </a:moveTo>
                  <a:cubicBezTo>
                    <a:pt x="4093" y="1"/>
                    <a:pt x="4000" y="13"/>
                    <a:pt x="3906" y="36"/>
                  </a:cubicBezTo>
                  <a:cubicBezTo>
                    <a:pt x="3232" y="209"/>
                    <a:pt x="2575" y="416"/>
                    <a:pt x="1918" y="641"/>
                  </a:cubicBezTo>
                  <a:lnTo>
                    <a:pt x="1936" y="641"/>
                  </a:lnTo>
                  <a:cubicBezTo>
                    <a:pt x="1659" y="848"/>
                    <a:pt x="1383" y="1038"/>
                    <a:pt x="1089" y="1194"/>
                  </a:cubicBezTo>
                  <a:cubicBezTo>
                    <a:pt x="432" y="1505"/>
                    <a:pt x="0" y="2093"/>
                    <a:pt x="311" y="2680"/>
                  </a:cubicBezTo>
                  <a:cubicBezTo>
                    <a:pt x="460" y="2964"/>
                    <a:pt x="650" y="3065"/>
                    <a:pt x="856" y="3065"/>
                  </a:cubicBezTo>
                  <a:cubicBezTo>
                    <a:pt x="1178" y="3065"/>
                    <a:pt x="1537" y="2818"/>
                    <a:pt x="1832" y="2628"/>
                  </a:cubicBezTo>
                  <a:cubicBezTo>
                    <a:pt x="2558" y="2093"/>
                    <a:pt x="3370" y="1695"/>
                    <a:pt x="4234" y="1436"/>
                  </a:cubicBezTo>
                  <a:cubicBezTo>
                    <a:pt x="4631" y="1332"/>
                    <a:pt x="5115" y="1108"/>
                    <a:pt x="4994" y="606"/>
                  </a:cubicBezTo>
                  <a:cubicBezTo>
                    <a:pt x="4883" y="203"/>
                    <a:pt x="4559" y="1"/>
                    <a:pt x="418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5" name="Google Shape;1345;p52"/>
            <p:cNvSpPr/>
            <p:nvPr/>
          </p:nvSpPr>
          <p:spPr>
            <a:xfrm>
              <a:off x="6286725" y="2464325"/>
              <a:ext cx="67775" cy="93850"/>
            </a:xfrm>
            <a:custGeom>
              <a:rect b="b" l="l" r="r" t="t"/>
              <a:pathLst>
                <a:path extrusionOk="0" h="3754" w="2711">
                  <a:moveTo>
                    <a:pt x="1532" y="0"/>
                  </a:moveTo>
                  <a:cubicBezTo>
                    <a:pt x="1516" y="0"/>
                    <a:pt x="1500" y="0"/>
                    <a:pt x="1484" y="1"/>
                  </a:cubicBezTo>
                  <a:cubicBezTo>
                    <a:pt x="187" y="53"/>
                    <a:pt x="239" y="1332"/>
                    <a:pt x="101" y="2265"/>
                  </a:cubicBezTo>
                  <a:cubicBezTo>
                    <a:pt x="1" y="3066"/>
                    <a:pt x="465" y="3754"/>
                    <a:pt x="1243" y="3754"/>
                  </a:cubicBezTo>
                  <a:cubicBezTo>
                    <a:pt x="1271" y="3754"/>
                    <a:pt x="1299" y="3753"/>
                    <a:pt x="1328" y="3751"/>
                  </a:cubicBezTo>
                  <a:cubicBezTo>
                    <a:pt x="2711" y="3682"/>
                    <a:pt x="1967" y="2403"/>
                    <a:pt x="2313" y="1815"/>
                  </a:cubicBezTo>
                  <a:cubicBezTo>
                    <a:pt x="2228" y="1050"/>
                    <a:pt x="2528" y="0"/>
                    <a:pt x="1532"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6" name="Google Shape;1346;p52"/>
            <p:cNvSpPr/>
            <p:nvPr/>
          </p:nvSpPr>
          <p:spPr>
            <a:xfrm>
              <a:off x="6279300" y="2861375"/>
              <a:ext cx="75625" cy="97275"/>
            </a:xfrm>
            <a:custGeom>
              <a:rect b="b" l="l" r="r" t="t"/>
              <a:pathLst>
                <a:path extrusionOk="0" h="3891" w="3025">
                  <a:moveTo>
                    <a:pt x="2403" y="1"/>
                  </a:moveTo>
                  <a:cubicBezTo>
                    <a:pt x="2178" y="1"/>
                    <a:pt x="1971" y="104"/>
                    <a:pt x="1850" y="277"/>
                  </a:cubicBezTo>
                  <a:cubicBezTo>
                    <a:pt x="1504" y="1193"/>
                    <a:pt x="882" y="1884"/>
                    <a:pt x="277" y="2610"/>
                  </a:cubicBezTo>
                  <a:cubicBezTo>
                    <a:pt x="35" y="2869"/>
                    <a:pt x="1" y="3284"/>
                    <a:pt x="208" y="3578"/>
                  </a:cubicBezTo>
                  <a:cubicBezTo>
                    <a:pt x="326" y="3766"/>
                    <a:pt x="507" y="3890"/>
                    <a:pt x="682" y="3890"/>
                  </a:cubicBezTo>
                  <a:cubicBezTo>
                    <a:pt x="764" y="3890"/>
                    <a:pt x="845" y="3863"/>
                    <a:pt x="916" y="3802"/>
                  </a:cubicBezTo>
                  <a:cubicBezTo>
                    <a:pt x="1815" y="3128"/>
                    <a:pt x="2731" y="2420"/>
                    <a:pt x="3025" y="1452"/>
                  </a:cubicBezTo>
                  <a:cubicBezTo>
                    <a:pt x="2973" y="744"/>
                    <a:pt x="2921" y="225"/>
                    <a:pt x="240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7" name="Google Shape;1347;p52"/>
            <p:cNvSpPr/>
            <p:nvPr/>
          </p:nvSpPr>
          <p:spPr>
            <a:xfrm>
              <a:off x="4145025" y="994975"/>
              <a:ext cx="111500" cy="47325"/>
            </a:xfrm>
            <a:custGeom>
              <a:rect b="b" l="l" r="r" t="t"/>
              <a:pathLst>
                <a:path extrusionOk="0" h="1893" w="4460">
                  <a:moveTo>
                    <a:pt x="1539" y="105"/>
                  </a:moveTo>
                  <a:cubicBezTo>
                    <a:pt x="969" y="243"/>
                    <a:pt x="139" y="1"/>
                    <a:pt x="70" y="744"/>
                  </a:cubicBezTo>
                  <a:cubicBezTo>
                    <a:pt x="1" y="1418"/>
                    <a:pt x="813" y="1418"/>
                    <a:pt x="1332" y="1556"/>
                  </a:cubicBezTo>
                  <a:cubicBezTo>
                    <a:pt x="1764" y="1677"/>
                    <a:pt x="2213" y="1764"/>
                    <a:pt x="2645" y="1815"/>
                  </a:cubicBezTo>
                  <a:cubicBezTo>
                    <a:pt x="2898" y="1847"/>
                    <a:pt x="3179" y="1893"/>
                    <a:pt x="3440" y="1893"/>
                  </a:cubicBezTo>
                  <a:cubicBezTo>
                    <a:pt x="3890" y="1893"/>
                    <a:pt x="4279" y="1756"/>
                    <a:pt x="4356" y="1176"/>
                  </a:cubicBezTo>
                  <a:cubicBezTo>
                    <a:pt x="4459" y="346"/>
                    <a:pt x="3561" y="416"/>
                    <a:pt x="2956" y="329"/>
                  </a:cubicBezTo>
                  <a:lnTo>
                    <a:pt x="1539" y="105"/>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8" name="Google Shape;1348;p52"/>
            <p:cNvSpPr/>
            <p:nvPr/>
          </p:nvSpPr>
          <p:spPr>
            <a:xfrm>
              <a:off x="7213625" y="3803350"/>
              <a:ext cx="74075" cy="80050"/>
            </a:xfrm>
            <a:custGeom>
              <a:rect b="b" l="l" r="r" t="t"/>
              <a:pathLst>
                <a:path extrusionOk="0" h="3202" w="2963">
                  <a:moveTo>
                    <a:pt x="573" y="1"/>
                  </a:moveTo>
                  <a:cubicBezTo>
                    <a:pt x="233" y="1"/>
                    <a:pt x="0" y="333"/>
                    <a:pt x="59" y="704"/>
                  </a:cubicBezTo>
                  <a:cubicBezTo>
                    <a:pt x="284" y="1965"/>
                    <a:pt x="1096" y="2777"/>
                    <a:pt x="2289" y="3175"/>
                  </a:cubicBezTo>
                  <a:cubicBezTo>
                    <a:pt x="2343" y="3193"/>
                    <a:pt x="2395" y="3202"/>
                    <a:pt x="2445" y="3202"/>
                  </a:cubicBezTo>
                  <a:cubicBezTo>
                    <a:pt x="2729" y="3202"/>
                    <a:pt x="2933" y="2914"/>
                    <a:pt x="2963" y="2414"/>
                  </a:cubicBezTo>
                  <a:cubicBezTo>
                    <a:pt x="2341" y="1619"/>
                    <a:pt x="1960" y="427"/>
                    <a:pt x="751" y="30"/>
                  </a:cubicBezTo>
                  <a:cubicBezTo>
                    <a:pt x="689" y="10"/>
                    <a:pt x="630" y="1"/>
                    <a:pt x="57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49" name="Google Shape;1349;p52"/>
            <p:cNvSpPr/>
            <p:nvPr/>
          </p:nvSpPr>
          <p:spPr>
            <a:xfrm>
              <a:off x="6542025" y="3118350"/>
              <a:ext cx="66075" cy="79800"/>
            </a:xfrm>
            <a:custGeom>
              <a:rect b="b" l="l" r="r" t="t"/>
              <a:pathLst>
                <a:path extrusionOk="0" h="3192" w="2643">
                  <a:moveTo>
                    <a:pt x="1295" y="1"/>
                  </a:moveTo>
                  <a:cubicBezTo>
                    <a:pt x="1273" y="1"/>
                    <a:pt x="1250" y="2"/>
                    <a:pt x="1226" y="4"/>
                  </a:cubicBezTo>
                  <a:cubicBezTo>
                    <a:pt x="275" y="108"/>
                    <a:pt x="51" y="954"/>
                    <a:pt x="33" y="1732"/>
                  </a:cubicBezTo>
                  <a:cubicBezTo>
                    <a:pt x="1" y="2354"/>
                    <a:pt x="200" y="3192"/>
                    <a:pt x="910" y="3192"/>
                  </a:cubicBezTo>
                  <a:cubicBezTo>
                    <a:pt x="950" y="3192"/>
                    <a:pt x="992" y="3189"/>
                    <a:pt x="1036" y="3184"/>
                  </a:cubicBezTo>
                  <a:cubicBezTo>
                    <a:pt x="2643" y="2959"/>
                    <a:pt x="1640" y="1767"/>
                    <a:pt x="1640" y="1110"/>
                  </a:cubicBezTo>
                  <a:cubicBezTo>
                    <a:pt x="1740" y="547"/>
                    <a:pt x="1792" y="1"/>
                    <a:pt x="129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0" name="Google Shape;1350;p52"/>
            <p:cNvSpPr/>
            <p:nvPr/>
          </p:nvSpPr>
          <p:spPr>
            <a:xfrm>
              <a:off x="4278100" y="987200"/>
              <a:ext cx="87225" cy="50150"/>
            </a:xfrm>
            <a:custGeom>
              <a:rect b="b" l="l" r="r" t="t"/>
              <a:pathLst>
                <a:path extrusionOk="0" h="2006" w="3489">
                  <a:moveTo>
                    <a:pt x="2519" y="46"/>
                  </a:moveTo>
                  <a:cubicBezTo>
                    <a:pt x="2407" y="46"/>
                    <a:pt x="2296" y="60"/>
                    <a:pt x="2195" y="87"/>
                  </a:cubicBezTo>
                  <a:cubicBezTo>
                    <a:pt x="1435" y="312"/>
                    <a:pt x="191" y="1"/>
                    <a:pt x="87" y="1107"/>
                  </a:cubicBezTo>
                  <a:cubicBezTo>
                    <a:pt x="1" y="1798"/>
                    <a:pt x="986" y="1746"/>
                    <a:pt x="1642" y="1781"/>
                  </a:cubicBezTo>
                  <a:cubicBezTo>
                    <a:pt x="2299" y="1556"/>
                    <a:pt x="3422" y="2005"/>
                    <a:pt x="3474" y="813"/>
                  </a:cubicBezTo>
                  <a:cubicBezTo>
                    <a:pt x="3488" y="284"/>
                    <a:pt x="2986" y="46"/>
                    <a:pt x="2519" y="46"/>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1" name="Google Shape;1351;p52"/>
            <p:cNvSpPr/>
            <p:nvPr/>
          </p:nvSpPr>
          <p:spPr>
            <a:xfrm>
              <a:off x="6595650" y="1204100"/>
              <a:ext cx="81075" cy="41800"/>
            </a:xfrm>
            <a:custGeom>
              <a:rect b="b" l="l" r="r" t="t"/>
              <a:pathLst>
                <a:path extrusionOk="0" h="1672" w="3243">
                  <a:moveTo>
                    <a:pt x="1466" y="121"/>
                  </a:moveTo>
                  <a:cubicBezTo>
                    <a:pt x="1366" y="163"/>
                    <a:pt x="1241" y="173"/>
                    <a:pt x="1106" y="173"/>
                  </a:cubicBezTo>
                  <a:cubicBezTo>
                    <a:pt x="987" y="173"/>
                    <a:pt x="861" y="165"/>
                    <a:pt x="738" y="165"/>
                  </a:cubicBezTo>
                  <a:cubicBezTo>
                    <a:pt x="371" y="165"/>
                    <a:pt x="34" y="234"/>
                    <a:pt x="14" y="778"/>
                  </a:cubicBezTo>
                  <a:cubicBezTo>
                    <a:pt x="0" y="1593"/>
                    <a:pt x="628" y="1660"/>
                    <a:pt x="1232" y="1660"/>
                  </a:cubicBezTo>
                  <a:cubicBezTo>
                    <a:pt x="1352" y="1660"/>
                    <a:pt x="1472" y="1658"/>
                    <a:pt x="1585" y="1658"/>
                  </a:cubicBezTo>
                  <a:cubicBezTo>
                    <a:pt x="1627" y="1658"/>
                    <a:pt x="1668" y="1658"/>
                    <a:pt x="1708" y="1659"/>
                  </a:cubicBezTo>
                  <a:cubicBezTo>
                    <a:pt x="1826" y="1666"/>
                    <a:pt x="1954" y="1672"/>
                    <a:pt x="2085" y="1672"/>
                  </a:cubicBezTo>
                  <a:cubicBezTo>
                    <a:pt x="2644" y="1672"/>
                    <a:pt x="3242" y="1563"/>
                    <a:pt x="3228" y="933"/>
                  </a:cubicBezTo>
                  <a:cubicBezTo>
                    <a:pt x="3194" y="0"/>
                    <a:pt x="2209" y="207"/>
                    <a:pt x="1466" y="12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2" name="Google Shape;1352;p52"/>
            <p:cNvSpPr/>
            <p:nvPr/>
          </p:nvSpPr>
          <p:spPr>
            <a:xfrm>
              <a:off x="5040350" y="1034625"/>
              <a:ext cx="81550" cy="46975"/>
            </a:xfrm>
            <a:custGeom>
              <a:rect b="b" l="l" r="r" t="t"/>
              <a:pathLst>
                <a:path extrusionOk="0" h="1879" w="3262">
                  <a:moveTo>
                    <a:pt x="1625" y="1"/>
                  </a:moveTo>
                  <a:cubicBezTo>
                    <a:pt x="803" y="1"/>
                    <a:pt x="279" y="461"/>
                    <a:pt x="99" y="1249"/>
                  </a:cubicBezTo>
                  <a:cubicBezTo>
                    <a:pt x="0" y="1616"/>
                    <a:pt x="339" y="1879"/>
                    <a:pt x="645" y="1879"/>
                  </a:cubicBezTo>
                  <a:cubicBezTo>
                    <a:pt x="714" y="1879"/>
                    <a:pt x="781" y="1865"/>
                    <a:pt x="842" y="1837"/>
                  </a:cubicBezTo>
                  <a:cubicBezTo>
                    <a:pt x="1620" y="1474"/>
                    <a:pt x="2829" y="1750"/>
                    <a:pt x="3106" y="800"/>
                  </a:cubicBezTo>
                  <a:cubicBezTo>
                    <a:pt x="3261" y="229"/>
                    <a:pt x="2363" y="22"/>
                    <a:pt x="1758" y="5"/>
                  </a:cubicBezTo>
                  <a:cubicBezTo>
                    <a:pt x="1713" y="2"/>
                    <a:pt x="1668" y="1"/>
                    <a:pt x="162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3" name="Google Shape;1353;p52"/>
            <p:cNvSpPr/>
            <p:nvPr/>
          </p:nvSpPr>
          <p:spPr>
            <a:xfrm>
              <a:off x="6380950" y="3302475"/>
              <a:ext cx="77800" cy="40225"/>
            </a:xfrm>
            <a:custGeom>
              <a:rect b="b" l="l" r="r" t="t"/>
              <a:pathLst>
                <a:path extrusionOk="0" h="1609" w="3112">
                  <a:moveTo>
                    <a:pt x="843" y="80"/>
                  </a:moveTo>
                  <a:cubicBezTo>
                    <a:pt x="352" y="80"/>
                    <a:pt x="1" y="466"/>
                    <a:pt x="65" y="882"/>
                  </a:cubicBezTo>
                  <a:cubicBezTo>
                    <a:pt x="161" y="1545"/>
                    <a:pt x="602" y="1578"/>
                    <a:pt x="1054" y="1578"/>
                  </a:cubicBezTo>
                  <a:cubicBezTo>
                    <a:pt x="1103" y="1578"/>
                    <a:pt x="1152" y="1577"/>
                    <a:pt x="1201" y="1577"/>
                  </a:cubicBezTo>
                  <a:cubicBezTo>
                    <a:pt x="1347" y="1577"/>
                    <a:pt x="1491" y="1581"/>
                    <a:pt x="1620" y="1608"/>
                  </a:cubicBezTo>
                  <a:cubicBezTo>
                    <a:pt x="1746" y="1549"/>
                    <a:pt x="1903" y="1535"/>
                    <a:pt x="2065" y="1535"/>
                  </a:cubicBezTo>
                  <a:cubicBezTo>
                    <a:pt x="2212" y="1535"/>
                    <a:pt x="2363" y="1547"/>
                    <a:pt x="2502" y="1547"/>
                  </a:cubicBezTo>
                  <a:cubicBezTo>
                    <a:pt x="2845" y="1547"/>
                    <a:pt x="3112" y="1478"/>
                    <a:pt x="3037" y="1003"/>
                  </a:cubicBezTo>
                  <a:cubicBezTo>
                    <a:pt x="2882" y="1"/>
                    <a:pt x="1741" y="191"/>
                    <a:pt x="963" y="87"/>
                  </a:cubicBezTo>
                  <a:cubicBezTo>
                    <a:pt x="923" y="82"/>
                    <a:pt x="882" y="80"/>
                    <a:pt x="843" y="8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4" name="Google Shape;1354;p52"/>
            <p:cNvSpPr/>
            <p:nvPr/>
          </p:nvSpPr>
          <p:spPr>
            <a:xfrm>
              <a:off x="4384825" y="996700"/>
              <a:ext cx="62025" cy="39775"/>
            </a:xfrm>
            <a:custGeom>
              <a:rect b="b" l="l" r="r" t="t"/>
              <a:pathLst>
                <a:path extrusionOk="0" h="1591" w="2481">
                  <a:moveTo>
                    <a:pt x="1811" y="155"/>
                  </a:moveTo>
                  <a:cubicBezTo>
                    <a:pt x="1713" y="155"/>
                    <a:pt x="1613" y="168"/>
                    <a:pt x="1521" y="191"/>
                  </a:cubicBezTo>
                  <a:cubicBezTo>
                    <a:pt x="985" y="312"/>
                    <a:pt x="121" y="1"/>
                    <a:pt x="52" y="917"/>
                  </a:cubicBezTo>
                  <a:cubicBezTo>
                    <a:pt x="0" y="1487"/>
                    <a:pt x="536" y="1574"/>
                    <a:pt x="1054" y="1591"/>
                  </a:cubicBezTo>
                  <a:cubicBezTo>
                    <a:pt x="1573" y="1418"/>
                    <a:pt x="2385" y="1556"/>
                    <a:pt x="2454" y="727"/>
                  </a:cubicBezTo>
                  <a:cubicBezTo>
                    <a:pt x="2481" y="311"/>
                    <a:pt x="2153" y="155"/>
                    <a:pt x="1811" y="155"/>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5" name="Google Shape;1355;p52"/>
            <p:cNvSpPr/>
            <p:nvPr/>
          </p:nvSpPr>
          <p:spPr>
            <a:xfrm>
              <a:off x="2100625" y="1004500"/>
              <a:ext cx="520200" cy="95050"/>
            </a:xfrm>
            <a:custGeom>
              <a:rect b="b" l="l" r="r" t="t"/>
              <a:pathLst>
                <a:path extrusionOk="0" h="3802" w="20808">
                  <a:moveTo>
                    <a:pt x="20756" y="0"/>
                  </a:moveTo>
                  <a:lnTo>
                    <a:pt x="20738" y="17"/>
                  </a:lnTo>
                  <a:lnTo>
                    <a:pt x="20773" y="17"/>
                  </a:lnTo>
                  <a:lnTo>
                    <a:pt x="20808" y="0"/>
                  </a:lnTo>
                  <a:close/>
                  <a:moveTo>
                    <a:pt x="1" y="3785"/>
                  </a:moveTo>
                  <a:lnTo>
                    <a:pt x="1" y="3802"/>
                  </a:lnTo>
                  <a:lnTo>
                    <a:pt x="18" y="3802"/>
                  </a:lnTo>
                  <a:lnTo>
                    <a:pt x="18" y="3785"/>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52"/>
            <p:cNvSpPr/>
            <p:nvPr/>
          </p:nvSpPr>
          <p:spPr>
            <a:xfrm>
              <a:off x="233350" y="949250"/>
              <a:ext cx="3232550" cy="3802300"/>
            </a:xfrm>
            <a:custGeom>
              <a:rect b="b" l="l" r="r" t="t"/>
              <a:pathLst>
                <a:path extrusionOk="0" h="152092" w="129302">
                  <a:moveTo>
                    <a:pt x="97270" y="1644"/>
                  </a:moveTo>
                  <a:cubicBezTo>
                    <a:pt x="97347" y="1644"/>
                    <a:pt x="97424" y="1648"/>
                    <a:pt x="97503" y="1657"/>
                  </a:cubicBezTo>
                  <a:cubicBezTo>
                    <a:pt x="97555" y="1674"/>
                    <a:pt x="97607" y="1692"/>
                    <a:pt x="97642" y="1709"/>
                  </a:cubicBezTo>
                  <a:lnTo>
                    <a:pt x="95601" y="2170"/>
                  </a:lnTo>
                  <a:lnTo>
                    <a:pt x="95601" y="2170"/>
                  </a:lnTo>
                  <a:cubicBezTo>
                    <a:pt x="96129" y="1917"/>
                    <a:pt x="96661" y="1644"/>
                    <a:pt x="97270" y="1644"/>
                  </a:cubicBezTo>
                  <a:close/>
                  <a:moveTo>
                    <a:pt x="95473" y="2210"/>
                  </a:moveTo>
                  <a:lnTo>
                    <a:pt x="95447" y="2227"/>
                  </a:lnTo>
                  <a:lnTo>
                    <a:pt x="95429" y="2227"/>
                  </a:lnTo>
                  <a:lnTo>
                    <a:pt x="95464" y="2210"/>
                  </a:lnTo>
                  <a:close/>
                  <a:moveTo>
                    <a:pt x="68358" y="8951"/>
                  </a:moveTo>
                  <a:cubicBezTo>
                    <a:pt x="68553" y="8951"/>
                    <a:pt x="68761" y="9049"/>
                    <a:pt x="68989" y="9313"/>
                  </a:cubicBezTo>
                  <a:cubicBezTo>
                    <a:pt x="69208" y="9280"/>
                    <a:pt x="69420" y="9268"/>
                    <a:pt x="69634" y="9268"/>
                  </a:cubicBezTo>
                  <a:cubicBezTo>
                    <a:pt x="69758" y="9268"/>
                    <a:pt x="69882" y="9272"/>
                    <a:pt x="70008" y="9278"/>
                  </a:cubicBezTo>
                  <a:cubicBezTo>
                    <a:pt x="70061" y="9286"/>
                    <a:pt x="70117" y="9289"/>
                    <a:pt x="70177" y="9289"/>
                  </a:cubicBezTo>
                  <a:cubicBezTo>
                    <a:pt x="70522" y="9289"/>
                    <a:pt x="70965" y="9176"/>
                    <a:pt x="71318" y="9176"/>
                  </a:cubicBezTo>
                  <a:cubicBezTo>
                    <a:pt x="71841" y="9176"/>
                    <a:pt x="72167" y="9425"/>
                    <a:pt x="71685" y="10661"/>
                  </a:cubicBezTo>
                  <a:cubicBezTo>
                    <a:pt x="71581" y="10937"/>
                    <a:pt x="71823" y="11265"/>
                    <a:pt x="72151" y="11386"/>
                  </a:cubicBezTo>
                  <a:cubicBezTo>
                    <a:pt x="72428" y="11438"/>
                    <a:pt x="72722" y="11490"/>
                    <a:pt x="72998" y="11507"/>
                  </a:cubicBezTo>
                  <a:cubicBezTo>
                    <a:pt x="72652" y="11922"/>
                    <a:pt x="72359" y="12406"/>
                    <a:pt x="71927" y="12717"/>
                  </a:cubicBezTo>
                  <a:cubicBezTo>
                    <a:pt x="71831" y="12786"/>
                    <a:pt x="71741" y="12813"/>
                    <a:pt x="71654" y="12813"/>
                  </a:cubicBezTo>
                  <a:cubicBezTo>
                    <a:pt x="71349" y="12813"/>
                    <a:pt x="71090" y="12473"/>
                    <a:pt x="70821" y="12406"/>
                  </a:cubicBezTo>
                  <a:cubicBezTo>
                    <a:pt x="69127" y="11939"/>
                    <a:pt x="69334" y="10488"/>
                    <a:pt x="68989" y="9313"/>
                  </a:cubicBezTo>
                  <a:lnTo>
                    <a:pt x="67330" y="9520"/>
                  </a:lnTo>
                  <a:cubicBezTo>
                    <a:pt x="67668" y="9295"/>
                    <a:pt x="67992" y="8951"/>
                    <a:pt x="68358" y="8951"/>
                  </a:cubicBezTo>
                  <a:close/>
                  <a:moveTo>
                    <a:pt x="51546" y="12467"/>
                  </a:moveTo>
                  <a:cubicBezTo>
                    <a:pt x="51593" y="12467"/>
                    <a:pt x="51647" y="12470"/>
                    <a:pt x="51707" y="12475"/>
                  </a:cubicBezTo>
                  <a:cubicBezTo>
                    <a:pt x="51897" y="12648"/>
                    <a:pt x="52157" y="12890"/>
                    <a:pt x="52433" y="13115"/>
                  </a:cubicBezTo>
                  <a:cubicBezTo>
                    <a:pt x="52260" y="13270"/>
                    <a:pt x="52053" y="13374"/>
                    <a:pt x="51845" y="13460"/>
                  </a:cubicBezTo>
                  <a:cubicBezTo>
                    <a:pt x="51802" y="13467"/>
                    <a:pt x="51764" y="13470"/>
                    <a:pt x="51729" y="13470"/>
                  </a:cubicBezTo>
                  <a:cubicBezTo>
                    <a:pt x="51300" y="13470"/>
                    <a:pt x="51439" y="13007"/>
                    <a:pt x="51327" y="12752"/>
                  </a:cubicBezTo>
                  <a:cubicBezTo>
                    <a:pt x="51225" y="12548"/>
                    <a:pt x="51295" y="12467"/>
                    <a:pt x="51546" y="12467"/>
                  </a:cubicBezTo>
                  <a:close/>
                  <a:moveTo>
                    <a:pt x="55481" y="12549"/>
                  </a:moveTo>
                  <a:cubicBezTo>
                    <a:pt x="55526" y="12549"/>
                    <a:pt x="55570" y="12553"/>
                    <a:pt x="55613" y="12562"/>
                  </a:cubicBezTo>
                  <a:lnTo>
                    <a:pt x="54576" y="13789"/>
                  </a:lnTo>
                  <a:lnTo>
                    <a:pt x="53954" y="13184"/>
                  </a:lnTo>
                  <a:cubicBezTo>
                    <a:pt x="54420" y="12976"/>
                    <a:pt x="54870" y="12752"/>
                    <a:pt x="55336" y="12562"/>
                  </a:cubicBezTo>
                  <a:cubicBezTo>
                    <a:pt x="55388" y="12553"/>
                    <a:pt x="55436" y="12549"/>
                    <a:pt x="55481" y="12549"/>
                  </a:cubicBezTo>
                  <a:close/>
                  <a:moveTo>
                    <a:pt x="116966" y="0"/>
                  </a:moveTo>
                  <a:cubicBezTo>
                    <a:pt x="112339" y="0"/>
                    <a:pt x="107712" y="747"/>
                    <a:pt x="103085" y="1035"/>
                  </a:cubicBezTo>
                  <a:cubicBezTo>
                    <a:pt x="101910" y="1104"/>
                    <a:pt x="100735" y="983"/>
                    <a:pt x="99542" y="1260"/>
                  </a:cubicBezTo>
                  <a:cubicBezTo>
                    <a:pt x="99533" y="1262"/>
                    <a:pt x="99523" y="1263"/>
                    <a:pt x="99512" y="1263"/>
                  </a:cubicBezTo>
                  <a:cubicBezTo>
                    <a:pt x="99194" y="1263"/>
                    <a:pt x="98389" y="307"/>
                    <a:pt x="97503" y="240"/>
                  </a:cubicBezTo>
                  <a:cubicBezTo>
                    <a:pt x="96554" y="172"/>
                    <a:pt x="95607" y="143"/>
                    <a:pt x="94661" y="143"/>
                  </a:cubicBezTo>
                  <a:cubicBezTo>
                    <a:pt x="91541" y="143"/>
                    <a:pt x="88432" y="459"/>
                    <a:pt x="85303" y="724"/>
                  </a:cubicBezTo>
                  <a:cubicBezTo>
                    <a:pt x="83379" y="875"/>
                    <a:pt x="81549" y="1637"/>
                    <a:pt x="79578" y="1637"/>
                  </a:cubicBezTo>
                  <a:cubicBezTo>
                    <a:pt x="79300" y="1637"/>
                    <a:pt x="79020" y="1622"/>
                    <a:pt x="78736" y="1588"/>
                  </a:cubicBezTo>
                  <a:cubicBezTo>
                    <a:pt x="78573" y="1568"/>
                    <a:pt x="78403" y="1557"/>
                    <a:pt x="78229" y="1557"/>
                  </a:cubicBezTo>
                  <a:cubicBezTo>
                    <a:pt x="77349" y="1557"/>
                    <a:pt x="76386" y="1840"/>
                    <a:pt x="75953" y="2677"/>
                  </a:cubicBezTo>
                  <a:cubicBezTo>
                    <a:pt x="75538" y="3489"/>
                    <a:pt x="76333" y="4163"/>
                    <a:pt x="76956" y="4750"/>
                  </a:cubicBezTo>
                  <a:cubicBezTo>
                    <a:pt x="77215" y="4992"/>
                    <a:pt x="77232" y="5511"/>
                    <a:pt x="77370" y="5891"/>
                  </a:cubicBezTo>
                  <a:cubicBezTo>
                    <a:pt x="77348" y="5890"/>
                    <a:pt x="77325" y="5889"/>
                    <a:pt x="77301" y="5889"/>
                  </a:cubicBezTo>
                  <a:cubicBezTo>
                    <a:pt x="77154" y="5889"/>
                    <a:pt x="76988" y="5912"/>
                    <a:pt x="76844" y="5912"/>
                  </a:cubicBezTo>
                  <a:cubicBezTo>
                    <a:pt x="76726" y="5912"/>
                    <a:pt x="76623" y="5896"/>
                    <a:pt x="76558" y="5839"/>
                  </a:cubicBezTo>
                  <a:cubicBezTo>
                    <a:pt x="76285" y="5586"/>
                    <a:pt x="76034" y="5489"/>
                    <a:pt x="75796" y="5489"/>
                  </a:cubicBezTo>
                  <a:cubicBezTo>
                    <a:pt x="75417" y="5489"/>
                    <a:pt x="75070" y="5733"/>
                    <a:pt x="74709" y="5977"/>
                  </a:cubicBezTo>
                  <a:lnTo>
                    <a:pt x="74709" y="5995"/>
                  </a:lnTo>
                  <a:lnTo>
                    <a:pt x="74692" y="5995"/>
                  </a:lnTo>
                  <a:cubicBezTo>
                    <a:pt x="74415" y="6358"/>
                    <a:pt x="73707" y="6479"/>
                    <a:pt x="73897" y="7066"/>
                  </a:cubicBezTo>
                  <a:cubicBezTo>
                    <a:pt x="74104" y="7654"/>
                    <a:pt x="74761" y="7671"/>
                    <a:pt x="75331" y="7723"/>
                  </a:cubicBezTo>
                  <a:lnTo>
                    <a:pt x="75625" y="7723"/>
                  </a:lnTo>
                  <a:lnTo>
                    <a:pt x="77146" y="7982"/>
                  </a:lnTo>
                  <a:cubicBezTo>
                    <a:pt x="76904" y="8068"/>
                    <a:pt x="76662" y="8120"/>
                    <a:pt x="76403" y="8120"/>
                  </a:cubicBezTo>
                  <a:cubicBezTo>
                    <a:pt x="76178" y="8103"/>
                    <a:pt x="75970" y="7930"/>
                    <a:pt x="75729" y="7861"/>
                  </a:cubicBezTo>
                  <a:cubicBezTo>
                    <a:pt x="75594" y="7823"/>
                    <a:pt x="75464" y="7807"/>
                    <a:pt x="75337" y="7807"/>
                  </a:cubicBezTo>
                  <a:cubicBezTo>
                    <a:pt x="74777" y="7807"/>
                    <a:pt x="74273" y="8116"/>
                    <a:pt x="73724" y="8172"/>
                  </a:cubicBezTo>
                  <a:cubicBezTo>
                    <a:pt x="73717" y="8173"/>
                    <a:pt x="73710" y="8174"/>
                    <a:pt x="73702" y="8174"/>
                  </a:cubicBezTo>
                  <a:cubicBezTo>
                    <a:pt x="73450" y="8174"/>
                    <a:pt x="72913" y="7613"/>
                    <a:pt x="72946" y="7394"/>
                  </a:cubicBezTo>
                  <a:cubicBezTo>
                    <a:pt x="73102" y="6479"/>
                    <a:pt x="73810" y="6098"/>
                    <a:pt x="74674" y="5995"/>
                  </a:cubicBezTo>
                  <a:lnTo>
                    <a:pt x="74674" y="5977"/>
                  </a:lnTo>
                  <a:cubicBezTo>
                    <a:pt x="74726" y="5545"/>
                    <a:pt x="74830" y="5113"/>
                    <a:pt x="74951" y="4681"/>
                  </a:cubicBezTo>
                  <a:cubicBezTo>
                    <a:pt x="75072" y="4370"/>
                    <a:pt x="75435" y="4076"/>
                    <a:pt x="75124" y="3748"/>
                  </a:cubicBezTo>
                  <a:cubicBezTo>
                    <a:pt x="74832" y="3467"/>
                    <a:pt x="74483" y="3396"/>
                    <a:pt x="74119" y="3396"/>
                  </a:cubicBezTo>
                  <a:cubicBezTo>
                    <a:pt x="73856" y="3396"/>
                    <a:pt x="73587" y="3433"/>
                    <a:pt x="73326" y="3454"/>
                  </a:cubicBezTo>
                  <a:cubicBezTo>
                    <a:pt x="72946" y="3506"/>
                    <a:pt x="72756" y="3748"/>
                    <a:pt x="72704" y="4180"/>
                  </a:cubicBezTo>
                  <a:cubicBezTo>
                    <a:pt x="72601" y="5252"/>
                    <a:pt x="72134" y="6098"/>
                    <a:pt x="70959" y="6340"/>
                  </a:cubicBezTo>
                  <a:cubicBezTo>
                    <a:pt x="70855" y="6427"/>
                    <a:pt x="70769" y="6513"/>
                    <a:pt x="70665" y="6617"/>
                  </a:cubicBezTo>
                  <a:cubicBezTo>
                    <a:pt x="70786" y="6859"/>
                    <a:pt x="70924" y="7083"/>
                    <a:pt x="71097" y="7291"/>
                  </a:cubicBezTo>
                  <a:cubicBezTo>
                    <a:pt x="71304" y="7412"/>
                    <a:pt x="71546" y="7515"/>
                    <a:pt x="71788" y="7567"/>
                  </a:cubicBezTo>
                  <a:cubicBezTo>
                    <a:pt x="71650" y="7550"/>
                    <a:pt x="71512" y="7541"/>
                    <a:pt x="71374" y="7541"/>
                  </a:cubicBezTo>
                  <a:cubicBezTo>
                    <a:pt x="71235" y="7541"/>
                    <a:pt x="71097" y="7550"/>
                    <a:pt x="70959" y="7567"/>
                  </a:cubicBezTo>
                  <a:cubicBezTo>
                    <a:pt x="70569" y="7671"/>
                    <a:pt x="70173" y="7708"/>
                    <a:pt x="69775" y="7708"/>
                  </a:cubicBezTo>
                  <a:cubicBezTo>
                    <a:pt x="68812" y="7708"/>
                    <a:pt x="67832" y="7494"/>
                    <a:pt x="66868" y="7494"/>
                  </a:cubicBezTo>
                  <a:cubicBezTo>
                    <a:pt x="66108" y="7494"/>
                    <a:pt x="65357" y="7627"/>
                    <a:pt x="64634" y="8103"/>
                  </a:cubicBezTo>
                  <a:cubicBezTo>
                    <a:pt x="64271" y="8345"/>
                    <a:pt x="63580" y="8379"/>
                    <a:pt x="63666" y="8863"/>
                  </a:cubicBezTo>
                  <a:cubicBezTo>
                    <a:pt x="63752" y="9382"/>
                    <a:pt x="64167" y="9900"/>
                    <a:pt x="64547" y="10315"/>
                  </a:cubicBezTo>
                  <a:cubicBezTo>
                    <a:pt x="64666" y="10447"/>
                    <a:pt x="64798" y="10498"/>
                    <a:pt x="64939" y="10498"/>
                  </a:cubicBezTo>
                  <a:cubicBezTo>
                    <a:pt x="65148" y="10498"/>
                    <a:pt x="65375" y="10387"/>
                    <a:pt x="65602" y="10263"/>
                  </a:cubicBezTo>
                  <a:cubicBezTo>
                    <a:pt x="66124" y="9977"/>
                    <a:pt x="66711" y="9789"/>
                    <a:pt x="67269" y="9556"/>
                  </a:cubicBezTo>
                  <a:lnTo>
                    <a:pt x="67269" y="9556"/>
                  </a:lnTo>
                  <a:cubicBezTo>
                    <a:pt x="66173" y="11022"/>
                    <a:pt x="64072" y="10911"/>
                    <a:pt x="62975" y="11974"/>
                  </a:cubicBezTo>
                  <a:cubicBezTo>
                    <a:pt x="62086" y="12850"/>
                    <a:pt x="61268" y="13162"/>
                    <a:pt x="60357" y="13162"/>
                  </a:cubicBezTo>
                  <a:cubicBezTo>
                    <a:pt x="59993" y="13162"/>
                    <a:pt x="59613" y="13112"/>
                    <a:pt x="59207" y="13028"/>
                  </a:cubicBezTo>
                  <a:cubicBezTo>
                    <a:pt x="58430" y="12873"/>
                    <a:pt x="57687" y="12510"/>
                    <a:pt x="56926" y="12233"/>
                  </a:cubicBezTo>
                  <a:cubicBezTo>
                    <a:pt x="57173" y="12050"/>
                    <a:pt x="57402" y="11981"/>
                    <a:pt x="57619" y="11981"/>
                  </a:cubicBezTo>
                  <a:cubicBezTo>
                    <a:pt x="58162" y="11981"/>
                    <a:pt x="58632" y="12416"/>
                    <a:pt x="59138" y="12613"/>
                  </a:cubicBezTo>
                  <a:cubicBezTo>
                    <a:pt x="59332" y="12687"/>
                    <a:pt x="59512" y="12718"/>
                    <a:pt x="59680" y="12718"/>
                  </a:cubicBezTo>
                  <a:cubicBezTo>
                    <a:pt x="60502" y="12718"/>
                    <a:pt x="61062" y="11967"/>
                    <a:pt x="61765" y="11680"/>
                  </a:cubicBezTo>
                  <a:cubicBezTo>
                    <a:pt x="62404" y="11421"/>
                    <a:pt x="61903" y="10851"/>
                    <a:pt x="61661" y="10384"/>
                  </a:cubicBezTo>
                  <a:cubicBezTo>
                    <a:pt x="61454" y="9987"/>
                    <a:pt x="61921" y="9745"/>
                    <a:pt x="62249" y="9537"/>
                  </a:cubicBezTo>
                  <a:cubicBezTo>
                    <a:pt x="62664" y="9295"/>
                    <a:pt x="63441" y="9226"/>
                    <a:pt x="63182" y="8518"/>
                  </a:cubicBezTo>
                  <a:cubicBezTo>
                    <a:pt x="63018" y="8098"/>
                    <a:pt x="62703" y="8030"/>
                    <a:pt x="62354" y="8030"/>
                  </a:cubicBezTo>
                  <a:cubicBezTo>
                    <a:pt x="62187" y="8030"/>
                    <a:pt x="62013" y="8045"/>
                    <a:pt x="61845" y="8045"/>
                  </a:cubicBezTo>
                  <a:cubicBezTo>
                    <a:pt x="61771" y="8045"/>
                    <a:pt x="61698" y="8042"/>
                    <a:pt x="61627" y="8034"/>
                  </a:cubicBezTo>
                  <a:cubicBezTo>
                    <a:pt x="61564" y="8027"/>
                    <a:pt x="61502" y="8024"/>
                    <a:pt x="61440" y="8024"/>
                  </a:cubicBezTo>
                  <a:cubicBezTo>
                    <a:pt x="60620" y="8024"/>
                    <a:pt x="59973" y="8583"/>
                    <a:pt x="59080" y="8583"/>
                  </a:cubicBezTo>
                  <a:cubicBezTo>
                    <a:pt x="59004" y="8583"/>
                    <a:pt x="58925" y="8579"/>
                    <a:pt x="58844" y="8570"/>
                  </a:cubicBezTo>
                  <a:cubicBezTo>
                    <a:pt x="57410" y="8414"/>
                    <a:pt x="56391" y="7671"/>
                    <a:pt x="55181" y="7187"/>
                  </a:cubicBezTo>
                  <a:cubicBezTo>
                    <a:pt x="54440" y="6892"/>
                    <a:pt x="53723" y="6767"/>
                    <a:pt x="53025" y="6767"/>
                  </a:cubicBezTo>
                  <a:cubicBezTo>
                    <a:pt x="51022" y="6767"/>
                    <a:pt x="49177" y="7799"/>
                    <a:pt x="47370" y="8812"/>
                  </a:cubicBezTo>
                  <a:cubicBezTo>
                    <a:pt x="46903" y="9071"/>
                    <a:pt x="46765" y="9434"/>
                    <a:pt x="46972" y="9969"/>
                  </a:cubicBezTo>
                  <a:cubicBezTo>
                    <a:pt x="47155" y="10426"/>
                    <a:pt x="47351" y="10748"/>
                    <a:pt x="47819" y="10748"/>
                  </a:cubicBezTo>
                  <a:cubicBezTo>
                    <a:pt x="47883" y="10748"/>
                    <a:pt x="47952" y="10742"/>
                    <a:pt x="48026" y="10730"/>
                  </a:cubicBezTo>
                  <a:lnTo>
                    <a:pt x="50498" y="10280"/>
                  </a:lnTo>
                  <a:cubicBezTo>
                    <a:pt x="50618" y="10263"/>
                    <a:pt x="50739" y="10229"/>
                    <a:pt x="50878" y="10194"/>
                  </a:cubicBezTo>
                  <a:lnTo>
                    <a:pt x="50878" y="10194"/>
                  </a:lnTo>
                  <a:cubicBezTo>
                    <a:pt x="50878" y="10298"/>
                    <a:pt x="50860" y="10401"/>
                    <a:pt x="50860" y="10505"/>
                  </a:cubicBezTo>
                  <a:cubicBezTo>
                    <a:pt x="50614" y="11663"/>
                    <a:pt x="50148" y="12321"/>
                    <a:pt x="49280" y="12321"/>
                  </a:cubicBezTo>
                  <a:cubicBezTo>
                    <a:pt x="48931" y="12321"/>
                    <a:pt x="48517" y="12214"/>
                    <a:pt x="48026" y="11991"/>
                  </a:cubicBezTo>
                  <a:cubicBezTo>
                    <a:pt x="46374" y="11254"/>
                    <a:pt x="44693" y="10979"/>
                    <a:pt x="42955" y="10979"/>
                  </a:cubicBezTo>
                  <a:cubicBezTo>
                    <a:pt x="42002" y="10979"/>
                    <a:pt x="41033" y="11062"/>
                    <a:pt x="40042" y="11196"/>
                  </a:cubicBezTo>
                  <a:cubicBezTo>
                    <a:pt x="38536" y="11404"/>
                    <a:pt x="37062" y="12285"/>
                    <a:pt x="35569" y="12285"/>
                  </a:cubicBezTo>
                  <a:cubicBezTo>
                    <a:pt x="35195" y="12285"/>
                    <a:pt x="34820" y="12230"/>
                    <a:pt x="34443" y="12095"/>
                  </a:cubicBezTo>
                  <a:cubicBezTo>
                    <a:pt x="32698" y="11490"/>
                    <a:pt x="30900" y="11110"/>
                    <a:pt x="29068" y="10920"/>
                  </a:cubicBezTo>
                  <a:cubicBezTo>
                    <a:pt x="27080" y="10698"/>
                    <a:pt x="25171" y="10202"/>
                    <a:pt x="23146" y="10202"/>
                  </a:cubicBezTo>
                  <a:cubicBezTo>
                    <a:pt x="22337" y="10202"/>
                    <a:pt x="21510" y="10281"/>
                    <a:pt x="20652" y="10488"/>
                  </a:cubicBezTo>
                  <a:cubicBezTo>
                    <a:pt x="18383" y="11055"/>
                    <a:pt x="16215" y="12269"/>
                    <a:pt x="13793" y="12269"/>
                  </a:cubicBezTo>
                  <a:cubicBezTo>
                    <a:pt x="13559" y="12269"/>
                    <a:pt x="13322" y="12258"/>
                    <a:pt x="13083" y="12233"/>
                  </a:cubicBezTo>
                  <a:cubicBezTo>
                    <a:pt x="13049" y="12230"/>
                    <a:pt x="13015" y="12229"/>
                    <a:pt x="12982" y="12229"/>
                  </a:cubicBezTo>
                  <a:cubicBezTo>
                    <a:pt x="12473" y="12229"/>
                    <a:pt x="12176" y="12605"/>
                    <a:pt x="12323" y="13287"/>
                  </a:cubicBezTo>
                  <a:cubicBezTo>
                    <a:pt x="12498" y="14071"/>
                    <a:pt x="12325" y="14707"/>
                    <a:pt x="11687" y="14707"/>
                  </a:cubicBezTo>
                  <a:cubicBezTo>
                    <a:pt x="11510" y="14707"/>
                    <a:pt x="11296" y="14658"/>
                    <a:pt x="11044" y="14549"/>
                  </a:cubicBezTo>
                  <a:cubicBezTo>
                    <a:pt x="10655" y="14378"/>
                    <a:pt x="10292" y="14308"/>
                    <a:pt x="9947" y="14308"/>
                  </a:cubicBezTo>
                  <a:cubicBezTo>
                    <a:pt x="9034" y="14308"/>
                    <a:pt x="8242" y="14801"/>
                    <a:pt x="7415" y="15240"/>
                  </a:cubicBezTo>
                  <a:cubicBezTo>
                    <a:pt x="6965" y="15482"/>
                    <a:pt x="6672" y="15914"/>
                    <a:pt x="6879" y="16467"/>
                  </a:cubicBezTo>
                  <a:cubicBezTo>
                    <a:pt x="7027" y="16886"/>
                    <a:pt x="7334" y="16988"/>
                    <a:pt x="7700" y="16988"/>
                  </a:cubicBezTo>
                  <a:cubicBezTo>
                    <a:pt x="7802" y="16988"/>
                    <a:pt x="7910" y="16980"/>
                    <a:pt x="8020" y="16968"/>
                  </a:cubicBezTo>
                  <a:cubicBezTo>
                    <a:pt x="8305" y="16929"/>
                    <a:pt x="8590" y="16910"/>
                    <a:pt x="8875" y="16910"/>
                  </a:cubicBezTo>
                  <a:cubicBezTo>
                    <a:pt x="8970" y="16910"/>
                    <a:pt x="9065" y="16912"/>
                    <a:pt x="9160" y="16917"/>
                  </a:cubicBezTo>
                  <a:cubicBezTo>
                    <a:pt x="9186" y="16919"/>
                    <a:pt x="9214" y="16920"/>
                    <a:pt x="9242" y="16920"/>
                  </a:cubicBezTo>
                  <a:cubicBezTo>
                    <a:pt x="9458" y="16920"/>
                    <a:pt x="9735" y="16862"/>
                    <a:pt x="9947" y="16862"/>
                  </a:cubicBezTo>
                  <a:cubicBezTo>
                    <a:pt x="10131" y="16862"/>
                    <a:pt x="10266" y="16906"/>
                    <a:pt x="10266" y="17072"/>
                  </a:cubicBezTo>
                  <a:cubicBezTo>
                    <a:pt x="10266" y="17498"/>
                    <a:pt x="9728" y="17637"/>
                    <a:pt x="9291" y="17637"/>
                  </a:cubicBezTo>
                  <a:cubicBezTo>
                    <a:pt x="9214" y="17637"/>
                    <a:pt x="9141" y="17633"/>
                    <a:pt x="9074" y="17625"/>
                  </a:cubicBezTo>
                  <a:cubicBezTo>
                    <a:pt x="8873" y="17604"/>
                    <a:pt x="8677" y="17594"/>
                    <a:pt x="8484" y="17594"/>
                  </a:cubicBezTo>
                  <a:cubicBezTo>
                    <a:pt x="6314" y="17594"/>
                    <a:pt x="4587" y="18859"/>
                    <a:pt x="2714" y="19716"/>
                  </a:cubicBezTo>
                  <a:cubicBezTo>
                    <a:pt x="1193" y="20407"/>
                    <a:pt x="2351" y="21548"/>
                    <a:pt x="2282" y="22429"/>
                  </a:cubicBezTo>
                  <a:cubicBezTo>
                    <a:pt x="2264" y="22814"/>
                    <a:pt x="2455" y="22907"/>
                    <a:pt x="2706" y="22907"/>
                  </a:cubicBezTo>
                  <a:cubicBezTo>
                    <a:pt x="2939" y="22907"/>
                    <a:pt x="3223" y="22827"/>
                    <a:pt x="3440" y="22827"/>
                  </a:cubicBezTo>
                  <a:cubicBezTo>
                    <a:pt x="3665" y="22827"/>
                    <a:pt x="3872" y="22982"/>
                    <a:pt x="4079" y="23069"/>
                  </a:cubicBezTo>
                  <a:cubicBezTo>
                    <a:pt x="3924" y="23242"/>
                    <a:pt x="3751" y="23380"/>
                    <a:pt x="3544" y="23501"/>
                  </a:cubicBezTo>
                  <a:cubicBezTo>
                    <a:pt x="2610" y="23881"/>
                    <a:pt x="1643" y="24192"/>
                    <a:pt x="709" y="24589"/>
                  </a:cubicBezTo>
                  <a:cubicBezTo>
                    <a:pt x="329" y="24745"/>
                    <a:pt x="1" y="25142"/>
                    <a:pt x="226" y="25609"/>
                  </a:cubicBezTo>
                  <a:cubicBezTo>
                    <a:pt x="325" y="25816"/>
                    <a:pt x="462" y="25880"/>
                    <a:pt x="615" y="25880"/>
                  </a:cubicBezTo>
                  <a:cubicBezTo>
                    <a:pt x="807" y="25880"/>
                    <a:pt x="1026" y="25778"/>
                    <a:pt x="1228" y="25730"/>
                  </a:cubicBezTo>
                  <a:cubicBezTo>
                    <a:pt x="2248" y="25454"/>
                    <a:pt x="3354" y="25350"/>
                    <a:pt x="4252" y="24866"/>
                  </a:cubicBezTo>
                  <a:cubicBezTo>
                    <a:pt x="4601" y="24679"/>
                    <a:pt x="4965" y="24620"/>
                    <a:pt x="5336" y="24620"/>
                  </a:cubicBezTo>
                  <a:cubicBezTo>
                    <a:pt x="5952" y="24620"/>
                    <a:pt x="6585" y="24782"/>
                    <a:pt x="7191" y="24782"/>
                  </a:cubicBezTo>
                  <a:cubicBezTo>
                    <a:pt x="7702" y="24782"/>
                    <a:pt x="8195" y="24667"/>
                    <a:pt x="8642" y="24244"/>
                  </a:cubicBezTo>
                  <a:cubicBezTo>
                    <a:pt x="9143" y="23760"/>
                    <a:pt x="9627" y="23276"/>
                    <a:pt x="10128" y="22809"/>
                  </a:cubicBezTo>
                  <a:cubicBezTo>
                    <a:pt x="10518" y="22438"/>
                    <a:pt x="10935" y="22335"/>
                    <a:pt x="11366" y="22335"/>
                  </a:cubicBezTo>
                  <a:cubicBezTo>
                    <a:pt x="11904" y="22335"/>
                    <a:pt x="12465" y="22495"/>
                    <a:pt x="13026" y="22495"/>
                  </a:cubicBezTo>
                  <a:cubicBezTo>
                    <a:pt x="13270" y="22495"/>
                    <a:pt x="13515" y="22465"/>
                    <a:pt x="13757" y="22377"/>
                  </a:cubicBezTo>
                  <a:cubicBezTo>
                    <a:pt x="14876" y="21972"/>
                    <a:pt x="15968" y="21278"/>
                    <a:pt x="17215" y="21278"/>
                  </a:cubicBezTo>
                  <a:cubicBezTo>
                    <a:pt x="17721" y="21278"/>
                    <a:pt x="18252" y="21392"/>
                    <a:pt x="18820" y="21686"/>
                  </a:cubicBezTo>
                  <a:cubicBezTo>
                    <a:pt x="20272" y="22429"/>
                    <a:pt x="22242" y="22343"/>
                    <a:pt x="21966" y="24780"/>
                  </a:cubicBezTo>
                  <a:cubicBezTo>
                    <a:pt x="21914" y="25212"/>
                    <a:pt x="22104" y="25868"/>
                    <a:pt x="22415" y="26127"/>
                  </a:cubicBezTo>
                  <a:cubicBezTo>
                    <a:pt x="23746" y="27251"/>
                    <a:pt x="23659" y="29411"/>
                    <a:pt x="23210" y="29981"/>
                  </a:cubicBezTo>
                  <a:cubicBezTo>
                    <a:pt x="22052" y="31485"/>
                    <a:pt x="22484" y="32573"/>
                    <a:pt x="22985" y="33973"/>
                  </a:cubicBezTo>
                  <a:cubicBezTo>
                    <a:pt x="23124" y="34405"/>
                    <a:pt x="22795" y="35045"/>
                    <a:pt x="22553" y="35529"/>
                  </a:cubicBezTo>
                  <a:cubicBezTo>
                    <a:pt x="21447" y="37844"/>
                    <a:pt x="19356" y="39469"/>
                    <a:pt x="18233" y="41802"/>
                  </a:cubicBezTo>
                  <a:cubicBezTo>
                    <a:pt x="17455" y="43409"/>
                    <a:pt x="17058" y="48783"/>
                    <a:pt x="18354" y="49734"/>
                  </a:cubicBezTo>
                  <a:cubicBezTo>
                    <a:pt x="20220" y="51116"/>
                    <a:pt x="19927" y="52862"/>
                    <a:pt x="20238" y="54659"/>
                  </a:cubicBezTo>
                  <a:cubicBezTo>
                    <a:pt x="20428" y="55748"/>
                    <a:pt x="20410" y="57528"/>
                    <a:pt x="20687" y="57752"/>
                  </a:cubicBezTo>
                  <a:cubicBezTo>
                    <a:pt x="22380" y="59083"/>
                    <a:pt x="22242" y="61364"/>
                    <a:pt x="23625" y="62764"/>
                  </a:cubicBezTo>
                  <a:cubicBezTo>
                    <a:pt x="23915" y="63066"/>
                    <a:pt x="24197" y="63258"/>
                    <a:pt x="24508" y="63258"/>
                  </a:cubicBezTo>
                  <a:cubicBezTo>
                    <a:pt x="24660" y="63258"/>
                    <a:pt x="24820" y="63212"/>
                    <a:pt x="24990" y="63110"/>
                  </a:cubicBezTo>
                  <a:cubicBezTo>
                    <a:pt x="25508" y="62816"/>
                    <a:pt x="25526" y="62246"/>
                    <a:pt x="25197" y="61831"/>
                  </a:cubicBezTo>
                  <a:cubicBezTo>
                    <a:pt x="23607" y="59671"/>
                    <a:pt x="23746" y="56888"/>
                    <a:pt x="22536" y="54590"/>
                  </a:cubicBezTo>
                  <a:cubicBezTo>
                    <a:pt x="22415" y="54348"/>
                    <a:pt x="22605" y="53933"/>
                    <a:pt x="22692" y="53605"/>
                  </a:cubicBezTo>
                  <a:cubicBezTo>
                    <a:pt x="22704" y="53568"/>
                    <a:pt x="22878" y="53539"/>
                    <a:pt x="22981" y="53539"/>
                  </a:cubicBezTo>
                  <a:cubicBezTo>
                    <a:pt x="23021" y="53539"/>
                    <a:pt x="23050" y="53543"/>
                    <a:pt x="23054" y="53553"/>
                  </a:cubicBezTo>
                  <a:cubicBezTo>
                    <a:pt x="23175" y="53812"/>
                    <a:pt x="23366" y="54106"/>
                    <a:pt x="23366" y="54400"/>
                  </a:cubicBezTo>
                  <a:cubicBezTo>
                    <a:pt x="23383" y="56819"/>
                    <a:pt x="24973" y="58617"/>
                    <a:pt x="26027" y="60569"/>
                  </a:cubicBezTo>
                  <a:cubicBezTo>
                    <a:pt x="26977" y="62297"/>
                    <a:pt x="28654" y="63663"/>
                    <a:pt x="27720" y="65978"/>
                  </a:cubicBezTo>
                  <a:cubicBezTo>
                    <a:pt x="27530" y="66445"/>
                    <a:pt x="27928" y="66791"/>
                    <a:pt x="28273" y="67136"/>
                  </a:cubicBezTo>
                  <a:cubicBezTo>
                    <a:pt x="29138" y="68000"/>
                    <a:pt x="30226" y="68536"/>
                    <a:pt x="31246" y="69193"/>
                  </a:cubicBezTo>
                  <a:cubicBezTo>
                    <a:pt x="32910" y="70222"/>
                    <a:pt x="34447" y="71516"/>
                    <a:pt x="36422" y="71516"/>
                  </a:cubicBezTo>
                  <a:cubicBezTo>
                    <a:pt x="36867" y="71516"/>
                    <a:pt x="37334" y="71451"/>
                    <a:pt x="37830" y="71301"/>
                  </a:cubicBezTo>
                  <a:cubicBezTo>
                    <a:pt x="37930" y="71272"/>
                    <a:pt x="38022" y="71258"/>
                    <a:pt x="38107" y="71258"/>
                  </a:cubicBezTo>
                  <a:cubicBezTo>
                    <a:pt x="38527" y="71258"/>
                    <a:pt x="38793" y="71582"/>
                    <a:pt x="39023" y="71941"/>
                  </a:cubicBezTo>
                  <a:cubicBezTo>
                    <a:pt x="39748" y="73098"/>
                    <a:pt x="40768" y="73721"/>
                    <a:pt x="42116" y="74032"/>
                  </a:cubicBezTo>
                  <a:cubicBezTo>
                    <a:pt x="43585" y="74360"/>
                    <a:pt x="45296" y="74775"/>
                    <a:pt x="45745" y="76399"/>
                  </a:cubicBezTo>
                  <a:cubicBezTo>
                    <a:pt x="46194" y="78110"/>
                    <a:pt x="47439" y="79112"/>
                    <a:pt x="48648" y="79907"/>
                  </a:cubicBezTo>
                  <a:cubicBezTo>
                    <a:pt x="49237" y="80296"/>
                    <a:pt x="50039" y="81326"/>
                    <a:pt x="50895" y="81326"/>
                  </a:cubicBezTo>
                  <a:cubicBezTo>
                    <a:pt x="51372" y="81326"/>
                    <a:pt x="51865" y="81007"/>
                    <a:pt x="52347" y="80080"/>
                  </a:cubicBezTo>
                  <a:cubicBezTo>
                    <a:pt x="52462" y="79850"/>
                    <a:pt x="52631" y="79714"/>
                    <a:pt x="52813" y="79714"/>
                  </a:cubicBezTo>
                  <a:cubicBezTo>
                    <a:pt x="53013" y="79714"/>
                    <a:pt x="53228" y="79880"/>
                    <a:pt x="53401" y="80270"/>
                  </a:cubicBezTo>
                  <a:cubicBezTo>
                    <a:pt x="54593" y="83156"/>
                    <a:pt x="53919" y="85697"/>
                    <a:pt x="51621" y="87943"/>
                  </a:cubicBezTo>
                  <a:cubicBezTo>
                    <a:pt x="50498" y="89049"/>
                    <a:pt x="49806" y="90604"/>
                    <a:pt x="50774" y="92194"/>
                  </a:cubicBezTo>
                  <a:cubicBezTo>
                    <a:pt x="51085" y="92730"/>
                    <a:pt x="51068" y="92886"/>
                    <a:pt x="50688" y="93283"/>
                  </a:cubicBezTo>
                  <a:cubicBezTo>
                    <a:pt x="49685" y="94337"/>
                    <a:pt x="49703" y="95875"/>
                    <a:pt x="50567" y="96636"/>
                  </a:cubicBezTo>
                  <a:cubicBezTo>
                    <a:pt x="52208" y="98087"/>
                    <a:pt x="52986" y="99971"/>
                    <a:pt x="53971" y="101803"/>
                  </a:cubicBezTo>
                  <a:cubicBezTo>
                    <a:pt x="55440" y="104516"/>
                    <a:pt x="56771" y="107281"/>
                    <a:pt x="59933" y="108629"/>
                  </a:cubicBezTo>
                  <a:cubicBezTo>
                    <a:pt x="61661" y="109372"/>
                    <a:pt x="62629" y="111014"/>
                    <a:pt x="62664" y="113122"/>
                  </a:cubicBezTo>
                  <a:cubicBezTo>
                    <a:pt x="62716" y="116319"/>
                    <a:pt x="62871" y="119516"/>
                    <a:pt x="63096" y="122713"/>
                  </a:cubicBezTo>
                  <a:cubicBezTo>
                    <a:pt x="63251" y="125115"/>
                    <a:pt x="64426" y="127431"/>
                    <a:pt x="63631" y="129920"/>
                  </a:cubicBezTo>
                  <a:cubicBezTo>
                    <a:pt x="63303" y="130922"/>
                    <a:pt x="63459" y="131907"/>
                    <a:pt x="63839" y="132875"/>
                  </a:cubicBezTo>
                  <a:cubicBezTo>
                    <a:pt x="64323" y="134067"/>
                    <a:pt x="64461" y="135363"/>
                    <a:pt x="64288" y="136642"/>
                  </a:cubicBezTo>
                  <a:cubicBezTo>
                    <a:pt x="64184" y="137593"/>
                    <a:pt x="64582" y="138664"/>
                    <a:pt x="65653" y="139148"/>
                  </a:cubicBezTo>
                  <a:cubicBezTo>
                    <a:pt x="65680" y="139159"/>
                    <a:pt x="65711" y="139163"/>
                    <a:pt x="65743" y="139163"/>
                  </a:cubicBezTo>
                  <a:cubicBezTo>
                    <a:pt x="65886" y="139163"/>
                    <a:pt x="66069" y="139076"/>
                    <a:pt x="66205" y="139076"/>
                  </a:cubicBezTo>
                  <a:cubicBezTo>
                    <a:pt x="66332" y="139076"/>
                    <a:pt x="66419" y="139151"/>
                    <a:pt x="66397" y="139442"/>
                  </a:cubicBezTo>
                  <a:cubicBezTo>
                    <a:pt x="66362" y="139995"/>
                    <a:pt x="67071" y="140565"/>
                    <a:pt x="66293" y="141135"/>
                  </a:cubicBezTo>
                  <a:cubicBezTo>
                    <a:pt x="65895" y="141412"/>
                    <a:pt x="65360" y="142259"/>
                    <a:pt x="65774" y="142414"/>
                  </a:cubicBezTo>
                  <a:cubicBezTo>
                    <a:pt x="66898" y="142846"/>
                    <a:pt x="66500" y="143797"/>
                    <a:pt x="66777" y="144488"/>
                  </a:cubicBezTo>
                  <a:cubicBezTo>
                    <a:pt x="67468" y="146164"/>
                    <a:pt x="68505" y="147668"/>
                    <a:pt x="69801" y="148929"/>
                  </a:cubicBezTo>
                  <a:cubicBezTo>
                    <a:pt x="71823" y="150906"/>
                    <a:pt x="74091" y="152091"/>
                    <a:pt x="76808" y="152091"/>
                  </a:cubicBezTo>
                  <a:cubicBezTo>
                    <a:pt x="77226" y="152091"/>
                    <a:pt x="77656" y="152063"/>
                    <a:pt x="78096" y="152005"/>
                  </a:cubicBezTo>
                  <a:cubicBezTo>
                    <a:pt x="78355" y="151953"/>
                    <a:pt x="78580" y="151781"/>
                    <a:pt x="78718" y="151556"/>
                  </a:cubicBezTo>
                  <a:cubicBezTo>
                    <a:pt x="78874" y="151262"/>
                    <a:pt x="78615" y="151038"/>
                    <a:pt x="78355" y="150882"/>
                  </a:cubicBezTo>
                  <a:cubicBezTo>
                    <a:pt x="77595" y="150415"/>
                    <a:pt x="76835" y="149914"/>
                    <a:pt x="76040" y="149482"/>
                  </a:cubicBezTo>
                  <a:cubicBezTo>
                    <a:pt x="73914" y="148342"/>
                    <a:pt x="73551" y="146648"/>
                    <a:pt x="74899" y="144695"/>
                  </a:cubicBezTo>
                  <a:cubicBezTo>
                    <a:pt x="75608" y="143658"/>
                    <a:pt x="75694" y="142570"/>
                    <a:pt x="74173" y="142017"/>
                  </a:cubicBezTo>
                  <a:cubicBezTo>
                    <a:pt x="73707" y="141861"/>
                    <a:pt x="72929" y="141550"/>
                    <a:pt x="73551" y="140997"/>
                  </a:cubicBezTo>
                  <a:cubicBezTo>
                    <a:pt x="74260" y="140340"/>
                    <a:pt x="74260" y="139597"/>
                    <a:pt x="74415" y="138837"/>
                  </a:cubicBezTo>
                  <a:cubicBezTo>
                    <a:pt x="74605" y="137783"/>
                    <a:pt x="73534" y="136193"/>
                    <a:pt x="75677" y="135985"/>
                  </a:cubicBezTo>
                  <a:cubicBezTo>
                    <a:pt x="75746" y="135985"/>
                    <a:pt x="75850" y="135588"/>
                    <a:pt x="75798" y="135432"/>
                  </a:cubicBezTo>
                  <a:cubicBezTo>
                    <a:pt x="75444" y="134260"/>
                    <a:pt x="75867" y="133923"/>
                    <a:pt x="76900" y="133923"/>
                  </a:cubicBezTo>
                  <a:cubicBezTo>
                    <a:pt x="76978" y="133923"/>
                    <a:pt x="77060" y="133925"/>
                    <a:pt x="77146" y="133929"/>
                  </a:cubicBezTo>
                  <a:cubicBezTo>
                    <a:pt x="77188" y="133931"/>
                    <a:pt x="77231" y="133932"/>
                    <a:pt x="77272" y="133932"/>
                  </a:cubicBezTo>
                  <a:cubicBezTo>
                    <a:pt x="78202" y="133932"/>
                    <a:pt x="78980" y="133388"/>
                    <a:pt x="79427" y="132512"/>
                  </a:cubicBezTo>
                  <a:cubicBezTo>
                    <a:pt x="79859" y="131648"/>
                    <a:pt x="79738" y="130836"/>
                    <a:pt x="79047" y="130110"/>
                  </a:cubicBezTo>
                  <a:cubicBezTo>
                    <a:pt x="78857" y="129902"/>
                    <a:pt x="78822" y="129557"/>
                    <a:pt x="78701" y="129280"/>
                  </a:cubicBezTo>
                  <a:lnTo>
                    <a:pt x="78701" y="129280"/>
                  </a:lnTo>
                  <a:cubicBezTo>
                    <a:pt x="78977" y="129298"/>
                    <a:pt x="79237" y="129332"/>
                    <a:pt x="79513" y="129384"/>
                  </a:cubicBezTo>
                  <a:cubicBezTo>
                    <a:pt x="79669" y="129427"/>
                    <a:pt x="79830" y="129448"/>
                    <a:pt x="79991" y="129448"/>
                  </a:cubicBezTo>
                  <a:cubicBezTo>
                    <a:pt x="80347" y="129448"/>
                    <a:pt x="80702" y="129344"/>
                    <a:pt x="80999" y="129142"/>
                  </a:cubicBezTo>
                  <a:cubicBezTo>
                    <a:pt x="82900" y="128001"/>
                    <a:pt x="83350" y="125841"/>
                    <a:pt x="84473" y="124148"/>
                  </a:cubicBezTo>
                  <a:cubicBezTo>
                    <a:pt x="85216" y="123024"/>
                    <a:pt x="86149" y="121815"/>
                    <a:pt x="85544" y="120225"/>
                  </a:cubicBezTo>
                  <a:cubicBezTo>
                    <a:pt x="85026" y="118808"/>
                    <a:pt x="85959" y="118186"/>
                    <a:pt x="86927" y="117356"/>
                  </a:cubicBezTo>
                  <a:cubicBezTo>
                    <a:pt x="88258" y="116233"/>
                    <a:pt x="90314" y="116371"/>
                    <a:pt x="91230" y="115213"/>
                  </a:cubicBezTo>
                  <a:cubicBezTo>
                    <a:pt x="93096" y="112846"/>
                    <a:pt x="93788" y="109908"/>
                    <a:pt x="93874" y="106866"/>
                  </a:cubicBezTo>
                  <a:cubicBezTo>
                    <a:pt x="93909" y="105743"/>
                    <a:pt x="93563" y="104637"/>
                    <a:pt x="94635" y="103635"/>
                  </a:cubicBezTo>
                  <a:cubicBezTo>
                    <a:pt x="95637" y="102650"/>
                    <a:pt x="96432" y="101492"/>
                    <a:pt x="97002" y="100213"/>
                  </a:cubicBezTo>
                  <a:cubicBezTo>
                    <a:pt x="98350" y="97189"/>
                    <a:pt x="97555" y="95668"/>
                    <a:pt x="93770" y="93404"/>
                  </a:cubicBezTo>
                  <a:cubicBezTo>
                    <a:pt x="92864" y="92866"/>
                    <a:pt x="92012" y="92178"/>
                    <a:pt x="90923" y="92178"/>
                  </a:cubicBezTo>
                  <a:cubicBezTo>
                    <a:pt x="90787" y="92178"/>
                    <a:pt x="90648" y="92189"/>
                    <a:pt x="90504" y="92212"/>
                  </a:cubicBezTo>
                  <a:cubicBezTo>
                    <a:pt x="90375" y="92232"/>
                    <a:pt x="90250" y="92241"/>
                    <a:pt x="90128" y="92241"/>
                  </a:cubicBezTo>
                  <a:cubicBezTo>
                    <a:pt x="89316" y="92241"/>
                    <a:pt x="88640" y="91827"/>
                    <a:pt x="87964" y="91451"/>
                  </a:cubicBezTo>
                  <a:cubicBezTo>
                    <a:pt x="86720" y="90760"/>
                    <a:pt x="85423" y="90190"/>
                    <a:pt x="84076" y="89740"/>
                  </a:cubicBezTo>
                  <a:cubicBezTo>
                    <a:pt x="83419" y="89533"/>
                    <a:pt x="82365" y="89412"/>
                    <a:pt x="82226" y="88306"/>
                  </a:cubicBezTo>
                  <a:cubicBezTo>
                    <a:pt x="81898" y="85511"/>
                    <a:pt x="80349" y="82231"/>
                    <a:pt x="77208" y="82231"/>
                  </a:cubicBezTo>
                  <a:cubicBezTo>
                    <a:pt x="77047" y="82231"/>
                    <a:pt x="76883" y="82240"/>
                    <a:pt x="76714" y="82258"/>
                  </a:cubicBezTo>
                  <a:cubicBezTo>
                    <a:pt x="76610" y="82274"/>
                    <a:pt x="76507" y="82282"/>
                    <a:pt x="76405" y="82282"/>
                  </a:cubicBezTo>
                  <a:cubicBezTo>
                    <a:pt x="75873" y="82282"/>
                    <a:pt x="75365" y="82061"/>
                    <a:pt x="75003" y="81670"/>
                  </a:cubicBezTo>
                  <a:cubicBezTo>
                    <a:pt x="73810" y="80478"/>
                    <a:pt x="72722" y="79147"/>
                    <a:pt x="71356" y="78179"/>
                  </a:cubicBezTo>
                  <a:cubicBezTo>
                    <a:pt x="70652" y="77672"/>
                    <a:pt x="69937" y="76844"/>
                    <a:pt x="68958" y="76844"/>
                  </a:cubicBezTo>
                  <a:cubicBezTo>
                    <a:pt x="68735" y="76844"/>
                    <a:pt x="68499" y="76887"/>
                    <a:pt x="68246" y="76987"/>
                  </a:cubicBezTo>
                  <a:cubicBezTo>
                    <a:pt x="68013" y="77081"/>
                    <a:pt x="67785" y="77113"/>
                    <a:pt x="67562" y="77113"/>
                  </a:cubicBezTo>
                  <a:cubicBezTo>
                    <a:pt x="67089" y="77113"/>
                    <a:pt x="66635" y="76969"/>
                    <a:pt x="66189" y="76969"/>
                  </a:cubicBezTo>
                  <a:cubicBezTo>
                    <a:pt x="64783" y="76969"/>
                    <a:pt x="63941" y="75706"/>
                    <a:pt x="62605" y="75706"/>
                  </a:cubicBezTo>
                  <a:cubicBezTo>
                    <a:pt x="62579" y="75706"/>
                    <a:pt x="62552" y="75707"/>
                    <a:pt x="62525" y="75708"/>
                  </a:cubicBezTo>
                  <a:cubicBezTo>
                    <a:pt x="62280" y="75708"/>
                    <a:pt x="61828" y="76012"/>
                    <a:pt x="61511" y="76012"/>
                  </a:cubicBezTo>
                  <a:cubicBezTo>
                    <a:pt x="61248" y="76012"/>
                    <a:pt x="61077" y="75802"/>
                    <a:pt x="61195" y="75034"/>
                  </a:cubicBezTo>
                  <a:cubicBezTo>
                    <a:pt x="61232" y="74788"/>
                    <a:pt x="60883" y="74612"/>
                    <a:pt x="60617" y="74612"/>
                  </a:cubicBezTo>
                  <a:cubicBezTo>
                    <a:pt x="60509" y="74612"/>
                    <a:pt x="60415" y="74641"/>
                    <a:pt x="60365" y="74706"/>
                  </a:cubicBezTo>
                  <a:cubicBezTo>
                    <a:pt x="59225" y="76088"/>
                    <a:pt x="57099" y="76071"/>
                    <a:pt x="56166" y="77747"/>
                  </a:cubicBezTo>
                  <a:cubicBezTo>
                    <a:pt x="55842" y="78325"/>
                    <a:pt x="55457" y="78771"/>
                    <a:pt x="54917" y="78771"/>
                  </a:cubicBezTo>
                  <a:cubicBezTo>
                    <a:pt x="54649" y="78771"/>
                    <a:pt x="54343" y="78661"/>
                    <a:pt x="53988" y="78404"/>
                  </a:cubicBezTo>
                  <a:cubicBezTo>
                    <a:pt x="53637" y="78125"/>
                    <a:pt x="53206" y="77982"/>
                    <a:pt x="52772" y="77982"/>
                  </a:cubicBezTo>
                  <a:cubicBezTo>
                    <a:pt x="52480" y="77982"/>
                    <a:pt x="52186" y="78047"/>
                    <a:pt x="51915" y="78179"/>
                  </a:cubicBezTo>
                  <a:cubicBezTo>
                    <a:pt x="51373" y="78410"/>
                    <a:pt x="50918" y="78527"/>
                    <a:pt x="50541" y="78527"/>
                  </a:cubicBezTo>
                  <a:cubicBezTo>
                    <a:pt x="49618" y="78527"/>
                    <a:pt x="49166" y="77825"/>
                    <a:pt x="49080" y="76365"/>
                  </a:cubicBezTo>
                  <a:cubicBezTo>
                    <a:pt x="49046" y="75397"/>
                    <a:pt x="49184" y="74446"/>
                    <a:pt x="49478" y="73530"/>
                  </a:cubicBezTo>
                  <a:cubicBezTo>
                    <a:pt x="50012" y="71861"/>
                    <a:pt x="49095" y="70692"/>
                    <a:pt x="47366" y="70692"/>
                  </a:cubicBezTo>
                  <a:cubicBezTo>
                    <a:pt x="47305" y="70692"/>
                    <a:pt x="47243" y="70693"/>
                    <a:pt x="47179" y="70696"/>
                  </a:cubicBezTo>
                  <a:cubicBezTo>
                    <a:pt x="46730" y="70714"/>
                    <a:pt x="46281" y="70765"/>
                    <a:pt x="45814" y="70783"/>
                  </a:cubicBezTo>
                  <a:cubicBezTo>
                    <a:pt x="45755" y="70784"/>
                    <a:pt x="45699" y="70786"/>
                    <a:pt x="45645" y="70786"/>
                  </a:cubicBezTo>
                  <a:cubicBezTo>
                    <a:pt x="45148" y="70786"/>
                    <a:pt x="44886" y="70683"/>
                    <a:pt x="45088" y="69919"/>
                  </a:cubicBezTo>
                  <a:cubicBezTo>
                    <a:pt x="45469" y="68484"/>
                    <a:pt x="46143" y="67240"/>
                    <a:pt x="46886" y="65996"/>
                  </a:cubicBezTo>
                  <a:cubicBezTo>
                    <a:pt x="47214" y="65443"/>
                    <a:pt x="47231" y="64993"/>
                    <a:pt x="46747" y="64613"/>
                  </a:cubicBezTo>
                  <a:cubicBezTo>
                    <a:pt x="46406" y="64334"/>
                    <a:pt x="45929" y="64209"/>
                    <a:pt x="45417" y="64209"/>
                  </a:cubicBezTo>
                  <a:cubicBezTo>
                    <a:pt x="44221" y="64209"/>
                    <a:pt x="42833" y="64889"/>
                    <a:pt x="42531" y="65857"/>
                  </a:cubicBezTo>
                  <a:cubicBezTo>
                    <a:pt x="42161" y="67044"/>
                    <a:pt x="40793" y="67929"/>
                    <a:pt x="39553" y="67929"/>
                  </a:cubicBezTo>
                  <a:cubicBezTo>
                    <a:pt x="39113" y="67929"/>
                    <a:pt x="38689" y="67817"/>
                    <a:pt x="38331" y="67568"/>
                  </a:cubicBezTo>
                  <a:cubicBezTo>
                    <a:pt x="36966" y="66601"/>
                    <a:pt x="35998" y="64872"/>
                    <a:pt x="36517" y="63455"/>
                  </a:cubicBezTo>
                  <a:cubicBezTo>
                    <a:pt x="37571" y="60569"/>
                    <a:pt x="37986" y="56802"/>
                    <a:pt x="41822" y="56093"/>
                  </a:cubicBezTo>
                  <a:cubicBezTo>
                    <a:pt x="44259" y="55627"/>
                    <a:pt x="46696" y="55299"/>
                    <a:pt x="49167" y="55126"/>
                  </a:cubicBezTo>
                  <a:cubicBezTo>
                    <a:pt x="49252" y="55120"/>
                    <a:pt x="49338" y="55117"/>
                    <a:pt x="49425" y="55117"/>
                  </a:cubicBezTo>
                  <a:cubicBezTo>
                    <a:pt x="50819" y="55117"/>
                    <a:pt x="52364" y="55920"/>
                    <a:pt x="51811" y="58133"/>
                  </a:cubicBezTo>
                  <a:cubicBezTo>
                    <a:pt x="51707" y="58582"/>
                    <a:pt x="52087" y="59204"/>
                    <a:pt x="52329" y="59688"/>
                  </a:cubicBezTo>
                  <a:cubicBezTo>
                    <a:pt x="52602" y="60250"/>
                    <a:pt x="52992" y="60846"/>
                    <a:pt x="53666" y="60846"/>
                  </a:cubicBezTo>
                  <a:cubicBezTo>
                    <a:pt x="53675" y="60846"/>
                    <a:pt x="53685" y="60846"/>
                    <a:pt x="53695" y="60846"/>
                  </a:cubicBezTo>
                  <a:cubicBezTo>
                    <a:pt x="54455" y="60811"/>
                    <a:pt x="54628" y="60085"/>
                    <a:pt x="54852" y="59498"/>
                  </a:cubicBezTo>
                  <a:cubicBezTo>
                    <a:pt x="55146" y="58703"/>
                    <a:pt x="55146" y="57822"/>
                    <a:pt x="54887" y="57027"/>
                  </a:cubicBezTo>
                  <a:cubicBezTo>
                    <a:pt x="54127" y="54642"/>
                    <a:pt x="54922" y="53017"/>
                    <a:pt x="57116" y="51894"/>
                  </a:cubicBezTo>
                  <a:cubicBezTo>
                    <a:pt x="58291" y="51307"/>
                    <a:pt x="59328" y="50442"/>
                    <a:pt x="60469" y="49786"/>
                  </a:cubicBezTo>
                  <a:cubicBezTo>
                    <a:pt x="62128" y="48818"/>
                    <a:pt x="61575" y="46641"/>
                    <a:pt x="63096" y="45448"/>
                  </a:cubicBezTo>
                  <a:cubicBezTo>
                    <a:pt x="64720" y="44169"/>
                    <a:pt x="65757" y="42113"/>
                    <a:pt x="68194" y="42061"/>
                  </a:cubicBezTo>
                  <a:cubicBezTo>
                    <a:pt x="68574" y="42044"/>
                    <a:pt x="69006" y="41888"/>
                    <a:pt x="69075" y="41456"/>
                  </a:cubicBezTo>
                  <a:cubicBezTo>
                    <a:pt x="69369" y="39711"/>
                    <a:pt x="70924" y="39417"/>
                    <a:pt x="72151" y="38760"/>
                  </a:cubicBezTo>
                  <a:cubicBezTo>
                    <a:pt x="72321" y="38667"/>
                    <a:pt x="72565" y="38512"/>
                    <a:pt x="72753" y="38512"/>
                  </a:cubicBezTo>
                  <a:cubicBezTo>
                    <a:pt x="72950" y="38512"/>
                    <a:pt x="73086" y="38680"/>
                    <a:pt x="73015" y="39261"/>
                  </a:cubicBezTo>
                  <a:cubicBezTo>
                    <a:pt x="72956" y="39796"/>
                    <a:pt x="73330" y="40078"/>
                    <a:pt x="73743" y="40078"/>
                  </a:cubicBezTo>
                  <a:cubicBezTo>
                    <a:pt x="73931" y="40078"/>
                    <a:pt x="74127" y="40020"/>
                    <a:pt x="74294" y="39901"/>
                  </a:cubicBezTo>
                  <a:cubicBezTo>
                    <a:pt x="75746" y="38898"/>
                    <a:pt x="77457" y="38501"/>
                    <a:pt x="78995" y="37723"/>
                  </a:cubicBezTo>
                  <a:cubicBezTo>
                    <a:pt x="79738" y="37326"/>
                    <a:pt x="80291" y="36773"/>
                    <a:pt x="79790" y="35995"/>
                  </a:cubicBezTo>
                  <a:cubicBezTo>
                    <a:pt x="79597" y="35708"/>
                    <a:pt x="79414" y="35603"/>
                    <a:pt x="79239" y="35603"/>
                  </a:cubicBezTo>
                  <a:cubicBezTo>
                    <a:pt x="78865" y="35603"/>
                    <a:pt x="78524" y="36083"/>
                    <a:pt x="78183" y="36306"/>
                  </a:cubicBezTo>
                  <a:cubicBezTo>
                    <a:pt x="77820" y="36545"/>
                    <a:pt x="77447" y="36741"/>
                    <a:pt x="77083" y="36741"/>
                  </a:cubicBezTo>
                  <a:cubicBezTo>
                    <a:pt x="76789" y="36741"/>
                    <a:pt x="76501" y="36612"/>
                    <a:pt x="76230" y="36272"/>
                  </a:cubicBezTo>
                  <a:cubicBezTo>
                    <a:pt x="75677" y="35563"/>
                    <a:pt x="76126" y="35148"/>
                    <a:pt x="76731" y="34751"/>
                  </a:cubicBezTo>
                  <a:cubicBezTo>
                    <a:pt x="77318" y="34371"/>
                    <a:pt x="77284" y="33818"/>
                    <a:pt x="77025" y="33196"/>
                  </a:cubicBezTo>
                  <a:cubicBezTo>
                    <a:pt x="76921" y="32919"/>
                    <a:pt x="76161" y="33023"/>
                    <a:pt x="76593" y="32643"/>
                  </a:cubicBezTo>
                  <a:cubicBezTo>
                    <a:pt x="76708" y="32536"/>
                    <a:pt x="76805" y="32492"/>
                    <a:pt x="76888" y="32492"/>
                  </a:cubicBezTo>
                  <a:cubicBezTo>
                    <a:pt x="77143" y="32492"/>
                    <a:pt x="77279" y="32892"/>
                    <a:pt x="77474" y="33126"/>
                  </a:cubicBezTo>
                  <a:cubicBezTo>
                    <a:pt x="77830" y="33563"/>
                    <a:pt x="78559" y="33892"/>
                    <a:pt x="79019" y="33892"/>
                  </a:cubicBezTo>
                  <a:cubicBezTo>
                    <a:pt x="79251" y="33892"/>
                    <a:pt x="79415" y="33808"/>
                    <a:pt x="79427" y="33610"/>
                  </a:cubicBezTo>
                  <a:cubicBezTo>
                    <a:pt x="79485" y="32639"/>
                    <a:pt x="79866" y="32465"/>
                    <a:pt x="80317" y="32465"/>
                  </a:cubicBezTo>
                  <a:cubicBezTo>
                    <a:pt x="80569" y="32465"/>
                    <a:pt x="80843" y="32519"/>
                    <a:pt x="81095" y="32519"/>
                  </a:cubicBezTo>
                  <a:cubicBezTo>
                    <a:pt x="81194" y="32519"/>
                    <a:pt x="81290" y="32511"/>
                    <a:pt x="81380" y="32487"/>
                  </a:cubicBezTo>
                  <a:cubicBezTo>
                    <a:pt x="81894" y="32340"/>
                    <a:pt x="82271" y="31830"/>
                    <a:pt x="82830" y="31830"/>
                  </a:cubicBezTo>
                  <a:cubicBezTo>
                    <a:pt x="82928" y="31830"/>
                    <a:pt x="83031" y="31846"/>
                    <a:pt x="83142" y="31882"/>
                  </a:cubicBezTo>
                  <a:cubicBezTo>
                    <a:pt x="82658" y="32470"/>
                    <a:pt x="82192" y="33075"/>
                    <a:pt x="81708" y="33679"/>
                  </a:cubicBezTo>
                  <a:cubicBezTo>
                    <a:pt x="81604" y="33766"/>
                    <a:pt x="81483" y="33835"/>
                    <a:pt x="81362" y="33904"/>
                  </a:cubicBezTo>
                  <a:cubicBezTo>
                    <a:pt x="81034" y="34129"/>
                    <a:pt x="80775" y="34423"/>
                    <a:pt x="80878" y="34872"/>
                  </a:cubicBezTo>
                  <a:cubicBezTo>
                    <a:pt x="80999" y="35304"/>
                    <a:pt x="81380" y="35252"/>
                    <a:pt x="81673" y="35425"/>
                  </a:cubicBezTo>
                  <a:cubicBezTo>
                    <a:pt x="81973" y="35596"/>
                    <a:pt x="82292" y="35648"/>
                    <a:pt x="82615" y="35648"/>
                  </a:cubicBezTo>
                  <a:cubicBezTo>
                    <a:pt x="83130" y="35648"/>
                    <a:pt x="83658" y="35514"/>
                    <a:pt x="84141" y="35514"/>
                  </a:cubicBezTo>
                  <a:cubicBezTo>
                    <a:pt x="84489" y="35514"/>
                    <a:pt x="84814" y="35584"/>
                    <a:pt x="85095" y="35822"/>
                  </a:cubicBezTo>
                  <a:cubicBezTo>
                    <a:pt x="85535" y="36187"/>
                    <a:pt x="85875" y="36332"/>
                    <a:pt x="86134" y="36332"/>
                  </a:cubicBezTo>
                  <a:cubicBezTo>
                    <a:pt x="86710" y="36332"/>
                    <a:pt x="86887" y="35618"/>
                    <a:pt x="86875" y="35010"/>
                  </a:cubicBezTo>
                  <a:cubicBezTo>
                    <a:pt x="86858" y="34215"/>
                    <a:pt x="87601" y="32729"/>
                    <a:pt x="85665" y="32625"/>
                  </a:cubicBezTo>
                  <a:cubicBezTo>
                    <a:pt x="84991" y="32591"/>
                    <a:pt x="85130" y="31986"/>
                    <a:pt x="85596" y="31485"/>
                  </a:cubicBezTo>
                  <a:cubicBezTo>
                    <a:pt x="87186" y="29791"/>
                    <a:pt x="86650" y="27527"/>
                    <a:pt x="84508" y="26767"/>
                  </a:cubicBezTo>
                  <a:cubicBezTo>
                    <a:pt x="84006" y="26594"/>
                    <a:pt x="83557" y="26214"/>
                    <a:pt x="83661" y="25834"/>
                  </a:cubicBezTo>
                  <a:cubicBezTo>
                    <a:pt x="83972" y="24503"/>
                    <a:pt x="83039" y="23432"/>
                    <a:pt x="83090" y="22170"/>
                  </a:cubicBezTo>
                  <a:cubicBezTo>
                    <a:pt x="83108" y="21773"/>
                    <a:pt x="83073" y="21375"/>
                    <a:pt x="82624" y="21220"/>
                  </a:cubicBezTo>
                  <a:cubicBezTo>
                    <a:pt x="82529" y="21188"/>
                    <a:pt x="82437" y="21174"/>
                    <a:pt x="82348" y="21174"/>
                  </a:cubicBezTo>
                  <a:cubicBezTo>
                    <a:pt x="82049" y="21174"/>
                    <a:pt x="81787" y="21339"/>
                    <a:pt x="81587" y="21565"/>
                  </a:cubicBezTo>
                  <a:cubicBezTo>
                    <a:pt x="81086" y="22135"/>
                    <a:pt x="80464" y="22602"/>
                    <a:pt x="79755" y="22913"/>
                  </a:cubicBezTo>
                  <a:cubicBezTo>
                    <a:pt x="79583" y="22995"/>
                    <a:pt x="79411" y="23071"/>
                    <a:pt x="79247" y="23071"/>
                  </a:cubicBezTo>
                  <a:cubicBezTo>
                    <a:pt x="79097" y="23071"/>
                    <a:pt x="78954" y="23008"/>
                    <a:pt x="78822" y="22827"/>
                  </a:cubicBezTo>
                  <a:cubicBezTo>
                    <a:pt x="78563" y="22498"/>
                    <a:pt x="78753" y="22274"/>
                    <a:pt x="78960" y="22015"/>
                  </a:cubicBezTo>
                  <a:cubicBezTo>
                    <a:pt x="79496" y="21254"/>
                    <a:pt x="79254" y="20736"/>
                    <a:pt x="78459" y="20338"/>
                  </a:cubicBezTo>
                  <a:cubicBezTo>
                    <a:pt x="78131" y="20165"/>
                    <a:pt x="77837" y="19941"/>
                    <a:pt x="77578" y="19664"/>
                  </a:cubicBezTo>
                  <a:cubicBezTo>
                    <a:pt x="77168" y="19146"/>
                    <a:pt x="76356" y="18913"/>
                    <a:pt x="75491" y="18913"/>
                  </a:cubicBezTo>
                  <a:cubicBezTo>
                    <a:pt x="74278" y="18913"/>
                    <a:pt x="72961" y="19371"/>
                    <a:pt x="72497" y="20148"/>
                  </a:cubicBezTo>
                  <a:cubicBezTo>
                    <a:pt x="72065" y="20874"/>
                    <a:pt x="71788" y="21824"/>
                    <a:pt x="70803" y="22170"/>
                  </a:cubicBezTo>
                  <a:cubicBezTo>
                    <a:pt x="70354" y="22326"/>
                    <a:pt x="70043" y="22792"/>
                    <a:pt x="70337" y="23276"/>
                  </a:cubicBezTo>
                  <a:cubicBezTo>
                    <a:pt x="71356" y="25004"/>
                    <a:pt x="70043" y="25488"/>
                    <a:pt x="68902" y="26024"/>
                  </a:cubicBezTo>
                  <a:cubicBezTo>
                    <a:pt x="67693" y="26577"/>
                    <a:pt x="66241" y="26801"/>
                    <a:pt x="66345" y="28685"/>
                  </a:cubicBezTo>
                  <a:cubicBezTo>
                    <a:pt x="66379" y="29117"/>
                    <a:pt x="65895" y="29601"/>
                    <a:pt x="65584" y="30016"/>
                  </a:cubicBezTo>
                  <a:cubicBezTo>
                    <a:pt x="65442" y="30197"/>
                    <a:pt x="65232" y="30465"/>
                    <a:pt x="64983" y="30465"/>
                  </a:cubicBezTo>
                  <a:cubicBezTo>
                    <a:pt x="64899" y="30465"/>
                    <a:pt x="64811" y="30435"/>
                    <a:pt x="64720" y="30361"/>
                  </a:cubicBezTo>
                  <a:cubicBezTo>
                    <a:pt x="64409" y="30120"/>
                    <a:pt x="64288" y="29705"/>
                    <a:pt x="64409" y="29342"/>
                  </a:cubicBezTo>
                  <a:cubicBezTo>
                    <a:pt x="64893" y="27596"/>
                    <a:pt x="65083" y="25989"/>
                    <a:pt x="62508" y="25903"/>
                  </a:cubicBezTo>
                  <a:cubicBezTo>
                    <a:pt x="62249" y="25903"/>
                    <a:pt x="61938" y="25644"/>
                    <a:pt x="61748" y="25436"/>
                  </a:cubicBezTo>
                  <a:cubicBezTo>
                    <a:pt x="61084" y="24759"/>
                    <a:pt x="60400" y="24243"/>
                    <a:pt x="59552" y="24243"/>
                  </a:cubicBezTo>
                  <a:cubicBezTo>
                    <a:pt x="59252" y="24243"/>
                    <a:pt x="58932" y="24307"/>
                    <a:pt x="58585" y="24451"/>
                  </a:cubicBezTo>
                  <a:cubicBezTo>
                    <a:pt x="58566" y="24457"/>
                    <a:pt x="58545" y="24459"/>
                    <a:pt x="58523" y="24459"/>
                  </a:cubicBezTo>
                  <a:cubicBezTo>
                    <a:pt x="58409" y="24459"/>
                    <a:pt x="58269" y="24394"/>
                    <a:pt x="58153" y="24365"/>
                  </a:cubicBezTo>
                  <a:cubicBezTo>
                    <a:pt x="58758" y="23501"/>
                    <a:pt x="57687" y="22429"/>
                    <a:pt x="58827" y="21462"/>
                  </a:cubicBezTo>
                  <a:cubicBezTo>
                    <a:pt x="61800" y="18990"/>
                    <a:pt x="65757" y="18558"/>
                    <a:pt x="68781" y="16294"/>
                  </a:cubicBezTo>
                  <a:lnTo>
                    <a:pt x="69455" y="15828"/>
                  </a:lnTo>
                  <a:cubicBezTo>
                    <a:pt x="70337" y="15586"/>
                    <a:pt x="71218" y="15206"/>
                    <a:pt x="72117" y="15119"/>
                  </a:cubicBezTo>
                  <a:cubicBezTo>
                    <a:pt x="74346" y="14912"/>
                    <a:pt x="75331" y="13910"/>
                    <a:pt x="75262" y="11767"/>
                  </a:cubicBezTo>
                  <a:cubicBezTo>
                    <a:pt x="75262" y="11596"/>
                    <a:pt x="75299" y="11543"/>
                    <a:pt x="75353" y="11543"/>
                  </a:cubicBezTo>
                  <a:cubicBezTo>
                    <a:pt x="75441" y="11543"/>
                    <a:pt x="75574" y="11687"/>
                    <a:pt x="75659" y="11698"/>
                  </a:cubicBezTo>
                  <a:cubicBezTo>
                    <a:pt x="76835" y="11749"/>
                    <a:pt x="77733" y="12683"/>
                    <a:pt x="78943" y="12752"/>
                  </a:cubicBezTo>
                  <a:cubicBezTo>
                    <a:pt x="79461" y="12769"/>
                    <a:pt x="79945" y="13391"/>
                    <a:pt x="80412" y="13789"/>
                  </a:cubicBezTo>
                  <a:cubicBezTo>
                    <a:pt x="80395" y="13944"/>
                    <a:pt x="80325" y="14082"/>
                    <a:pt x="80204" y="14203"/>
                  </a:cubicBezTo>
                  <a:cubicBezTo>
                    <a:pt x="79099" y="14649"/>
                    <a:pt x="78211" y="15599"/>
                    <a:pt x="76924" y="15599"/>
                  </a:cubicBezTo>
                  <a:cubicBezTo>
                    <a:pt x="76763" y="15599"/>
                    <a:pt x="76595" y="15584"/>
                    <a:pt x="76420" y="15551"/>
                  </a:cubicBezTo>
                  <a:cubicBezTo>
                    <a:pt x="76325" y="15534"/>
                    <a:pt x="76229" y="15525"/>
                    <a:pt x="76135" y="15525"/>
                  </a:cubicBezTo>
                  <a:cubicBezTo>
                    <a:pt x="75478" y="15525"/>
                    <a:pt x="74895" y="15947"/>
                    <a:pt x="74985" y="16778"/>
                  </a:cubicBezTo>
                  <a:cubicBezTo>
                    <a:pt x="75041" y="17437"/>
                    <a:pt x="75422" y="17620"/>
                    <a:pt x="75866" y="17620"/>
                  </a:cubicBezTo>
                  <a:cubicBezTo>
                    <a:pt x="76109" y="17620"/>
                    <a:pt x="76372" y="17565"/>
                    <a:pt x="76610" y="17504"/>
                  </a:cubicBezTo>
                  <a:cubicBezTo>
                    <a:pt x="76822" y="17451"/>
                    <a:pt x="77015" y="17425"/>
                    <a:pt x="77193" y="17425"/>
                  </a:cubicBezTo>
                  <a:cubicBezTo>
                    <a:pt x="77828" y="17425"/>
                    <a:pt x="78286" y="17750"/>
                    <a:pt x="78839" y="18316"/>
                  </a:cubicBezTo>
                  <a:cubicBezTo>
                    <a:pt x="79617" y="19094"/>
                    <a:pt x="80723" y="19612"/>
                    <a:pt x="81794" y="19993"/>
                  </a:cubicBezTo>
                  <a:cubicBezTo>
                    <a:pt x="81906" y="20034"/>
                    <a:pt x="82005" y="20053"/>
                    <a:pt x="82094" y="20053"/>
                  </a:cubicBezTo>
                  <a:cubicBezTo>
                    <a:pt x="82595" y="20053"/>
                    <a:pt x="82747" y="19445"/>
                    <a:pt x="82762" y="18887"/>
                  </a:cubicBezTo>
                  <a:cubicBezTo>
                    <a:pt x="82805" y="18878"/>
                    <a:pt x="82849" y="18874"/>
                    <a:pt x="82892" y="18874"/>
                  </a:cubicBezTo>
                  <a:cubicBezTo>
                    <a:pt x="82935" y="18874"/>
                    <a:pt x="82978" y="18878"/>
                    <a:pt x="83021" y="18887"/>
                  </a:cubicBezTo>
                  <a:cubicBezTo>
                    <a:pt x="83375" y="18985"/>
                    <a:pt x="83662" y="19030"/>
                    <a:pt x="83892" y="19030"/>
                  </a:cubicBezTo>
                  <a:cubicBezTo>
                    <a:pt x="85038" y="19030"/>
                    <a:pt x="84816" y="17932"/>
                    <a:pt x="84629" y="16882"/>
                  </a:cubicBezTo>
                  <a:cubicBezTo>
                    <a:pt x="84577" y="16588"/>
                    <a:pt x="84404" y="16122"/>
                    <a:pt x="84525" y="16018"/>
                  </a:cubicBezTo>
                  <a:cubicBezTo>
                    <a:pt x="84606" y="15948"/>
                    <a:pt x="84680" y="15920"/>
                    <a:pt x="84749" y="15920"/>
                  </a:cubicBezTo>
                  <a:cubicBezTo>
                    <a:pt x="84985" y="15920"/>
                    <a:pt x="85161" y="16252"/>
                    <a:pt x="85389" y="16346"/>
                  </a:cubicBezTo>
                  <a:cubicBezTo>
                    <a:pt x="85637" y="16436"/>
                    <a:pt x="85876" y="16474"/>
                    <a:pt x="86110" y="16474"/>
                  </a:cubicBezTo>
                  <a:cubicBezTo>
                    <a:pt x="86771" y="16474"/>
                    <a:pt x="87381" y="16174"/>
                    <a:pt x="87981" y="15931"/>
                  </a:cubicBezTo>
                  <a:cubicBezTo>
                    <a:pt x="88344" y="15793"/>
                    <a:pt x="88500" y="15275"/>
                    <a:pt x="88258" y="15033"/>
                  </a:cubicBezTo>
                  <a:cubicBezTo>
                    <a:pt x="87065" y="13754"/>
                    <a:pt x="85976" y="12406"/>
                    <a:pt x="84819" y="11110"/>
                  </a:cubicBezTo>
                  <a:cubicBezTo>
                    <a:pt x="84162" y="10350"/>
                    <a:pt x="83160" y="9779"/>
                    <a:pt x="82537" y="8915"/>
                  </a:cubicBezTo>
                  <a:cubicBezTo>
                    <a:pt x="82209" y="8379"/>
                    <a:pt x="81639" y="8034"/>
                    <a:pt x="81017" y="7999"/>
                  </a:cubicBezTo>
                  <a:cubicBezTo>
                    <a:pt x="80983" y="7995"/>
                    <a:pt x="80950" y="7994"/>
                    <a:pt x="80916" y="7994"/>
                  </a:cubicBezTo>
                  <a:cubicBezTo>
                    <a:pt x="80688" y="7994"/>
                    <a:pt x="80453" y="8074"/>
                    <a:pt x="80228" y="8074"/>
                  </a:cubicBezTo>
                  <a:cubicBezTo>
                    <a:pt x="80056" y="8074"/>
                    <a:pt x="79890" y="8027"/>
                    <a:pt x="79738" y="7861"/>
                  </a:cubicBezTo>
                  <a:cubicBezTo>
                    <a:pt x="80170" y="7757"/>
                    <a:pt x="80602" y="7654"/>
                    <a:pt x="81017" y="7585"/>
                  </a:cubicBezTo>
                  <a:cubicBezTo>
                    <a:pt x="81518" y="7481"/>
                    <a:pt x="82192" y="7567"/>
                    <a:pt x="82226" y="6859"/>
                  </a:cubicBezTo>
                  <a:cubicBezTo>
                    <a:pt x="82278" y="6202"/>
                    <a:pt x="81673" y="6167"/>
                    <a:pt x="81207" y="6046"/>
                  </a:cubicBezTo>
                  <a:cubicBezTo>
                    <a:pt x="81086" y="6012"/>
                    <a:pt x="80948" y="5960"/>
                    <a:pt x="80844" y="5891"/>
                  </a:cubicBezTo>
                  <a:cubicBezTo>
                    <a:pt x="80958" y="5878"/>
                    <a:pt x="81101" y="5837"/>
                    <a:pt x="81223" y="5837"/>
                  </a:cubicBezTo>
                  <a:cubicBezTo>
                    <a:pt x="81267" y="5837"/>
                    <a:pt x="81309" y="5843"/>
                    <a:pt x="81345" y="5856"/>
                  </a:cubicBezTo>
                  <a:cubicBezTo>
                    <a:pt x="81816" y="6065"/>
                    <a:pt x="82272" y="6151"/>
                    <a:pt x="82714" y="6151"/>
                  </a:cubicBezTo>
                  <a:cubicBezTo>
                    <a:pt x="83993" y="6151"/>
                    <a:pt x="85157" y="5437"/>
                    <a:pt x="86236" y="4923"/>
                  </a:cubicBezTo>
                  <a:cubicBezTo>
                    <a:pt x="89182" y="3528"/>
                    <a:pt x="92334" y="3094"/>
                    <a:pt x="95401" y="2235"/>
                  </a:cubicBezTo>
                  <a:lnTo>
                    <a:pt x="95401" y="2235"/>
                  </a:lnTo>
                  <a:cubicBezTo>
                    <a:pt x="93986" y="3267"/>
                    <a:pt x="92263" y="3834"/>
                    <a:pt x="90504" y="3834"/>
                  </a:cubicBezTo>
                  <a:cubicBezTo>
                    <a:pt x="90401" y="3834"/>
                    <a:pt x="90295" y="3831"/>
                    <a:pt x="90191" y="3831"/>
                  </a:cubicBezTo>
                  <a:cubicBezTo>
                    <a:pt x="89827" y="3831"/>
                    <a:pt x="89479" y="3873"/>
                    <a:pt x="89277" y="4249"/>
                  </a:cubicBezTo>
                  <a:cubicBezTo>
                    <a:pt x="89018" y="4802"/>
                    <a:pt x="89467" y="5113"/>
                    <a:pt x="89744" y="5528"/>
                  </a:cubicBezTo>
                  <a:cubicBezTo>
                    <a:pt x="90251" y="6307"/>
                    <a:pt x="90887" y="6586"/>
                    <a:pt x="91608" y="6586"/>
                  </a:cubicBezTo>
                  <a:cubicBezTo>
                    <a:pt x="91943" y="6586"/>
                    <a:pt x="92297" y="6525"/>
                    <a:pt x="92664" y="6427"/>
                  </a:cubicBezTo>
                  <a:cubicBezTo>
                    <a:pt x="93037" y="6322"/>
                    <a:pt x="93404" y="6272"/>
                    <a:pt x="93755" y="6272"/>
                  </a:cubicBezTo>
                  <a:cubicBezTo>
                    <a:pt x="95314" y="6272"/>
                    <a:pt x="96561" y="7243"/>
                    <a:pt x="96518" y="8639"/>
                  </a:cubicBezTo>
                  <a:cubicBezTo>
                    <a:pt x="96501" y="9123"/>
                    <a:pt x="96000" y="9710"/>
                    <a:pt x="96155" y="10073"/>
                  </a:cubicBezTo>
                  <a:cubicBezTo>
                    <a:pt x="96656" y="11300"/>
                    <a:pt x="95758" y="12302"/>
                    <a:pt x="95378" y="13045"/>
                  </a:cubicBezTo>
                  <a:cubicBezTo>
                    <a:pt x="94393" y="15016"/>
                    <a:pt x="93649" y="16709"/>
                    <a:pt x="95412" y="18541"/>
                  </a:cubicBezTo>
                  <a:cubicBezTo>
                    <a:pt x="95602" y="18714"/>
                    <a:pt x="95723" y="18938"/>
                    <a:pt x="95758" y="19180"/>
                  </a:cubicBezTo>
                  <a:cubicBezTo>
                    <a:pt x="95810" y="21358"/>
                    <a:pt x="97901" y="20788"/>
                    <a:pt x="99007" y="21479"/>
                  </a:cubicBezTo>
                  <a:cubicBezTo>
                    <a:pt x="99192" y="21597"/>
                    <a:pt x="99367" y="21648"/>
                    <a:pt x="99531" y="21648"/>
                  </a:cubicBezTo>
                  <a:cubicBezTo>
                    <a:pt x="100207" y="21648"/>
                    <a:pt x="100708" y="20784"/>
                    <a:pt x="101098" y="20200"/>
                  </a:cubicBezTo>
                  <a:cubicBezTo>
                    <a:pt x="102256" y="18472"/>
                    <a:pt x="104088" y="17055"/>
                    <a:pt x="105729" y="16536"/>
                  </a:cubicBezTo>
                  <a:cubicBezTo>
                    <a:pt x="109220" y="15396"/>
                    <a:pt x="112486" y="13547"/>
                    <a:pt x="116254" y="13115"/>
                  </a:cubicBezTo>
                  <a:cubicBezTo>
                    <a:pt x="117965" y="12907"/>
                    <a:pt x="119935" y="12320"/>
                    <a:pt x="120021" y="9883"/>
                  </a:cubicBezTo>
                  <a:cubicBezTo>
                    <a:pt x="120021" y="9693"/>
                    <a:pt x="120349" y="9485"/>
                    <a:pt x="120557" y="9330"/>
                  </a:cubicBezTo>
                  <a:cubicBezTo>
                    <a:pt x="121663" y="8552"/>
                    <a:pt x="123132" y="8034"/>
                    <a:pt x="122631" y="6202"/>
                  </a:cubicBezTo>
                  <a:cubicBezTo>
                    <a:pt x="122594" y="6055"/>
                    <a:pt x="122626" y="6020"/>
                    <a:pt x="122682" y="6020"/>
                  </a:cubicBezTo>
                  <a:cubicBezTo>
                    <a:pt x="122731" y="6020"/>
                    <a:pt x="122799" y="6046"/>
                    <a:pt x="122855" y="6046"/>
                  </a:cubicBezTo>
                  <a:cubicBezTo>
                    <a:pt x="122928" y="6051"/>
                    <a:pt x="122998" y="6053"/>
                    <a:pt x="123064" y="6053"/>
                  </a:cubicBezTo>
                  <a:cubicBezTo>
                    <a:pt x="124269" y="6053"/>
                    <a:pt x="124381" y="5321"/>
                    <a:pt x="123840" y="4387"/>
                  </a:cubicBezTo>
                  <a:cubicBezTo>
                    <a:pt x="123581" y="3921"/>
                    <a:pt x="123875" y="3955"/>
                    <a:pt x="124048" y="3817"/>
                  </a:cubicBezTo>
                  <a:cubicBezTo>
                    <a:pt x="125240" y="2867"/>
                    <a:pt x="126640" y="2728"/>
                    <a:pt x="128092" y="2659"/>
                  </a:cubicBezTo>
                  <a:cubicBezTo>
                    <a:pt x="128575" y="2625"/>
                    <a:pt x="129180" y="2521"/>
                    <a:pt x="129249" y="1934"/>
                  </a:cubicBezTo>
                  <a:cubicBezTo>
                    <a:pt x="129301" y="1363"/>
                    <a:pt x="128714" y="1242"/>
                    <a:pt x="128299" y="1190"/>
                  </a:cubicBezTo>
                  <a:cubicBezTo>
                    <a:pt x="125707" y="948"/>
                    <a:pt x="123132" y="430"/>
                    <a:pt x="120557" y="171"/>
                  </a:cubicBezTo>
                  <a:cubicBezTo>
                    <a:pt x="119360" y="50"/>
                    <a:pt x="118163" y="0"/>
                    <a:pt x="11696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7" name="Google Shape;1357;p52"/>
            <p:cNvSpPr/>
            <p:nvPr/>
          </p:nvSpPr>
          <p:spPr>
            <a:xfrm>
              <a:off x="1581325" y="1051125"/>
              <a:ext cx="283000" cy="91675"/>
            </a:xfrm>
            <a:custGeom>
              <a:rect b="b" l="l" r="r" t="t"/>
              <a:pathLst>
                <a:path extrusionOk="0" h="3667" w="11320">
                  <a:moveTo>
                    <a:pt x="6214" y="0"/>
                  </a:moveTo>
                  <a:cubicBezTo>
                    <a:pt x="5926" y="0"/>
                    <a:pt x="5584" y="48"/>
                    <a:pt x="5219" y="71"/>
                  </a:cubicBezTo>
                  <a:cubicBezTo>
                    <a:pt x="5082" y="56"/>
                    <a:pt x="4943" y="49"/>
                    <a:pt x="4804" y="49"/>
                  </a:cubicBezTo>
                  <a:cubicBezTo>
                    <a:pt x="3493" y="49"/>
                    <a:pt x="2115" y="667"/>
                    <a:pt x="709" y="1073"/>
                  </a:cubicBezTo>
                  <a:cubicBezTo>
                    <a:pt x="432" y="1177"/>
                    <a:pt x="208" y="1401"/>
                    <a:pt x="69" y="1678"/>
                  </a:cubicBezTo>
                  <a:cubicBezTo>
                    <a:pt x="0" y="1781"/>
                    <a:pt x="242" y="2213"/>
                    <a:pt x="363" y="2231"/>
                  </a:cubicBezTo>
                  <a:cubicBezTo>
                    <a:pt x="2163" y="2438"/>
                    <a:pt x="3786" y="3667"/>
                    <a:pt x="5640" y="3667"/>
                  </a:cubicBezTo>
                  <a:cubicBezTo>
                    <a:pt x="6100" y="3667"/>
                    <a:pt x="6574" y="3591"/>
                    <a:pt x="7068" y="3406"/>
                  </a:cubicBezTo>
                  <a:cubicBezTo>
                    <a:pt x="7396" y="3281"/>
                    <a:pt x="7767" y="3236"/>
                    <a:pt x="8142" y="3236"/>
                  </a:cubicBezTo>
                  <a:cubicBezTo>
                    <a:pt x="8439" y="3236"/>
                    <a:pt x="8738" y="3264"/>
                    <a:pt x="9021" y="3302"/>
                  </a:cubicBezTo>
                  <a:cubicBezTo>
                    <a:pt x="9277" y="3340"/>
                    <a:pt x="9523" y="3370"/>
                    <a:pt x="9759" y="3370"/>
                  </a:cubicBezTo>
                  <a:cubicBezTo>
                    <a:pt x="10271" y="3370"/>
                    <a:pt x="10728" y="3229"/>
                    <a:pt x="11095" y="2732"/>
                  </a:cubicBezTo>
                  <a:cubicBezTo>
                    <a:pt x="11320" y="2473"/>
                    <a:pt x="11268" y="2075"/>
                    <a:pt x="10991" y="1885"/>
                  </a:cubicBezTo>
                  <a:cubicBezTo>
                    <a:pt x="10479" y="1524"/>
                    <a:pt x="10006" y="1077"/>
                    <a:pt x="9430" y="1077"/>
                  </a:cubicBezTo>
                  <a:cubicBezTo>
                    <a:pt x="9151" y="1077"/>
                    <a:pt x="8847" y="1182"/>
                    <a:pt x="8503" y="1453"/>
                  </a:cubicBezTo>
                  <a:cubicBezTo>
                    <a:pt x="8280" y="1626"/>
                    <a:pt x="7919" y="1737"/>
                    <a:pt x="7612" y="1737"/>
                  </a:cubicBezTo>
                  <a:cubicBezTo>
                    <a:pt x="7277" y="1737"/>
                    <a:pt x="7006" y="1605"/>
                    <a:pt x="7051" y="1280"/>
                  </a:cubicBezTo>
                  <a:cubicBezTo>
                    <a:pt x="7179" y="207"/>
                    <a:pt x="6812" y="0"/>
                    <a:pt x="621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8" name="Google Shape;1358;p52"/>
            <p:cNvSpPr/>
            <p:nvPr/>
          </p:nvSpPr>
          <p:spPr>
            <a:xfrm>
              <a:off x="3144425" y="1319375"/>
              <a:ext cx="213450" cy="95575"/>
            </a:xfrm>
            <a:custGeom>
              <a:rect b="b" l="l" r="r" t="t"/>
              <a:pathLst>
                <a:path extrusionOk="0" h="3823" w="8538">
                  <a:moveTo>
                    <a:pt x="6155" y="1"/>
                  </a:moveTo>
                  <a:cubicBezTo>
                    <a:pt x="6054" y="1"/>
                    <a:pt x="5950" y="7"/>
                    <a:pt x="5842" y="20"/>
                  </a:cubicBezTo>
                  <a:cubicBezTo>
                    <a:pt x="4846" y="139"/>
                    <a:pt x="3874" y="469"/>
                    <a:pt x="2859" y="469"/>
                  </a:cubicBezTo>
                  <a:cubicBezTo>
                    <a:pt x="2396" y="469"/>
                    <a:pt x="1923" y="400"/>
                    <a:pt x="1435" y="211"/>
                  </a:cubicBezTo>
                  <a:cubicBezTo>
                    <a:pt x="1292" y="150"/>
                    <a:pt x="1133" y="113"/>
                    <a:pt x="974" y="113"/>
                  </a:cubicBezTo>
                  <a:cubicBezTo>
                    <a:pt x="501" y="113"/>
                    <a:pt x="35" y="441"/>
                    <a:pt x="35" y="1438"/>
                  </a:cubicBezTo>
                  <a:cubicBezTo>
                    <a:pt x="1" y="3771"/>
                    <a:pt x="1573" y="3580"/>
                    <a:pt x="3025" y="3822"/>
                  </a:cubicBezTo>
                  <a:cubicBezTo>
                    <a:pt x="4338" y="3753"/>
                    <a:pt x="5617" y="3408"/>
                    <a:pt x="6792" y="2837"/>
                  </a:cubicBezTo>
                  <a:cubicBezTo>
                    <a:pt x="7415" y="2526"/>
                    <a:pt x="8538" y="2474"/>
                    <a:pt x="8192" y="1541"/>
                  </a:cubicBezTo>
                  <a:cubicBezTo>
                    <a:pt x="7892" y="720"/>
                    <a:pt x="7218" y="1"/>
                    <a:pt x="6155"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9" name="Google Shape;1359;p52"/>
            <p:cNvSpPr/>
            <p:nvPr/>
          </p:nvSpPr>
          <p:spPr>
            <a:xfrm>
              <a:off x="1453000" y="2509000"/>
              <a:ext cx="263575" cy="113100"/>
            </a:xfrm>
            <a:custGeom>
              <a:rect b="b" l="l" r="r" t="t"/>
              <a:pathLst>
                <a:path extrusionOk="0" h="4524" w="10543">
                  <a:moveTo>
                    <a:pt x="3451" y="1"/>
                  </a:moveTo>
                  <a:cubicBezTo>
                    <a:pt x="2445" y="1"/>
                    <a:pt x="1486" y="228"/>
                    <a:pt x="761" y="702"/>
                  </a:cubicBezTo>
                  <a:cubicBezTo>
                    <a:pt x="398" y="927"/>
                    <a:pt x="1" y="1186"/>
                    <a:pt x="243" y="1687"/>
                  </a:cubicBezTo>
                  <a:cubicBezTo>
                    <a:pt x="390" y="1972"/>
                    <a:pt x="609" y="2083"/>
                    <a:pt x="855" y="2083"/>
                  </a:cubicBezTo>
                  <a:cubicBezTo>
                    <a:pt x="1012" y="2083"/>
                    <a:pt x="1180" y="2038"/>
                    <a:pt x="1349" y="1964"/>
                  </a:cubicBezTo>
                  <a:cubicBezTo>
                    <a:pt x="1677" y="1828"/>
                    <a:pt x="1990" y="1776"/>
                    <a:pt x="2298" y="1776"/>
                  </a:cubicBezTo>
                  <a:cubicBezTo>
                    <a:pt x="2932" y="1776"/>
                    <a:pt x="3543" y="1997"/>
                    <a:pt x="4217" y="2171"/>
                  </a:cubicBezTo>
                  <a:cubicBezTo>
                    <a:pt x="5708" y="2540"/>
                    <a:pt x="6405" y="4523"/>
                    <a:pt x="7868" y="4523"/>
                  </a:cubicBezTo>
                  <a:cubicBezTo>
                    <a:pt x="8118" y="4523"/>
                    <a:pt x="8391" y="4465"/>
                    <a:pt x="8693" y="4332"/>
                  </a:cubicBezTo>
                  <a:cubicBezTo>
                    <a:pt x="8824" y="4337"/>
                    <a:pt x="8947" y="4340"/>
                    <a:pt x="9062" y="4340"/>
                  </a:cubicBezTo>
                  <a:cubicBezTo>
                    <a:pt x="10032" y="4340"/>
                    <a:pt x="10475" y="4144"/>
                    <a:pt x="10491" y="3727"/>
                  </a:cubicBezTo>
                  <a:cubicBezTo>
                    <a:pt x="10542" y="2897"/>
                    <a:pt x="9817" y="2724"/>
                    <a:pt x="9264" y="2517"/>
                  </a:cubicBezTo>
                  <a:cubicBezTo>
                    <a:pt x="8711" y="2292"/>
                    <a:pt x="8209" y="1964"/>
                    <a:pt x="7777" y="1567"/>
                  </a:cubicBezTo>
                  <a:cubicBezTo>
                    <a:pt x="6685" y="547"/>
                    <a:pt x="5011" y="1"/>
                    <a:pt x="345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0" name="Google Shape;1360;p52"/>
            <p:cNvSpPr/>
            <p:nvPr/>
          </p:nvSpPr>
          <p:spPr>
            <a:xfrm>
              <a:off x="1880725" y="1020350"/>
              <a:ext cx="162025" cy="112025"/>
            </a:xfrm>
            <a:custGeom>
              <a:rect b="b" l="l" r="r" t="t"/>
              <a:pathLst>
                <a:path extrusionOk="0" h="4481" w="6481">
                  <a:moveTo>
                    <a:pt x="4294" y="0"/>
                  </a:moveTo>
                  <a:cubicBezTo>
                    <a:pt x="4062" y="0"/>
                    <a:pt x="3818" y="44"/>
                    <a:pt x="3560" y="144"/>
                  </a:cubicBezTo>
                  <a:cubicBezTo>
                    <a:pt x="3094" y="317"/>
                    <a:pt x="2593" y="541"/>
                    <a:pt x="2886" y="1198"/>
                  </a:cubicBezTo>
                  <a:cubicBezTo>
                    <a:pt x="3042" y="1509"/>
                    <a:pt x="3232" y="1820"/>
                    <a:pt x="3457" y="2114"/>
                  </a:cubicBezTo>
                  <a:cubicBezTo>
                    <a:pt x="3147" y="2260"/>
                    <a:pt x="2851" y="2348"/>
                    <a:pt x="2545" y="2348"/>
                  </a:cubicBezTo>
                  <a:cubicBezTo>
                    <a:pt x="2270" y="2348"/>
                    <a:pt x="1987" y="2277"/>
                    <a:pt x="1677" y="2114"/>
                  </a:cubicBezTo>
                  <a:cubicBezTo>
                    <a:pt x="1531" y="2037"/>
                    <a:pt x="1393" y="2002"/>
                    <a:pt x="1262" y="2002"/>
                  </a:cubicBezTo>
                  <a:cubicBezTo>
                    <a:pt x="867" y="2002"/>
                    <a:pt x="545" y="2320"/>
                    <a:pt x="311" y="2736"/>
                  </a:cubicBezTo>
                  <a:cubicBezTo>
                    <a:pt x="0" y="3289"/>
                    <a:pt x="467" y="3479"/>
                    <a:pt x="813" y="3807"/>
                  </a:cubicBezTo>
                  <a:cubicBezTo>
                    <a:pt x="1327" y="4309"/>
                    <a:pt x="1837" y="4480"/>
                    <a:pt x="2344" y="4480"/>
                  </a:cubicBezTo>
                  <a:cubicBezTo>
                    <a:pt x="3164" y="4480"/>
                    <a:pt x="3976" y="4032"/>
                    <a:pt x="4787" y="3807"/>
                  </a:cubicBezTo>
                  <a:lnTo>
                    <a:pt x="5081" y="3514"/>
                  </a:lnTo>
                  <a:cubicBezTo>
                    <a:pt x="5237" y="2788"/>
                    <a:pt x="5098" y="1924"/>
                    <a:pt x="6204" y="1734"/>
                  </a:cubicBezTo>
                  <a:cubicBezTo>
                    <a:pt x="6464" y="1699"/>
                    <a:pt x="6481" y="1129"/>
                    <a:pt x="6222" y="921"/>
                  </a:cubicBezTo>
                  <a:cubicBezTo>
                    <a:pt x="5644" y="436"/>
                    <a:pt x="5027" y="0"/>
                    <a:pt x="4294"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1" name="Google Shape;1361;p52"/>
            <p:cNvSpPr/>
            <p:nvPr/>
          </p:nvSpPr>
          <p:spPr>
            <a:xfrm>
              <a:off x="1688900" y="2603450"/>
              <a:ext cx="165050" cy="73950"/>
            </a:xfrm>
            <a:custGeom>
              <a:rect b="b" l="l" r="r" t="t"/>
              <a:pathLst>
                <a:path extrusionOk="0" h="2958" w="6602">
                  <a:moveTo>
                    <a:pt x="2842" y="0"/>
                  </a:moveTo>
                  <a:cubicBezTo>
                    <a:pt x="2588" y="0"/>
                    <a:pt x="2332" y="28"/>
                    <a:pt x="2074" y="87"/>
                  </a:cubicBezTo>
                  <a:cubicBezTo>
                    <a:pt x="1452" y="225"/>
                    <a:pt x="1055" y="1331"/>
                    <a:pt x="225" y="1694"/>
                  </a:cubicBezTo>
                  <a:cubicBezTo>
                    <a:pt x="0" y="1798"/>
                    <a:pt x="277" y="2247"/>
                    <a:pt x="536" y="2454"/>
                  </a:cubicBezTo>
                  <a:cubicBezTo>
                    <a:pt x="957" y="2789"/>
                    <a:pt x="2162" y="2958"/>
                    <a:pt x="3373" y="2958"/>
                  </a:cubicBezTo>
                  <a:cubicBezTo>
                    <a:pt x="4599" y="2958"/>
                    <a:pt x="5830" y="2785"/>
                    <a:pt x="6256" y="2437"/>
                  </a:cubicBezTo>
                  <a:cubicBezTo>
                    <a:pt x="6395" y="2282"/>
                    <a:pt x="6515" y="2109"/>
                    <a:pt x="6602" y="1919"/>
                  </a:cubicBezTo>
                  <a:cubicBezTo>
                    <a:pt x="6481" y="1711"/>
                    <a:pt x="6429" y="1469"/>
                    <a:pt x="6291" y="1366"/>
                  </a:cubicBezTo>
                  <a:cubicBezTo>
                    <a:pt x="5231" y="636"/>
                    <a:pt x="4065" y="0"/>
                    <a:pt x="2842"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2" name="Google Shape;1362;p52"/>
            <p:cNvSpPr/>
            <p:nvPr/>
          </p:nvSpPr>
          <p:spPr>
            <a:xfrm>
              <a:off x="1922200" y="1344925"/>
              <a:ext cx="129625" cy="64525"/>
            </a:xfrm>
            <a:custGeom>
              <a:rect b="b" l="l" r="r" t="t"/>
              <a:pathLst>
                <a:path extrusionOk="0" h="2581" w="5185">
                  <a:moveTo>
                    <a:pt x="1901" y="1"/>
                  </a:moveTo>
                  <a:lnTo>
                    <a:pt x="1227" y="467"/>
                  </a:lnTo>
                  <a:cubicBezTo>
                    <a:pt x="934" y="1020"/>
                    <a:pt x="0" y="1383"/>
                    <a:pt x="415" y="2144"/>
                  </a:cubicBezTo>
                  <a:cubicBezTo>
                    <a:pt x="602" y="2475"/>
                    <a:pt x="838" y="2581"/>
                    <a:pt x="1096" y="2581"/>
                  </a:cubicBezTo>
                  <a:cubicBezTo>
                    <a:pt x="1482" y="2581"/>
                    <a:pt x="1915" y="2344"/>
                    <a:pt x="2299" y="2282"/>
                  </a:cubicBezTo>
                  <a:cubicBezTo>
                    <a:pt x="2552" y="2236"/>
                    <a:pt x="2806" y="2213"/>
                    <a:pt x="3064" y="2213"/>
                  </a:cubicBezTo>
                  <a:cubicBezTo>
                    <a:pt x="3194" y="2213"/>
                    <a:pt x="3324" y="2219"/>
                    <a:pt x="3457" y="2230"/>
                  </a:cubicBezTo>
                  <a:cubicBezTo>
                    <a:pt x="3730" y="2245"/>
                    <a:pt x="4039" y="2324"/>
                    <a:pt x="4314" y="2324"/>
                  </a:cubicBezTo>
                  <a:cubicBezTo>
                    <a:pt x="4665" y="2324"/>
                    <a:pt x="4959" y="2195"/>
                    <a:pt x="5047" y="1643"/>
                  </a:cubicBezTo>
                  <a:cubicBezTo>
                    <a:pt x="5185" y="744"/>
                    <a:pt x="4563" y="277"/>
                    <a:pt x="3768" y="122"/>
                  </a:cubicBezTo>
                  <a:cubicBezTo>
                    <a:pt x="3146" y="35"/>
                    <a:pt x="2523" y="1"/>
                    <a:pt x="1901"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3" name="Google Shape;1363;p52"/>
            <p:cNvSpPr/>
            <p:nvPr/>
          </p:nvSpPr>
          <p:spPr>
            <a:xfrm>
              <a:off x="1787825" y="1030550"/>
              <a:ext cx="94250" cy="44825"/>
            </a:xfrm>
            <a:custGeom>
              <a:rect b="b" l="l" r="r" t="t"/>
              <a:pathLst>
                <a:path extrusionOk="0" h="1793" w="3770">
                  <a:moveTo>
                    <a:pt x="2929" y="0"/>
                  </a:moveTo>
                  <a:cubicBezTo>
                    <a:pt x="2800" y="0"/>
                    <a:pt x="2676" y="17"/>
                    <a:pt x="2576" y="47"/>
                  </a:cubicBezTo>
                  <a:cubicBezTo>
                    <a:pt x="2412" y="93"/>
                    <a:pt x="2229" y="105"/>
                    <a:pt x="2039" y="105"/>
                  </a:cubicBezTo>
                  <a:cubicBezTo>
                    <a:pt x="1817" y="105"/>
                    <a:pt x="1584" y="88"/>
                    <a:pt x="1360" y="88"/>
                  </a:cubicBezTo>
                  <a:cubicBezTo>
                    <a:pt x="763" y="88"/>
                    <a:pt x="227" y="208"/>
                    <a:pt x="105" y="1084"/>
                  </a:cubicBezTo>
                  <a:cubicBezTo>
                    <a:pt x="1" y="1792"/>
                    <a:pt x="865" y="1688"/>
                    <a:pt x="1504" y="1740"/>
                  </a:cubicBezTo>
                  <a:cubicBezTo>
                    <a:pt x="2265" y="1568"/>
                    <a:pt x="3405" y="1792"/>
                    <a:pt x="3665" y="652"/>
                  </a:cubicBezTo>
                  <a:cubicBezTo>
                    <a:pt x="3769" y="167"/>
                    <a:pt x="3329" y="0"/>
                    <a:pt x="2929"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4" name="Google Shape;1364;p52"/>
            <p:cNvSpPr/>
            <p:nvPr/>
          </p:nvSpPr>
          <p:spPr>
            <a:xfrm>
              <a:off x="1870350" y="2639275"/>
              <a:ext cx="59225" cy="44325"/>
            </a:xfrm>
            <a:custGeom>
              <a:rect b="b" l="l" r="r" t="t"/>
              <a:pathLst>
                <a:path extrusionOk="0" h="1773" w="2369">
                  <a:moveTo>
                    <a:pt x="922" y="1"/>
                  </a:moveTo>
                  <a:cubicBezTo>
                    <a:pt x="435" y="1"/>
                    <a:pt x="1" y="156"/>
                    <a:pt x="1" y="762"/>
                  </a:cubicBezTo>
                  <a:cubicBezTo>
                    <a:pt x="1" y="1414"/>
                    <a:pt x="337" y="1773"/>
                    <a:pt x="982" y="1773"/>
                  </a:cubicBezTo>
                  <a:cubicBezTo>
                    <a:pt x="1038" y="1773"/>
                    <a:pt x="1097" y="1770"/>
                    <a:pt x="1158" y="1765"/>
                  </a:cubicBezTo>
                  <a:cubicBezTo>
                    <a:pt x="1711" y="1730"/>
                    <a:pt x="2368" y="1678"/>
                    <a:pt x="2299" y="901"/>
                  </a:cubicBezTo>
                  <a:cubicBezTo>
                    <a:pt x="2264" y="175"/>
                    <a:pt x="1642" y="2"/>
                    <a:pt x="1003" y="2"/>
                  </a:cubicBezTo>
                  <a:cubicBezTo>
                    <a:pt x="976" y="1"/>
                    <a:pt x="949" y="1"/>
                    <a:pt x="922"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5" name="Google Shape;1365;p52"/>
            <p:cNvSpPr/>
            <p:nvPr/>
          </p:nvSpPr>
          <p:spPr>
            <a:xfrm>
              <a:off x="2264800" y="4630125"/>
              <a:ext cx="62675" cy="39225"/>
            </a:xfrm>
            <a:custGeom>
              <a:rect b="b" l="l" r="r" t="t"/>
              <a:pathLst>
                <a:path extrusionOk="0" h="1569" w="2507">
                  <a:moveTo>
                    <a:pt x="1176" y="52"/>
                  </a:moveTo>
                  <a:cubicBezTo>
                    <a:pt x="675" y="87"/>
                    <a:pt x="1" y="1"/>
                    <a:pt x="1" y="813"/>
                  </a:cubicBezTo>
                  <a:cubicBezTo>
                    <a:pt x="1" y="1241"/>
                    <a:pt x="341" y="1568"/>
                    <a:pt x="742" y="1568"/>
                  </a:cubicBezTo>
                  <a:cubicBezTo>
                    <a:pt x="811" y="1568"/>
                    <a:pt x="881" y="1559"/>
                    <a:pt x="951" y="1539"/>
                  </a:cubicBezTo>
                  <a:cubicBezTo>
                    <a:pt x="1077" y="1515"/>
                    <a:pt x="1221" y="1513"/>
                    <a:pt x="1369" y="1513"/>
                  </a:cubicBezTo>
                  <a:cubicBezTo>
                    <a:pt x="1403" y="1513"/>
                    <a:pt x="1437" y="1513"/>
                    <a:pt x="1471" y="1513"/>
                  </a:cubicBezTo>
                  <a:cubicBezTo>
                    <a:pt x="1947" y="1513"/>
                    <a:pt x="2434" y="1491"/>
                    <a:pt x="2472" y="830"/>
                  </a:cubicBezTo>
                  <a:cubicBezTo>
                    <a:pt x="2506" y="52"/>
                    <a:pt x="1781" y="87"/>
                    <a:pt x="1176" y="52"/>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6" name="Google Shape;1366;p52"/>
            <p:cNvSpPr/>
            <p:nvPr/>
          </p:nvSpPr>
          <p:spPr>
            <a:xfrm>
              <a:off x="1604225" y="2645350"/>
              <a:ext cx="56175" cy="38275"/>
            </a:xfrm>
            <a:custGeom>
              <a:rect b="b" l="l" r="r" t="t"/>
              <a:pathLst>
                <a:path extrusionOk="0" h="1531" w="2247">
                  <a:moveTo>
                    <a:pt x="1003" y="1"/>
                  </a:moveTo>
                  <a:cubicBezTo>
                    <a:pt x="536" y="35"/>
                    <a:pt x="0" y="1"/>
                    <a:pt x="17" y="554"/>
                  </a:cubicBezTo>
                  <a:cubicBezTo>
                    <a:pt x="17" y="1297"/>
                    <a:pt x="640" y="1452"/>
                    <a:pt x="1262" y="1522"/>
                  </a:cubicBezTo>
                  <a:cubicBezTo>
                    <a:pt x="1319" y="1528"/>
                    <a:pt x="1377" y="1531"/>
                    <a:pt x="1434" y="1531"/>
                  </a:cubicBezTo>
                  <a:cubicBezTo>
                    <a:pt x="1857" y="1531"/>
                    <a:pt x="2247" y="1352"/>
                    <a:pt x="2247" y="865"/>
                  </a:cubicBezTo>
                  <a:cubicBezTo>
                    <a:pt x="2247" y="18"/>
                    <a:pt x="1504" y="139"/>
                    <a:pt x="100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7" name="Google Shape;1367;p52"/>
            <p:cNvSpPr/>
            <p:nvPr/>
          </p:nvSpPr>
          <p:spPr>
            <a:xfrm>
              <a:off x="7045475" y="3384250"/>
              <a:ext cx="47375" cy="53550"/>
            </a:xfrm>
            <a:custGeom>
              <a:rect b="b" l="l" r="r" t="t"/>
              <a:pathLst>
                <a:path extrusionOk="0" h="2142" w="1895">
                  <a:moveTo>
                    <a:pt x="416" y="1"/>
                  </a:moveTo>
                  <a:cubicBezTo>
                    <a:pt x="93" y="1"/>
                    <a:pt x="0" y="338"/>
                    <a:pt x="63" y="618"/>
                  </a:cubicBezTo>
                  <a:cubicBezTo>
                    <a:pt x="201" y="1292"/>
                    <a:pt x="339" y="2035"/>
                    <a:pt x="1203" y="2139"/>
                  </a:cubicBezTo>
                  <a:cubicBezTo>
                    <a:pt x="1224" y="2141"/>
                    <a:pt x="1245" y="2142"/>
                    <a:pt x="1265" y="2142"/>
                  </a:cubicBezTo>
                  <a:cubicBezTo>
                    <a:pt x="1645" y="2142"/>
                    <a:pt x="1895" y="1835"/>
                    <a:pt x="1895" y="1327"/>
                  </a:cubicBezTo>
                  <a:cubicBezTo>
                    <a:pt x="1670" y="705"/>
                    <a:pt x="1273" y="169"/>
                    <a:pt x="529" y="13"/>
                  </a:cubicBezTo>
                  <a:cubicBezTo>
                    <a:pt x="489" y="5"/>
                    <a:pt x="451" y="1"/>
                    <a:pt x="41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8" name="Google Shape;1368;p52"/>
            <p:cNvSpPr/>
            <p:nvPr/>
          </p:nvSpPr>
          <p:spPr>
            <a:xfrm>
              <a:off x="4291500" y="1250400"/>
              <a:ext cx="54900" cy="37900"/>
            </a:xfrm>
            <a:custGeom>
              <a:rect b="b" l="l" r="r" t="t"/>
              <a:pathLst>
                <a:path extrusionOk="0" h="1516" w="2196">
                  <a:moveTo>
                    <a:pt x="1013" y="0"/>
                  </a:moveTo>
                  <a:cubicBezTo>
                    <a:pt x="676" y="0"/>
                    <a:pt x="369" y="181"/>
                    <a:pt x="190" y="464"/>
                  </a:cubicBezTo>
                  <a:cubicBezTo>
                    <a:pt x="0" y="706"/>
                    <a:pt x="35" y="1034"/>
                    <a:pt x="259" y="1224"/>
                  </a:cubicBezTo>
                  <a:cubicBezTo>
                    <a:pt x="466" y="1444"/>
                    <a:pt x="678" y="1515"/>
                    <a:pt x="892" y="1515"/>
                  </a:cubicBezTo>
                  <a:cubicBezTo>
                    <a:pt x="1233" y="1515"/>
                    <a:pt x="1579" y="1336"/>
                    <a:pt x="1919" y="1293"/>
                  </a:cubicBezTo>
                  <a:cubicBezTo>
                    <a:pt x="2195" y="567"/>
                    <a:pt x="1901" y="153"/>
                    <a:pt x="1175" y="14"/>
                  </a:cubicBezTo>
                  <a:cubicBezTo>
                    <a:pt x="1121" y="5"/>
                    <a:pt x="1066" y="0"/>
                    <a:pt x="1013"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69" name="Google Shape;1369;p52"/>
            <p:cNvSpPr/>
            <p:nvPr/>
          </p:nvSpPr>
          <p:spPr>
            <a:xfrm>
              <a:off x="6323375" y="3314875"/>
              <a:ext cx="50125" cy="37325"/>
            </a:xfrm>
            <a:custGeom>
              <a:rect b="b" l="l" r="r" t="t"/>
              <a:pathLst>
                <a:path extrusionOk="0" h="1493" w="2005">
                  <a:moveTo>
                    <a:pt x="754" y="1"/>
                  </a:moveTo>
                  <a:cubicBezTo>
                    <a:pt x="409" y="1"/>
                    <a:pt x="93" y="129"/>
                    <a:pt x="52" y="542"/>
                  </a:cubicBezTo>
                  <a:cubicBezTo>
                    <a:pt x="0" y="1198"/>
                    <a:pt x="536" y="1371"/>
                    <a:pt x="1106" y="1492"/>
                  </a:cubicBezTo>
                  <a:cubicBezTo>
                    <a:pt x="1504" y="1475"/>
                    <a:pt x="1988" y="1440"/>
                    <a:pt x="1988" y="905"/>
                  </a:cubicBezTo>
                  <a:cubicBezTo>
                    <a:pt x="2005" y="317"/>
                    <a:pt x="1504" y="110"/>
                    <a:pt x="1020" y="23"/>
                  </a:cubicBezTo>
                  <a:cubicBezTo>
                    <a:pt x="932" y="9"/>
                    <a:pt x="842" y="1"/>
                    <a:pt x="75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0" name="Google Shape;1370;p52"/>
            <p:cNvSpPr/>
            <p:nvPr/>
          </p:nvSpPr>
          <p:spPr>
            <a:xfrm>
              <a:off x="6680225" y="1890750"/>
              <a:ext cx="46075" cy="42200"/>
            </a:xfrm>
            <a:custGeom>
              <a:rect b="b" l="l" r="r" t="t"/>
              <a:pathLst>
                <a:path extrusionOk="0" h="1688" w="1843">
                  <a:moveTo>
                    <a:pt x="1376" y="1"/>
                  </a:moveTo>
                  <a:cubicBezTo>
                    <a:pt x="1345" y="1"/>
                    <a:pt x="1312" y="4"/>
                    <a:pt x="1280" y="11"/>
                  </a:cubicBezTo>
                  <a:cubicBezTo>
                    <a:pt x="675" y="29"/>
                    <a:pt x="156" y="478"/>
                    <a:pt x="70" y="1083"/>
                  </a:cubicBezTo>
                  <a:cubicBezTo>
                    <a:pt x="1" y="1446"/>
                    <a:pt x="208" y="1670"/>
                    <a:pt x="675" y="1688"/>
                  </a:cubicBezTo>
                  <a:cubicBezTo>
                    <a:pt x="1193" y="1480"/>
                    <a:pt x="1643" y="1135"/>
                    <a:pt x="1781" y="513"/>
                  </a:cubicBezTo>
                  <a:cubicBezTo>
                    <a:pt x="1843" y="250"/>
                    <a:pt x="1642" y="1"/>
                    <a:pt x="1376"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1" name="Google Shape;1371;p52"/>
            <p:cNvSpPr/>
            <p:nvPr/>
          </p:nvSpPr>
          <p:spPr>
            <a:xfrm>
              <a:off x="3550975" y="1955400"/>
              <a:ext cx="53600" cy="126175"/>
            </a:xfrm>
            <a:custGeom>
              <a:rect b="b" l="l" r="r" t="t"/>
              <a:pathLst>
                <a:path extrusionOk="0" h="5047" w="2144">
                  <a:moveTo>
                    <a:pt x="1297" y="0"/>
                  </a:moveTo>
                  <a:cubicBezTo>
                    <a:pt x="778" y="0"/>
                    <a:pt x="260" y="363"/>
                    <a:pt x="364" y="795"/>
                  </a:cubicBezTo>
                  <a:cubicBezTo>
                    <a:pt x="640" y="1850"/>
                    <a:pt x="122" y="2731"/>
                    <a:pt x="1" y="3491"/>
                  </a:cubicBezTo>
                  <a:cubicBezTo>
                    <a:pt x="70" y="4338"/>
                    <a:pt x="1" y="5047"/>
                    <a:pt x="951" y="5047"/>
                  </a:cubicBezTo>
                  <a:cubicBezTo>
                    <a:pt x="1781" y="5047"/>
                    <a:pt x="1971" y="4476"/>
                    <a:pt x="2040" y="3785"/>
                  </a:cubicBezTo>
                  <a:cubicBezTo>
                    <a:pt x="2144" y="2748"/>
                    <a:pt x="1642" y="1746"/>
                    <a:pt x="1936" y="692"/>
                  </a:cubicBezTo>
                  <a:cubicBezTo>
                    <a:pt x="2023" y="381"/>
                    <a:pt x="1712" y="0"/>
                    <a:pt x="1297"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2" name="Google Shape;1372;p52"/>
            <p:cNvSpPr/>
            <p:nvPr/>
          </p:nvSpPr>
          <p:spPr>
            <a:xfrm>
              <a:off x="3910000" y="2161475"/>
              <a:ext cx="93775" cy="45400"/>
            </a:xfrm>
            <a:custGeom>
              <a:rect b="b" l="l" r="r" t="t"/>
              <a:pathLst>
                <a:path extrusionOk="0" h="1816" w="3751">
                  <a:moveTo>
                    <a:pt x="1383" y="1"/>
                  </a:moveTo>
                  <a:cubicBezTo>
                    <a:pt x="778" y="87"/>
                    <a:pt x="1" y="18"/>
                    <a:pt x="122" y="640"/>
                  </a:cubicBezTo>
                  <a:cubicBezTo>
                    <a:pt x="329" y="1625"/>
                    <a:pt x="1297" y="1815"/>
                    <a:pt x="2195" y="1815"/>
                  </a:cubicBezTo>
                  <a:cubicBezTo>
                    <a:pt x="2835" y="1815"/>
                    <a:pt x="3751" y="1712"/>
                    <a:pt x="3613" y="951"/>
                  </a:cubicBezTo>
                  <a:cubicBezTo>
                    <a:pt x="3466" y="240"/>
                    <a:pt x="2970" y="188"/>
                    <a:pt x="2455" y="188"/>
                  </a:cubicBezTo>
                  <a:cubicBezTo>
                    <a:pt x="2366" y="188"/>
                    <a:pt x="2276" y="189"/>
                    <a:pt x="2187" y="189"/>
                  </a:cubicBezTo>
                  <a:cubicBezTo>
                    <a:pt x="1880" y="189"/>
                    <a:pt x="1588" y="170"/>
                    <a:pt x="1383"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3" name="Google Shape;1373;p52"/>
            <p:cNvSpPr/>
            <p:nvPr/>
          </p:nvSpPr>
          <p:spPr>
            <a:xfrm>
              <a:off x="4125600" y="2173875"/>
              <a:ext cx="50575" cy="37600"/>
            </a:xfrm>
            <a:custGeom>
              <a:rect b="b" l="l" r="r" t="t"/>
              <a:pathLst>
                <a:path extrusionOk="0" h="1504" w="2023">
                  <a:moveTo>
                    <a:pt x="1294" y="1"/>
                  </a:moveTo>
                  <a:cubicBezTo>
                    <a:pt x="1249" y="1"/>
                    <a:pt x="1204" y="3"/>
                    <a:pt x="1158" y="6"/>
                  </a:cubicBezTo>
                  <a:cubicBezTo>
                    <a:pt x="691" y="144"/>
                    <a:pt x="0" y="109"/>
                    <a:pt x="17" y="904"/>
                  </a:cubicBezTo>
                  <a:cubicBezTo>
                    <a:pt x="17" y="1352"/>
                    <a:pt x="364" y="1503"/>
                    <a:pt x="748" y="1503"/>
                  </a:cubicBezTo>
                  <a:cubicBezTo>
                    <a:pt x="809" y="1503"/>
                    <a:pt x="872" y="1499"/>
                    <a:pt x="933" y="1492"/>
                  </a:cubicBezTo>
                  <a:cubicBezTo>
                    <a:pt x="1486" y="1440"/>
                    <a:pt x="2022" y="1233"/>
                    <a:pt x="2022" y="593"/>
                  </a:cubicBezTo>
                  <a:cubicBezTo>
                    <a:pt x="2022" y="156"/>
                    <a:pt x="1711" y="1"/>
                    <a:pt x="1294"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4" name="Google Shape;1374;p52"/>
            <p:cNvSpPr/>
            <p:nvPr/>
          </p:nvSpPr>
          <p:spPr>
            <a:xfrm>
              <a:off x="3415775" y="2038325"/>
              <a:ext cx="44925" cy="38175"/>
            </a:xfrm>
            <a:custGeom>
              <a:rect b="b" l="l" r="r" t="t"/>
              <a:pathLst>
                <a:path extrusionOk="0" h="1527" w="1797">
                  <a:moveTo>
                    <a:pt x="812" y="0"/>
                  </a:moveTo>
                  <a:cubicBezTo>
                    <a:pt x="383" y="0"/>
                    <a:pt x="1" y="211"/>
                    <a:pt x="34" y="710"/>
                  </a:cubicBezTo>
                  <a:cubicBezTo>
                    <a:pt x="34" y="1164"/>
                    <a:pt x="400" y="1527"/>
                    <a:pt x="845" y="1527"/>
                  </a:cubicBezTo>
                  <a:cubicBezTo>
                    <a:pt x="874" y="1527"/>
                    <a:pt x="903" y="1525"/>
                    <a:pt x="933" y="1522"/>
                  </a:cubicBezTo>
                  <a:cubicBezTo>
                    <a:pt x="1382" y="1522"/>
                    <a:pt x="1745" y="1315"/>
                    <a:pt x="1797" y="796"/>
                  </a:cubicBezTo>
                  <a:cubicBezTo>
                    <a:pt x="1745" y="226"/>
                    <a:pt x="1330" y="19"/>
                    <a:pt x="864" y="1"/>
                  </a:cubicBezTo>
                  <a:cubicBezTo>
                    <a:pt x="847" y="1"/>
                    <a:pt x="829" y="0"/>
                    <a:pt x="812"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375" name="Google Shape;1375;p52"/>
          <p:cNvSpPr/>
          <p:nvPr/>
        </p:nvSpPr>
        <p:spPr>
          <a:xfrm>
            <a:off x="5519888" y="1726950"/>
            <a:ext cx="162300" cy="162300"/>
          </a:xfrm>
          <a:prstGeom prst="ellipse">
            <a:avLst/>
          </a:prstGeom>
          <a:solidFill>
            <a:schemeClr val="accen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6" name="Google Shape;1376;p52"/>
          <p:cNvSpPr/>
          <p:nvPr/>
        </p:nvSpPr>
        <p:spPr>
          <a:xfrm>
            <a:off x="7106750" y="1726950"/>
            <a:ext cx="162300" cy="162300"/>
          </a:xfrm>
          <a:prstGeom prst="ellipse">
            <a:avLst/>
          </a:prstGeom>
          <a:solidFill>
            <a:schemeClr val="accent2"/>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7" name="Google Shape;1377;p52"/>
          <p:cNvSpPr/>
          <p:nvPr/>
        </p:nvSpPr>
        <p:spPr>
          <a:xfrm>
            <a:off x="3311250" y="1729325"/>
            <a:ext cx="162300" cy="162300"/>
          </a:xfrm>
          <a:prstGeom prst="ellipse">
            <a:avLst/>
          </a:prstGeom>
          <a:solidFill>
            <a:schemeClr val="accent1"/>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8" name="Google Shape;1378;p52"/>
          <p:cNvSpPr/>
          <p:nvPr/>
        </p:nvSpPr>
        <p:spPr>
          <a:xfrm>
            <a:off x="3585750" y="1891625"/>
            <a:ext cx="162300" cy="162300"/>
          </a:xfrm>
          <a:prstGeom prst="ellipse">
            <a:avLst/>
          </a:prstGeom>
          <a:solidFill>
            <a:schemeClr val="accent2"/>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79" name="Google Shape;1379;p52"/>
          <p:cNvSpPr/>
          <p:nvPr/>
        </p:nvSpPr>
        <p:spPr>
          <a:xfrm>
            <a:off x="744575" y="4185550"/>
            <a:ext cx="1587300" cy="291300"/>
          </a:xfrm>
          <a:prstGeom prst="roundRect">
            <a:avLst>
              <a:gd fmla="val 16667" name="adj"/>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0" name="Google Shape;1380;p52"/>
          <p:cNvSpPr/>
          <p:nvPr/>
        </p:nvSpPr>
        <p:spPr>
          <a:xfrm>
            <a:off x="789200" y="4250050"/>
            <a:ext cx="876300" cy="162300"/>
          </a:xfrm>
          <a:prstGeom prst="roundRect">
            <a:avLst>
              <a:gd fmla="val 16667" name="adj"/>
            </a:avLst>
          </a:prstGeom>
          <a:gradFill>
            <a:gsLst>
              <a:gs pos="0">
                <a:srgbClr val="20124D"/>
              </a:gs>
              <a:gs pos="100000">
                <a:srgbClr val="EA9999"/>
              </a:gs>
            </a:gsLst>
            <a:lin ang="10800025" scaled="0"/>
          </a:gra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1" name="Google Shape;1381;p52"/>
          <p:cNvSpPr/>
          <p:nvPr/>
        </p:nvSpPr>
        <p:spPr>
          <a:xfrm>
            <a:off x="3473550" y="4185550"/>
            <a:ext cx="1587300" cy="291300"/>
          </a:xfrm>
          <a:prstGeom prst="roundRect">
            <a:avLst>
              <a:gd fmla="val 16667" name="adj"/>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2" name="Google Shape;1382;p52"/>
          <p:cNvSpPr/>
          <p:nvPr/>
        </p:nvSpPr>
        <p:spPr>
          <a:xfrm>
            <a:off x="3518175" y="4250050"/>
            <a:ext cx="432600" cy="162300"/>
          </a:xfrm>
          <a:prstGeom prst="roundRect">
            <a:avLst>
              <a:gd fmla="val 16667" name="adj"/>
            </a:avLst>
          </a:prstGeom>
          <a:gradFill>
            <a:gsLst>
              <a:gs pos="0">
                <a:srgbClr val="20124D"/>
              </a:gs>
              <a:gs pos="100000">
                <a:srgbClr val="EA9999"/>
              </a:gs>
            </a:gsLst>
            <a:lin ang="10800025" scaled="0"/>
          </a:gra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3" name="Google Shape;1383;p52"/>
          <p:cNvSpPr/>
          <p:nvPr/>
        </p:nvSpPr>
        <p:spPr>
          <a:xfrm>
            <a:off x="6303300" y="4185550"/>
            <a:ext cx="1587300" cy="291300"/>
          </a:xfrm>
          <a:prstGeom prst="roundRect">
            <a:avLst>
              <a:gd fmla="val 16667" name="adj"/>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4" name="Google Shape;1384;p52"/>
          <p:cNvSpPr/>
          <p:nvPr/>
        </p:nvSpPr>
        <p:spPr>
          <a:xfrm>
            <a:off x="6347925" y="4250050"/>
            <a:ext cx="1313400" cy="162300"/>
          </a:xfrm>
          <a:prstGeom prst="roundRect">
            <a:avLst>
              <a:gd fmla="val 16667" name="adj"/>
            </a:avLst>
          </a:prstGeom>
          <a:gradFill>
            <a:gsLst>
              <a:gs pos="0">
                <a:srgbClr val="20124D"/>
              </a:gs>
              <a:gs pos="100000">
                <a:srgbClr val="EA9999"/>
              </a:gs>
            </a:gsLst>
            <a:lin ang="10800025" scaled="0"/>
          </a:gra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5" name="Google Shape;1385;p52"/>
          <p:cNvSpPr/>
          <p:nvPr/>
        </p:nvSpPr>
        <p:spPr>
          <a:xfrm>
            <a:off x="2438395" y="4187961"/>
            <a:ext cx="383088" cy="286472"/>
          </a:xfrm>
          <a:custGeom>
            <a:rect b="b" l="l" r="r" t="t"/>
            <a:pathLst>
              <a:path extrusionOk="0" h="8993" w="12026">
                <a:moveTo>
                  <a:pt x="3929" y="0"/>
                </a:moveTo>
                <a:cubicBezTo>
                  <a:pt x="1691" y="0"/>
                  <a:pt x="0" y="2322"/>
                  <a:pt x="1167" y="4763"/>
                </a:cubicBezTo>
                <a:lnTo>
                  <a:pt x="453" y="4763"/>
                </a:lnTo>
                <a:cubicBezTo>
                  <a:pt x="369" y="4763"/>
                  <a:pt x="298" y="4834"/>
                  <a:pt x="298" y="4929"/>
                </a:cubicBezTo>
                <a:cubicBezTo>
                  <a:pt x="298" y="5013"/>
                  <a:pt x="369" y="5096"/>
                  <a:pt x="453" y="5096"/>
                </a:cubicBezTo>
                <a:lnTo>
                  <a:pt x="1346" y="5096"/>
                </a:lnTo>
                <a:cubicBezTo>
                  <a:pt x="2334" y="6727"/>
                  <a:pt x="4382" y="7918"/>
                  <a:pt x="5977" y="8965"/>
                </a:cubicBezTo>
                <a:cubicBezTo>
                  <a:pt x="6007" y="8983"/>
                  <a:pt x="6040" y="8992"/>
                  <a:pt x="6071" y="8992"/>
                </a:cubicBezTo>
                <a:cubicBezTo>
                  <a:pt x="6102" y="8992"/>
                  <a:pt x="6132" y="8983"/>
                  <a:pt x="6156" y="8965"/>
                </a:cubicBezTo>
                <a:cubicBezTo>
                  <a:pt x="7751" y="7930"/>
                  <a:pt x="9799" y="6739"/>
                  <a:pt x="10787" y="5096"/>
                </a:cubicBezTo>
                <a:lnTo>
                  <a:pt x="11680" y="5096"/>
                </a:lnTo>
                <a:cubicBezTo>
                  <a:pt x="11764" y="5096"/>
                  <a:pt x="11847" y="5013"/>
                  <a:pt x="11847" y="4929"/>
                </a:cubicBezTo>
                <a:cubicBezTo>
                  <a:pt x="11883" y="4774"/>
                  <a:pt x="11811" y="4703"/>
                  <a:pt x="11704" y="4703"/>
                </a:cubicBezTo>
                <a:lnTo>
                  <a:pt x="10990" y="4703"/>
                </a:lnTo>
                <a:cubicBezTo>
                  <a:pt x="12025" y="2572"/>
                  <a:pt x="10859" y="452"/>
                  <a:pt x="8930" y="12"/>
                </a:cubicBezTo>
                <a:cubicBezTo>
                  <a:pt x="8922" y="11"/>
                  <a:pt x="8914" y="10"/>
                  <a:pt x="8906" y="10"/>
                </a:cubicBezTo>
                <a:cubicBezTo>
                  <a:pt x="8821" y="10"/>
                  <a:pt x="8748" y="68"/>
                  <a:pt x="8716" y="155"/>
                </a:cubicBezTo>
                <a:cubicBezTo>
                  <a:pt x="8704" y="238"/>
                  <a:pt x="8763" y="333"/>
                  <a:pt x="8847" y="357"/>
                </a:cubicBezTo>
                <a:cubicBezTo>
                  <a:pt x="10609" y="762"/>
                  <a:pt x="11668" y="2738"/>
                  <a:pt x="10621" y="4715"/>
                </a:cubicBezTo>
                <a:lnTo>
                  <a:pt x="10001" y="4715"/>
                </a:lnTo>
                <a:lnTo>
                  <a:pt x="9418" y="3548"/>
                </a:lnTo>
                <a:cubicBezTo>
                  <a:pt x="9385" y="3483"/>
                  <a:pt x="9325" y="3452"/>
                  <a:pt x="9266" y="3452"/>
                </a:cubicBezTo>
                <a:cubicBezTo>
                  <a:pt x="9196" y="3452"/>
                  <a:pt x="9128" y="3495"/>
                  <a:pt x="9108" y="3572"/>
                </a:cubicBezTo>
                <a:lnTo>
                  <a:pt x="8573" y="5251"/>
                </a:lnTo>
                <a:lnTo>
                  <a:pt x="7954" y="3870"/>
                </a:lnTo>
                <a:cubicBezTo>
                  <a:pt x="7927" y="3808"/>
                  <a:pt x="7868" y="3772"/>
                  <a:pt x="7806" y="3772"/>
                </a:cubicBezTo>
                <a:cubicBezTo>
                  <a:pt x="7784" y="3772"/>
                  <a:pt x="7761" y="3777"/>
                  <a:pt x="7739" y="3786"/>
                </a:cubicBezTo>
                <a:cubicBezTo>
                  <a:pt x="7644" y="3822"/>
                  <a:pt x="7620" y="3917"/>
                  <a:pt x="7644" y="4001"/>
                </a:cubicBezTo>
                <a:lnTo>
                  <a:pt x="8430" y="5810"/>
                </a:lnTo>
                <a:cubicBezTo>
                  <a:pt x="8458" y="5877"/>
                  <a:pt x="8520" y="5910"/>
                  <a:pt x="8583" y="5910"/>
                </a:cubicBezTo>
                <a:cubicBezTo>
                  <a:pt x="8654" y="5910"/>
                  <a:pt x="8726" y="5869"/>
                  <a:pt x="8751" y="5786"/>
                </a:cubicBezTo>
                <a:lnTo>
                  <a:pt x="9299" y="4084"/>
                </a:lnTo>
                <a:lnTo>
                  <a:pt x="9739" y="4989"/>
                </a:lnTo>
                <a:cubicBezTo>
                  <a:pt x="9775" y="5048"/>
                  <a:pt x="9835" y="5072"/>
                  <a:pt x="9894" y="5072"/>
                </a:cubicBezTo>
                <a:lnTo>
                  <a:pt x="10418" y="5072"/>
                </a:lnTo>
                <a:cubicBezTo>
                  <a:pt x="9323" y="6715"/>
                  <a:pt x="6989" y="7965"/>
                  <a:pt x="6084" y="8584"/>
                </a:cubicBezTo>
                <a:cubicBezTo>
                  <a:pt x="4644" y="7656"/>
                  <a:pt x="2715" y="6537"/>
                  <a:pt x="1750" y="5072"/>
                </a:cubicBezTo>
                <a:lnTo>
                  <a:pt x="2572" y="5072"/>
                </a:lnTo>
                <a:cubicBezTo>
                  <a:pt x="2631" y="5072"/>
                  <a:pt x="2691" y="5036"/>
                  <a:pt x="2715" y="4989"/>
                </a:cubicBezTo>
                <a:lnTo>
                  <a:pt x="3453" y="3500"/>
                </a:lnTo>
                <a:lnTo>
                  <a:pt x="4358" y="6167"/>
                </a:lnTo>
                <a:cubicBezTo>
                  <a:pt x="4387" y="6243"/>
                  <a:pt x="4456" y="6279"/>
                  <a:pt x="4523" y="6279"/>
                </a:cubicBezTo>
                <a:cubicBezTo>
                  <a:pt x="4593" y="6279"/>
                  <a:pt x="4661" y="6240"/>
                  <a:pt x="4679" y="6167"/>
                </a:cubicBezTo>
                <a:lnTo>
                  <a:pt x="5394" y="3739"/>
                </a:lnTo>
                <a:lnTo>
                  <a:pt x="6049" y="4822"/>
                </a:lnTo>
                <a:cubicBezTo>
                  <a:pt x="6087" y="4877"/>
                  <a:pt x="6146" y="4904"/>
                  <a:pt x="6202" y="4904"/>
                </a:cubicBezTo>
                <a:cubicBezTo>
                  <a:pt x="6267" y="4904"/>
                  <a:pt x="6327" y="4868"/>
                  <a:pt x="6346" y="4798"/>
                </a:cubicBezTo>
                <a:lnTo>
                  <a:pt x="7120" y="2893"/>
                </a:lnTo>
                <a:lnTo>
                  <a:pt x="7358" y="3429"/>
                </a:lnTo>
                <a:cubicBezTo>
                  <a:pt x="7393" y="3491"/>
                  <a:pt x="7455" y="3526"/>
                  <a:pt x="7518" y="3526"/>
                </a:cubicBezTo>
                <a:cubicBezTo>
                  <a:pt x="7540" y="3526"/>
                  <a:pt x="7563" y="3522"/>
                  <a:pt x="7584" y="3512"/>
                </a:cubicBezTo>
                <a:cubicBezTo>
                  <a:pt x="7680" y="3465"/>
                  <a:pt x="7704" y="3381"/>
                  <a:pt x="7680" y="3286"/>
                </a:cubicBezTo>
                <a:lnTo>
                  <a:pt x="7287" y="2393"/>
                </a:lnTo>
                <a:cubicBezTo>
                  <a:pt x="7257" y="2328"/>
                  <a:pt x="7195" y="2295"/>
                  <a:pt x="7132" y="2295"/>
                </a:cubicBezTo>
                <a:cubicBezTo>
                  <a:pt x="7070" y="2295"/>
                  <a:pt x="7007" y="2328"/>
                  <a:pt x="6977" y="2393"/>
                </a:cubicBezTo>
                <a:lnTo>
                  <a:pt x="6168" y="4358"/>
                </a:lnTo>
                <a:lnTo>
                  <a:pt x="5501" y="3227"/>
                </a:lnTo>
                <a:cubicBezTo>
                  <a:pt x="5470" y="3171"/>
                  <a:pt x="5419" y="3145"/>
                  <a:pt x="5365" y="3145"/>
                </a:cubicBezTo>
                <a:cubicBezTo>
                  <a:pt x="5293" y="3145"/>
                  <a:pt x="5219" y="3192"/>
                  <a:pt x="5191" y="3274"/>
                </a:cubicBezTo>
                <a:lnTo>
                  <a:pt x="4501" y="5572"/>
                </a:lnTo>
                <a:lnTo>
                  <a:pt x="3643" y="3024"/>
                </a:lnTo>
                <a:cubicBezTo>
                  <a:pt x="3618" y="2942"/>
                  <a:pt x="3550" y="2900"/>
                  <a:pt x="3482" y="2900"/>
                </a:cubicBezTo>
                <a:cubicBezTo>
                  <a:pt x="3421" y="2900"/>
                  <a:pt x="3362" y="2933"/>
                  <a:pt x="3334" y="3000"/>
                </a:cubicBezTo>
                <a:lnTo>
                  <a:pt x="2465" y="4774"/>
                </a:lnTo>
                <a:lnTo>
                  <a:pt x="1548" y="4774"/>
                </a:lnTo>
                <a:cubicBezTo>
                  <a:pt x="357" y="2548"/>
                  <a:pt x="1869" y="345"/>
                  <a:pt x="3929" y="345"/>
                </a:cubicBezTo>
                <a:cubicBezTo>
                  <a:pt x="4703" y="345"/>
                  <a:pt x="5418" y="655"/>
                  <a:pt x="5953" y="1203"/>
                </a:cubicBezTo>
                <a:cubicBezTo>
                  <a:pt x="5989" y="1238"/>
                  <a:pt x="6034" y="1256"/>
                  <a:pt x="6078" y="1256"/>
                </a:cubicBezTo>
                <a:cubicBezTo>
                  <a:pt x="6123" y="1256"/>
                  <a:pt x="6168" y="1238"/>
                  <a:pt x="6203" y="1203"/>
                </a:cubicBezTo>
                <a:cubicBezTo>
                  <a:pt x="6668" y="714"/>
                  <a:pt x="7287" y="417"/>
                  <a:pt x="7954" y="357"/>
                </a:cubicBezTo>
                <a:cubicBezTo>
                  <a:pt x="8049" y="345"/>
                  <a:pt x="8120" y="262"/>
                  <a:pt x="8108" y="167"/>
                </a:cubicBezTo>
                <a:cubicBezTo>
                  <a:pt x="8097" y="78"/>
                  <a:pt x="8025" y="11"/>
                  <a:pt x="7939" y="11"/>
                </a:cubicBezTo>
                <a:cubicBezTo>
                  <a:pt x="7932" y="11"/>
                  <a:pt x="7925" y="11"/>
                  <a:pt x="7918" y="12"/>
                </a:cubicBezTo>
                <a:cubicBezTo>
                  <a:pt x="7215" y="83"/>
                  <a:pt x="6572" y="369"/>
                  <a:pt x="6072" y="845"/>
                </a:cubicBezTo>
                <a:cubicBezTo>
                  <a:pt x="5489" y="298"/>
                  <a:pt x="4727" y="0"/>
                  <a:pt x="392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6" name="Google Shape;1386;p52"/>
          <p:cNvGrpSpPr/>
          <p:nvPr/>
        </p:nvGrpSpPr>
        <p:grpSpPr>
          <a:xfrm>
            <a:off x="5213287" y="4199792"/>
            <a:ext cx="397763" cy="262804"/>
            <a:chOff x="5206262" y="4174817"/>
            <a:chExt cx="397763" cy="262804"/>
          </a:xfrm>
        </p:grpSpPr>
        <p:sp>
          <p:nvSpPr>
            <p:cNvPr id="1387" name="Google Shape;1387;p52"/>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8" name="Google Shape;1388;p52"/>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52"/>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52"/>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52"/>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2" name="Google Shape;1392;p52"/>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52"/>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4" name="Google Shape;1394;p52"/>
          <p:cNvGrpSpPr/>
          <p:nvPr/>
        </p:nvGrpSpPr>
        <p:grpSpPr>
          <a:xfrm>
            <a:off x="8032136" y="4196239"/>
            <a:ext cx="391854" cy="269922"/>
            <a:chOff x="3516850" y="3406526"/>
            <a:chExt cx="369674" cy="254644"/>
          </a:xfrm>
        </p:grpSpPr>
        <p:sp>
          <p:nvSpPr>
            <p:cNvPr id="1395" name="Google Shape;1395;p52"/>
            <p:cNvSpPr/>
            <p:nvPr/>
          </p:nvSpPr>
          <p:spPr>
            <a:xfrm>
              <a:off x="3570421" y="3564577"/>
              <a:ext cx="32" cy="32"/>
            </a:xfrm>
            <a:custGeom>
              <a:rect b="b" l="l" r="r" t="t"/>
              <a:pathLst>
                <a:path extrusionOk="0" h="1" w="1">
                  <a:moveTo>
                    <a:pt x="0" y="0"/>
                  </a:move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6" name="Google Shape;1396;p52"/>
            <p:cNvSpPr/>
            <p:nvPr/>
          </p:nvSpPr>
          <p:spPr>
            <a:xfrm>
              <a:off x="3516850" y="3406526"/>
              <a:ext cx="184473" cy="253503"/>
            </a:xfrm>
            <a:custGeom>
              <a:rect b="b" l="l" r="r" t="t"/>
              <a:pathLst>
                <a:path extrusionOk="0" h="8002" w="5823">
                  <a:moveTo>
                    <a:pt x="3060" y="382"/>
                  </a:moveTo>
                  <a:cubicBezTo>
                    <a:pt x="3275" y="382"/>
                    <a:pt x="3453" y="560"/>
                    <a:pt x="3453" y="774"/>
                  </a:cubicBezTo>
                  <a:lnTo>
                    <a:pt x="3453" y="882"/>
                  </a:lnTo>
                  <a:lnTo>
                    <a:pt x="3453" y="917"/>
                  </a:lnTo>
                  <a:cubicBezTo>
                    <a:pt x="3465" y="1084"/>
                    <a:pt x="3453" y="2489"/>
                    <a:pt x="3453" y="3346"/>
                  </a:cubicBezTo>
                  <a:cubicBezTo>
                    <a:pt x="3453" y="3441"/>
                    <a:pt x="3525" y="3513"/>
                    <a:pt x="3620" y="3525"/>
                  </a:cubicBezTo>
                  <a:cubicBezTo>
                    <a:pt x="3703" y="3525"/>
                    <a:pt x="3775" y="3453"/>
                    <a:pt x="3775" y="3358"/>
                  </a:cubicBezTo>
                  <a:cubicBezTo>
                    <a:pt x="3775" y="3358"/>
                    <a:pt x="3799" y="2751"/>
                    <a:pt x="3799" y="2156"/>
                  </a:cubicBezTo>
                  <a:lnTo>
                    <a:pt x="3799" y="953"/>
                  </a:lnTo>
                  <a:cubicBezTo>
                    <a:pt x="3870" y="882"/>
                    <a:pt x="3953" y="846"/>
                    <a:pt x="4061" y="846"/>
                  </a:cubicBezTo>
                  <a:cubicBezTo>
                    <a:pt x="4275" y="846"/>
                    <a:pt x="4453" y="1024"/>
                    <a:pt x="4453" y="1227"/>
                  </a:cubicBezTo>
                  <a:lnTo>
                    <a:pt x="4453" y="1608"/>
                  </a:lnTo>
                  <a:lnTo>
                    <a:pt x="4453" y="3358"/>
                  </a:lnTo>
                  <a:cubicBezTo>
                    <a:pt x="4453" y="3453"/>
                    <a:pt x="4525" y="3525"/>
                    <a:pt x="4608" y="3525"/>
                  </a:cubicBezTo>
                  <a:cubicBezTo>
                    <a:pt x="4703" y="3525"/>
                    <a:pt x="4775" y="3453"/>
                    <a:pt x="4775" y="3358"/>
                  </a:cubicBezTo>
                  <a:lnTo>
                    <a:pt x="4775" y="1691"/>
                  </a:lnTo>
                  <a:cubicBezTo>
                    <a:pt x="4823" y="1667"/>
                    <a:pt x="4870" y="1644"/>
                    <a:pt x="4906" y="1644"/>
                  </a:cubicBezTo>
                  <a:cubicBezTo>
                    <a:pt x="5061" y="1644"/>
                    <a:pt x="5180" y="1763"/>
                    <a:pt x="5180" y="1917"/>
                  </a:cubicBezTo>
                  <a:lnTo>
                    <a:pt x="5192" y="6930"/>
                  </a:lnTo>
                  <a:lnTo>
                    <a:pt x="3179" y="6930"/>
                  </a:lnTo>
                  <a:lnTo>
                    <a:pt x="3179" y="6358"/>
                  </a:lnTo>
                  <a:cubicBezTo>
                    <a:pt x="3179" y="6204"/>
                    <a:pt x="3168" y="6061"/>
                    <a:pt x="3156" y="5906"/>
                  </a:cubicBezTo>
                  <a:cubicBezTo>
                    <a:pt x="3145" y="5833"/>
                    <a:pt x="3070" y="5759"/>
                    <a:pt x="2995" y="5759"/>
                  </a:cubicBezTo>
                  <a:cubicBezTo>
                    <a:pt x="2985" y="5759"/>
                    <a:pt x="2975" y="5760"/>
                    <a:pt x="2965" y="5763"/>
                  </a:cubicBezTo>
                  <a:cubicBezTo>
                    <a:pt x="2870" y="5775"/>
                    <a:pt x="2798" y="5858"/>
                    <a:pt x="2810" y="5954"/>
                  </a:cubicBezTo>
                  <a:cubicBezTo>
                    <a:pt x="2822" y="6085"/>
                    <a:pt x="2846" y="6216"/>
                    <a:pt x="2846" y="6358"/>
                  </a:cubicBezTo>
                  <a:lnTo>
                    <a:pt x="2846" y="6918"/>
                  </a:lnTo>
                  <a:lnTo>
                    <a:pt x="1679" y="6918"/>
                  </a:lnTo>
                  <a:lnTo>
                    <a:pt x="1679" y="4989"/>
                  </a:lnTo>
                  <a:lnTo>
                    <a:pt x="1679" y="4965"/>
                  </a:lnTo>
                  <a:cubicBezTo>
                    <a:pt x="1679" y="4930"/>
                    <a:pt x="1667" y="4894"/>
                    <a:pt x="1632" y="4858"/>
                  </a:cubicBezTo>
                  <a:lnTo>
                    <a:pt x="501" y="3727"/>
                  </a:lnTo>
                  <a:cubicBezTo>
                    <a:pt x="370" y="3596"/>
                    <a:pt x="370" y="3370"/>
                    <a:pt x="501" y="3251"/>
                  </a:cubicBezTo>
                  <a:cubicBezTo>
                    <a:pt x="572" y="3185"/>
                    <a:pt x="661" y="3153"/>
                    <a:pt x="751" y="3153"/>
                  </a:cubicBezTo>
                  <a:cubicBezTo>
                    <a:pt x="840" y="3153"/>
                    <a:pt x="929" y="3185"/>
                    <a:pt x="1001" y="3251"/>
                  </a:cubicBezTo>
                  <a:lnTo>
                    <a:pt x="1417" y="3656"/>
                  </a:lnTo>
                  <a:lnTo>
                    <a:pt x="1965" y="4203"/>
                  </a:lnTo>
                  <a:cubicBezTo>
                    <a:pt x="2275" y="4525"/>
                    <a:pt x="2525" y="4906"/>
                    <a:pt x="2679" y="5323"/>
                  </a:cubicBezTo>
                  <a:cubicBezTo>
                    <a:pt x="2698" y="5399"/>
                    <a:pt x="2771" y="5437"/>
                    <a:pt x="2848" y="5437"/>
                  </a:cubicBezTo>
                  <a:cubicBezTo>
                    <a:pt x="2867" y="5437"/>
                    <a:pt x="2887" y="5435"/>
                    <a:pt x="2906" y="5430"/>
                  </a:cubicBezTo>
                  <a:cubicBezTo>
                    <a:pt x="2989" y="5394"/>
                    <a:pt x="3037" y="5299"/>
                    <a:pt x="3001" y="5204"/>
                  </a:cubicBezTo>
                  <a:cubicBezTo>
                    <a:pt x="2846" y="4751"/>
                    <a:pt x="2560" y="4311"/>
                    <a:pt x="2203" y="3977"/>
                  </a:cubicBezTo>
                  <a:lnTo>
                    <a:pt x="1691" y="3477"/>
                  </a:lnTo>
                  <a:lnTo>
                    <a:pt x="1691" y="1072"/>
                  </a:lnTo>
                  <a:cubicBezTo>
                    <a:pt x="1691" y="858"/>
                    <a:pt x="1870" y="679"/>
                    <a:pt x="2084" y="679"/>
                  </a:cubicBezTo>
                  <a:cubicBezTo>
                    <a:pt x="2191" y="679"/>
                    <a:pt x="2275" y="727"/>
                    <a:pt x="2346" y="798"/>
                  </a:cubicBezTo>
                  <a:lnTo>
                    <a:pt x="2346" y="3346"/>
                  </a:lnTo>
                  <a:cubicBezTo>
                    <a:pt x="2346" y="3441"/>
                    <a:pt x="2429" y="3513"/>
                    <a:pt x="2513" y="3513"/>
                  </a:cubicBezTo>
                  <a:cubicBezTo>
                    <a:pt x="2608" y="3513"/>
                    <a:pt x="2679" y="3441"/>
                    <a:pt x="2679" y="3346"/>
                  </a:cubicBezTo>
                  <a:lnTo>
                    <a:pt x="2679" y="739"/>
                  </a:lnTo>
                  <a:cubicBezTo>
                    <a:pt x="2691" y="536"/>
                    <a:pt x="2858" y="382"/>
                    <a:pt x="3060" y="382"/>
                  </a:cubicBezTo>
                  <a:close/>
                  <a:moveTo>
                    <a:pt x="3072" y="1"/>
                  </a:moveTo>
                  <a:cubicBezTo>
                    <a:pt x="2798" y="1"/>
                    <a:pt x="2560" y="167"/>
                    <a:pt x="2441" y="405"/>
                  </a:cubicBezTo>
                  <a:cubicBezTo>
                    <a:pt x="2334" y="346"/>
                    <a:pt x="2215" y="310"/>
                    <a:pt x="2084" y="310"/>
                  </a:cubicBezTo>
                  <a:cubicBezTo>
                    <a:pt x="1679" y="310"/>
                    <a:pt x="1358" y="643"/>
                    <a:pt x="1358" y="1036"/>
                  </a:cubicBezTo>
                  <a:lnTo>
                    <a:pt x="1358" y="3120"/>
                  </a:lnTo>
                  <a:lnTo>
                    <a:pt x="1239" y="3001"/>
                  </a:lnTo>
                  <a:cubicBezTo>
                    <a:pt x="1102" y="2870"/>
                    <a:pt x="926" y="2804"/>
                    <a:pt x="751" y="2804"/>
                  </a:cubicBezTo>
                  <a:cubicBezTo>
                    <a:pt x="575" y="2804"/>
                    <a:pt x="399" y="2870"/>
                    <a:pt x="262" y="3001"/>
                  </a:cubicBezTo>
                  <a:cubicBezTo>
                    <a:pt x="1" y="3275"/>
                    <a:pt x="1" y="3703"/>
                    <a:pt x="262" y="3977"/>
                  </a:cubicBezTo>
                  <a:lnTo>
                    <a:pt x="1358" y="5061"/>
                  </a:lnTo>
                  <a:lnTo>
                    <a:pt x="1358" y="6918"/>
                  </a:lnTo>
                  <a:lnTo>
                    <a:pt x="1251" y="6918"/>
                  </a:lnTo>
                  <a:cubicBezTo>
                    <a:pt x="1155" y="6918"/>
                    <a:pt x="1084" y="6990"/>
                    <a:pt x="1084" y="7085"/>
                  </a:cubicBezTo>
                  <a:lnTo>
                    <a:pt x="1084" y="7847"/>
                  </a:lnTo>
                  <a:cubicBezTo>
                    <a:pt x="1084" y="7930"/>
                    <a:pt x="1155" y="8002"/>
                    <a:pt x="1251" y="8002"/>
                  </a:cubicBezTo>
                  <a:lnTo>
                    <a:pt x="4061" y="8002"/>
                  </a:lnTo>
                  <a:cubicBezTo>
                    <a:pt x="4156" y="8002"/>
                    <a:pt x="4227" y="7930"/>
                    <a:pt x="4227" y="7847"/>
                  </a:cubicBezTo>
                  <a:cubicBezTo>
                    <a:pt x="4227" y="7752"/>
                    <a:pt x="4156" y="7680"/>
                    <a:pt x="4061" y="7680"/>
                  </a:cubicBezTo>
                  <a:lnTo>
                    <a:pt x="1417" y="7680"/>
                  </a:lnTo>
                  <a:lnTo>
                    <a:pt x="1417" y="7263"/>
                  </a:lnTo>
                  <a:lnTo>
                    <a:pt x="5465" y="7263"/>
                  </a:lnTo>
                  <a:lnTo>
                    <a:pt x="5465" y="7680"/>
                  </a:lnTo>
                  <a:lnTo>
                    <a:pt x="4715" y="7680"/>
                  </a:lnTo>
                  <a:cubicBezTo>
                    <a:pt x="4632" y="7680"/>
                    <a:pt x="4549" y="7752"/>
                    <a:pt x="4549" y="7847"/>
                  </a:cubicBezTo>
                  <a:cubicBezTo>
                    <a:pt x="4549" y="7930"/>
                    <a:pt x="4632" y="8002"/>
                    <a:pt x="4715" y="8002"/>
                  </a:cubicBezTo>
                  <a:lnTo>
                    <a:pt x="5644" y="8002"/>
                  </a:lnTo>
                  <a:cubicBezTo>
                    <a:pt x="5727" y="8002"/>
                    <a:pt x="5799" y="7930"/>
                    <a:pt x="5799" y="7847"/>
                  </a:cubicBezTo>
                  <a:lnTo>
                    <a:pt x="5799" y="7097"/>
                  </a:lnTo>
                  <a:cubicBezTo>
                    <a:pt x="5823" y="7013"/>
                    <a:pt x="5739" y="6930"/>
                    <a:pt x="5656" y="6930"/>
                  </a:cubicBezTo>
                  <a:lnTo>
                    <a:pt x="5549" y="6930"/>
                  </a:lnTo>
                  <a:lnTo>
                    <a:pt x="5549" y="1894"/>
                  </a:lnTo>
                  <a:cubicBezTo>
                    <a:pt x="5549" y="1548"/>
                    <a:pt x="5287" y="1275"/>
                    <a:pt x="4942" y="1275"/>
                  </a:cubicBezTo>
                  <a:cubicBezTo>
                    <a:pt x="4894" y="1275"/>
                    <a:pt x="4846" y="1275"/>
                    <a:pt x="4799" y="1298"/>
                  </a:cubicBezTo>
                  <a:lnTo>
                    <a:pt x="4799" y="1191"/>
                  </a:lnTo>
                  <a:cubicBezTo>
                    <a:pt x="4799" y="786"/>
                    <a:pt x="4477" y="465"/>
                    <a:pt x="4072" y="465"/>
                  </a:cubicBezTo>
                  <a:cubicBezTo>
                    <a:pt x="3965" y="465"/>
                    <a:pt x="3870" y="489"/>
                    <a:pt x="3775" y="524"/>
                  </a:cubicBezTo>
                  <a:cubicBezTo>
                    <a:pt x="3691" y="227"/>
                    <a:pt x="3406" y="1"/>
                    <a:pt x="307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52"/>
            <p:cNvSpPr/>
            <p:nvPr/>
          </p:nvSpPr>
          <p:spPr>
            <a:xfrm>
              <a:off x="3768073" y="3480087"/>
              <a:ext cx="11341" cy="37731"/>
            </a:xfrm>
            <a:custGeom>
              <a:rect b="b" l="l" r="r" t="t"/>
              <a:pathLst>
                <a:path extrusionOk="0" h="1191" w="358">
                  <a:moveTo>
                    <a:pt x="167" y="0"/>
                  </a:moveTo>
                  <a:cubicBezTo>
                    <a:pt x="72" y="0"/>
                    <a:pt x="0" y="84"/>
                    <a:pt x="0" y="179"/>
                  </a:cubicBezTo>
                  <a:cubicBezTo>
                    <a:pt x="12" y="405"/>
                    <a:pt x="12" y="667"/>
                    <a:pt x="12" y="1012"/>
                  </a:cubicBezTo>
                  <a:cubicBezTo>
                    <a:pt x="12" y="1096"/>
                    <a:pt x="95" y="1191"/>
                    <a:pt x="179" y="1191"/>
                  </a:cubicBezTo>
                  <a:cubicBezTo>
                    <a:pt x="274" y="1191"/>
                    <a:pt x="345" y="1119"/>
                    <a:pt x="345" y="1024"/>
                  </a:cubicBezTo>
                  <a:cubicBezTo>
                    <a:pt x="357" y="667"/>
                    <a:pt x="357" y="381"/>
                    <a:pt x="345" y="167"/>
                  </a:cubicBezTo>
                  <a:cubicBezTo>
                    <a:pt x="345" y="72"/>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8" name="Google Shape;1398;p52"/>
            <p:cNvSpPr/>
            <p:nvPr/>
          </p:nvSpPr>
          <p:spPr>
            <a:xfrm>
              <a:off x="3705061" y="3407286"/>
              <a:ext cx="181463" cy="253884"/>
            </a:xfrm>
            <a:custGeom>
              <a:rect b="b" l="l" r="r" t="t"/>
              <a:pathLst>
                <a:path extrusionOk="0" h="8014" w="5728">
                  <a:moveTo>
                    <a:pt x="2692" y="358"/>
                  </a:moveTo>
                  <a:cubicBezTo>
                    <a:pt x="2894" y="358"/>
                    <a:pt x="3061" y="524"/>
                    <a:pt x="3073" y="715"/>
                  </a:cubicBezTo>
                  <a:lnTo>
                    <a:pt x="3073" y="3322"/>
                  </a:lnTo>
                  <a:cubicBezTo>
                    <a:pt x="3073" y="3406"/>
                    <a:pt x="3156" y="3489"/>
                    <a:pt x="3239" y="3489"/>
                  </a:cubicBezTo>
                  <a:cubicBezTo>
                    <a:pt x="3334" y="3489"/>
                    <a:pt x="3406" y="3406"/>
                    <a:pt x="3406" y="3322"/>
                  </a:cubicBezTo>
                  <a:lnTo>
                    <a:pt x="3406" y="774"/>
                  </a:lnTo>
                  <a:cubicBezTo>
                    <a:pt x="3477" y="703"/>
                    <a:pt x="3573" y="655"/>
                    <a:pt x="3668" y="655"/>
                  </a:cubicBezTo>
                  <a:cubicBezTo>
                    <a:pt x="3882" y="655"/>
                    <a:pt x="4061" y="834"/>
                    <a:pt x="4061" y="1048"/>
                  </a:cubicBezTo>
                  <a:lnTo>
                    <a:pt x="4061" y="3453"/>
                  </a:lnTo>
                  <a:lnTo>
                    <a:pt x="3549" y="3941"/>
                  </a:lnTo>
                  <a:cubicBezTo>
                    <a:pt x="2918" y="4572"/>
                    <a:pt x="2561" y="5430"/>
                    <a:pt x="2561" y="6323"/>
                  </a:cubicBezTo>
                  <a:lnTo>
                    <a:pt x="2561" y="6894"/>
                  </a:lnTo>
                  <a:lnTo>
                    <a:pt x="548" y="6894"/>
                  </a:lnTo>
                  <a:lnTo>
                    <a:pt x="596" y="1870"/>
                  </a:lnTo>
                  <a:cubicBezTo>
                    <a:pt x="596" y="1715"/>
                    <a:pt x="715" y="1596"/>
                    <a:pt x="858" y="1596"/>
                  </a:cubicBezTo>
                  <a:cubicBezTo>
                    <a:pt x="906" y="1596"/>
                    <a:pt x="953" y="1608"/>
                    <a:pt x="989" y="1643"/>
                  </a:cubicBezTo>
                  <a:lnTo>
                    <a:pt x="989" y="3310"/>
                  </a:lnTo>
                  <a:cubicBezTo>
                    <a:pt x="989" y="3394"/>
                    <a:pt x="1072" y="3477"/>
                    <a:pt x="1156" y="3477"/>
                  </a:cubicBezTo>
                  <a:cubicBezTo>
                    <a:pt x="1251" y="3477"/>
                    <a:pt x="1322" y="3394"/>
                    <a:pt x="1322" y="3310"/>
                  </a:cubicBezTo>
                  <a:lnTo>
                    <a:pt x="1322" y="1548"/>
                  </a:lnTo>
                  <a:lnTo>
                    <a:pt x="1322" y="1179"/>
                  </a:lnTo>
                  <a:cubicBezTo>
                    <a:pt x="1322" y="977"/>
                    <a:pt x="1501" y="798"/>
                    <a:pt x="1703" y="798"/>
                  </a:cubicBezTo>
                  <a:cubicBezTo>
                    <a:pt x="1810" y="798"/>
                    <a:pt x="1906" y="834"/>
                    <a:pt x="1977" y="917"/>
                  </a:cubicBezTo>
                  <a:lnTo>
                    <a:pt x="1977" y="1846"/>
                  </a:lnTo>
                  <a:cubicBezTo>
                    <a:pt x="1977" y="1941"/>
                    <a:pt x="2049" y="2013"/>
                    <a:pt x="2144" y="2013"/>
                  </a:cubicBezTo>
                  <a:cubicBezTo>
                    <a:pt x="2227" y="2013"/>
                    <a:pt x="2299" y="1941"/>
                    <a:pt x="2299" y="1846"/>
                  </a:cubicBezTo>
                  <a:lnTo>
                    <a:pt x="2299" y="858"/>
                  </a:lnTo>
                  <a:lnTo>
                    <a:pt x="2299" y="750"/>
                  </a:lnTo>
                  <a:cubicBezTo>
                    <a:pt x="2299" y="536"/>
                    <a:pt x="2477" y="358"/>
                    <a:pt x="2692" y="358"/>
                  </a:cubicBezTo>
                  <a:close/>
                  <a:moveTo>
                    <a:pt x="5037" y="3132"/>
                  </a:moveTo>
                  <a:cubicBezTo>
                    <a:pt x="5132" y="3132"/>
                    <a:pt x="5216" y="3156"/>
                    <a:pt x="5275" y="3239"/>
                  </a:cubicBezTo>
                  <a:cubicBezTo>
                    <a:pt x="5335" y="3286"/>
                    <a:pt x="5382" y="3382"/>
                    <a:pt x="5382" y="3477"/>
                  </a:cubicBezTo>
                  <a:cubicBezTo>
                    <a:pt x="5382" y="3560"/>
                    <a:pt x="5359" y="3656"/>
                    <a:pt x="5275" y="3715"/>
                  </a:cubicBezTo>
                  <a:lnTo>
                    <a:pt x="4144" y="4858"/>
                  </a:lnTo>
                  <a:cubicBezTo>
                    <a:pt x="4120" y="4882"/>
                    <a:pt x="4108" y="4930"/>
                    <a:pt x="4108" y="4977"/>
                  </a:cubicBezTo>
                  <a:lnTo>
                    <a:pt x="4108" y="6906"/>
                  </a:lnTo>
                  <a:lnTo>
                    <a:pt x="2942" y="6906"/>
                  </a:lnTo>
                  <a:lnTo>
                    <a:pt x="2942" y="6334"/>
                  </a:lnTo>
                  <a:cubicBezTo>
                    <a:pt x="2942" y="5525"/>
                    <a:pt x="3275" y="4751"/>
                    <a:pt x="3835" y="4191"/>
                  </a:cubicBezTo>
                  <a:lnTo>
                    <a:pt x="4382" y="3632"/>
                  </a:lnTo>
                  <a:lnTo>
                    <a:pt x="4799" y="3239"/>
                  </a:lnTo>
                  <a:cubicBezTo>
                    <a:pt x="4858" y="3179"/>
                    <a:pt x="4954" y="3132"/>
                    <a:pt x="5037" y="3132"/>
                  </a:cubicBezTo>
                  <a:close/>
                  <a:moveTo>
                    <a:pt x="4370" y="7251"/>
                  </a:moveTo>
                  <a:lnTo>
                    <a:pt x="4382" y="7668"/>
                  </a:lnTo>
                  <a:lnTo>
                    <a:pt x="322" y="7668"/>
                  </a:lnTo>
                  <a:lnTo>
                    <a:pt x="322" y="7251"/>
                  </a:lnTo>
                  <a:close/>
                  <a:moveTo>
                    <a:pt x="2739" y="0"/>
                  </a:moveTo>
                  <a:cubicBezTo>
                    <a:pt x="2406" y="0"/>
                    <a:pt x="2120" y="227"/>
                    <a:pt x="2037" y="524"/>
                  </a:cubicBezTo>
                  <a:cubicBezTo>
                    <a:pt x="1941" y="477"/>
                    <a:pt x="1846" y="465"/>
                    <a:pt x="1739" y="465"/>
                  </a:cubicBezTo>
                  <a:cubicBezTo>
                    <a:pt x="1334" y="465"/>
                    <a:pt x="1013" y="798"/>
                    <a:pt x="1013" y="1191"/>
                  </a:cubicBezTo>
                  <a:lnTo>
                    <a:pt x="1013" y="1298"/>
                  </a:lnTo>
                  <a:cubicBezTo>
                    <a:pt x="965" y="1286"/>
                    <a:pt x="918" y="1286"/>
                    <a:pt x="870" y="1286"/>
                  </a:cubicBezTo>
                  <a:cubicBezTo>
                    <a:pt x="537" y="1286"/>
                    <a:pt x="263" y="1548"/>
                    <a:pt x="263" y="1893"/>
                  </a:cubicBezTo>
                  <a:lnTo>
                    <a:pt x="263" y="6918"/>
                  </a:lnTo>
                  <a:lnTo>
                    <a:pt x="156" y="6918"/>
                  </a:lnTo>
                  <a:cubicBezTo>
                    <a:pt x="72" y="6918"/>
                    <a:pt x="1" y="7001"/>
                    <a:pt x="1" y="7085"/>
                  </a:cubicBezTo>
                  <a:lnTo>
                    <a:pt x="1" y="7847"/>
                  </a:lnTo>
                  <a:cubicBezTo>
                    <a:pt x="1" y="7942"/>
                    <a:pt x="72" y="8013"/>
                    <a:pt x="156" y="8013"/>
                  </a:cubicBezTo>
                  <a:lnTo>
                    <a:pt x="4561" y="8013"/>
                  </a:lnTo>
                  <a:cubicBezTo>
                    <a:pt x="4656" y="8013"/>
                    <a:pt x="4728" y="7942"/>
                    <a:pt x="4728" y="7847"/>
                  </a:cubicBezTo>
                  <a:lnTo>
                    <a:pt x="4728" y="7073"/>
                  </a:lnTo>
                  <a:cubicBezTo>
                    <a:pt x="4728" y="6989"/>
                    <a:pt x="4656" y="6906"/>
                    <a:pt x="4561" y="6906"/>
                  </a:cubicBezTo>
                  <a:lnTo>
                    <a:pt x="4466" y="6906"/>
                  </a:lnTo>
                  <a:lnTo>
                    <a:pt x="4466" y="5049"/>
                  </a:lnTo>
                  <a:lnTo>
                    <a:pt x="5537" y="3965"/>
                  </a:lnTo>
                  <a:cubicBezTo>
                    <a:pt x="5668" y="3834"/>
                    <a:pt x="5728" y="3667"/>
                    <a:pt x="5728" y="3489"/>
                  </a:cubicBezTo>
                  <a:cubicBezTo>
                    <a:pt x="5728" y="3310"/>
                    <a:pt x="5656" y="3132"/>
                    <a:pt x="5537" y="3013"/>
                  </a:cubicBezTo>
                  <a:cubicBezTo>
                    <a:pt x="5394" y="2882"/>
                    <a:pt x="5239" y="2822"/>
                    <a:pt x="5061" y="2822"/>
                  </a:cubicBezTo>
                  <a:cubicBezTo>
                    <a:pt x="4870" y="2822"/>
                    <a:pt x="4704" y="2894"/>
                    <a:pt x="4573" y="3013"/>
                  </a:cubicBezTo>
                  <a:lnTo>
                    <a:pt x="4466" y="3132"/>
                  </a:lnTo>
                  <a:lnTo>
                    <a:pt x="4466" y="1048"/>
                  </a:lnTo>
                  <a:cubicBezTo>
                    <a:pt x="4466" y="643"/>
                    <a:pt x="4132" y="310"/>
                    <a:pt x="3727" y="310"/>
                  </a:cubicBezTo>
                  <a:cubicBezTo>
                    <a:pt x="3608" y="310"/>
                    <a:pt x="3489" y="346"/>
                    <a:pt x="3370" y="405"/>
                  </a:cubicBezTo>
                  <a:cubicBezTo>
                    <a:pt x="3251" y="167"/>
                    <a:pt x="3001" y="0"/>
                    <a:pt x="27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9" name="Google Shape;1399;p52"/>
          <p:cNvGrpSpPr/>
          <p:nvPr/>
        </p:nvGrpSpPr>
        <p:grpSpPr>
          <a:xfrm>
            <a:off x="5205749" y="1598435"/>
            <a:ext cx="80672" cy="2561036"/>
            <a:chOff x="240800" y="2416421"/>
            <a:chExt cx="14075" cy="440479"/>
          </a:xfrm>
        </p:grpSpPr>
        <p:sp>
          <p:nvSpPr>
            <p:cNvPr id="1400" name="Google Shape;1400;p52"/>
            <p:cNvSpPr/>
            <p:nvPr/>
          </p:nvSpPr>
          <p:spPr>
            <a:xfrm>
              <a:off x="240800" y="2416421"/>
              <a:ext cx="11401" cy="334046"/>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52"/>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52"/>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3" name="Google Shape;1403;p52"/>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4" name="Google Shape;1404;p52"/>
          <p:cNvGrpSpPr/>
          <p:nvPr/>
        </p:nvGrpSpPr>
        <p:grpSpPr>
          <a:xfrm>
            <a:off x="6325695" y="1438998"/>
            <a:ext cx="299897" cy="450247"/>
            <a:chOff x="6556172" y="3046336"/>
            <a:chExt cx="244873" cy="367608"/>
          </a:xfrm>
        </p:grpSpPr>
        <p:sp>
          <p:nvSpPr>
            <p:cNvPr id="1405" name="Google Shape;1405;p52"/>
            <p:cNvSpPr/>
            <p:nvPr/>
          </p:nvSpPr>
          <p:spPr>
            <a:xfrm>
              <a:off x="6556172" y="3046336"/>
              <a:ext cx="244873" cy="367014"/>
            </a:xfrm>
            <a:custGeom>
              <a:rect b="b" l="l" r="r" t="t"/>
              <a:pathLst>
                <a:path extrusionOk="0" h="7443" w="4966">
                  <a:moveTo>
                    <a:pt x="2501" y="346"/>
                  </a:moveTo>
                  <a:cubicBezTo>
                    <a:pt x="2882" y="346"/>
                    <a:pt x="3191" y="572"/>
                    <a:pt x="3227" y="870"/>
                  </a:cubicBezTo>
                  <a:cubicBezTo>
                    <a:pt x="3001" y="775"/>
                    <a:pt x="2763" y="727"/>
                    <a:pt x="2501" y="727"/>
                  </a:cubicBezTo>
                  <a:cubicBezTo>
                    <a:pt x="2239" y="727"/>
                    <a:pt x="1989" y="775"/>
                    <a:pt x="1763" y="870"/>
                  </a:cubicBezTo>
                  <a:cubicBezTo>
                    <a:pt x="1798" y="572"/>
                    <a:pt x="2108" y="346"/>
                    <a:pt x="2501" y="346"/>
                  </a:cubicBezTo>
                  <a:close/>
                  <a:moveTo>
                    <a:pt x="2501" y="1061"/>
                  </a:moveTo>
                  <a:cubicBezTo>
                    <a:pt x="3394" y="1061"/>
                    <a:pt x="4108" y="1787"/>
                    <a:pt x="4108" y="2668"/>
                  </a:cubicBezTo>
                  <a:cubicBezTo>
                    <a:pt x="4108" y="2799"/>
                    <a:pt x="4084" y="2918"/>
                    <a:pt x="4061" y="3049"/>
                  </a:cubicBezTo>
                  <a:cubicBezTo>
                    <a:pt x="4025" y="2918"/>
                    <a:pt x="3953" y="2799"/>
                    <a:pt x="3846" y="2715"/>
                  </a:cubicBezTo>
                  <a:cubicBezTo>
                    <a:pt x="3191" y="2132"/>
                    <a:pt x="2036" y="1977"/>
                    <a:pt x="1989" y="1977"/>
                  </a:cubicBezTo>
                  <a:cubicBezTo>
                    <a:pt x="1983" y="1976"/>
                    <a:pt x="1977" y="1976"/>
                    <a:pt x="1970" y="1976"/>
                  </a:cubicBezTo>
                  <a:cubicBezTo>
                    <a:pt x="1892" y="1976"/>
                    <a:pt x="1810" y="2044"/>
                    <a:pt x="1810" y="2132"/>
                  </a:cubicBezTo>
                  <a:cubicBezTo>
                    <a:pt x="1798" y="2215"/>
                    <a:pt x="1870" y="2311"/>
                    <a:pt x="1953" y="2311"/>
                  </a:cubicBezTo>
                  <a:cubicBezTo>
                    <a:pt x="1977" y="2311"/>
                    <a:pt x="3072" y="2454"/>
                    <a:pt x="3644" y="2966"/>
                  </a:cubicBezTo>
                  <a:cubicBezTo>
                    <a:pt x="3715" y="3037"/>
                    <a:pt x="3763" y="3144"/>
                    <a:pt x="3763" y="3251"/>
                  </a:cubicBezTo>
                  <a:lnTo>
                    <a:pt x="3763" y="3394"/>
                  </a:lnTo>
                  <a:cubicBezTo>
                    <a:pt x="3751" y="4061"/>
                    <a:pt x="3179" y="4632"/>
                    <a:pt x="2501" y="4632"/>
                  </a:cubicBezTo>
                  <a:cubicBezTo>
                    <a:pt x="1798" y="4632"/>
                    <a:pt x="1251" y="4061"/>
                    <a:pt x="1251" y="3382"/>
                  </a:cubicBezTo>
                  <a:cubicBezTo>
                    <a:pt x="1251" y="3335"/>
                    <a:pt x="1274" y="3275"/>
                    <a:pt x="1310" y="3251"/>
                  </a:cubicBezTo>
                  <a:cubicBezTo>
                    <a:pt x="1441" y="3144"/>
                    <a:pt x="1632" y="2977"/>
                    <a:pt x="1751" y="2739"/>
                  </a:cubicBezTo>
                  <a:cubicBezTo>
                    <a:pt x="1798" y="2656"/>
                    <a:pt x="1763" y="2561"/>
                    <a:pt x="1679" y="2513"/>
                  </a:cubicBezTo>
                  <a:cubicBezTo>
                    <a:pt x="1651" y="2503"/>
                    <a:pt x="1625" y="2497"/>
                    <a:pt x="1600" y="2497"/>
                  </a:cubicBezTo>
                  <a:cubicBezTo>
                    <a:pt x="1538" y="2497"/>
                    <a:pt x="1487" y="2529"/>
                    <a:pt x="1453" y="2596"/>
                  </a:cubicBezTo>
                  <a:cubicBezTo>
                    <a:pt x="1370" y="2775"/>
                    <a:pt x="1215" y="2906"/>
                    <a:pt x="1108" y="2977"/>
                  </a:cubicBezTo>
                  <a:cubicBezTo>
                    <a:pt x="1048" y="3025"/>
                    <a:pt x="989" y="3085"/>
                    <a:pt x="965" y="3156"/>
                  </a:cubicBezTo>
                  <a:cubicBezTo>
                    <a:pt x="917" y="2989"/>
                    <a:pt x="893" y="2835"/>
                    <a:pt x="893" y="2668"/>
                  </a:cubicBezTo>
                  <a:cubicBezTo>
                    <a:pt x="893" y="1775"/>
                    <a:pt x="1620" y="1061"/>
                    <a:pt x="2501" y="1061"/>
                  </a:cubicBezTo>
                  <a:close/>
                  <a:moveTo>
                    <a:pt x="3048" y="4871"/>
                  </a:moveTo>
                  <a:lnTo>
                    <a:pt x="3048" y="5109"/>
                  </a:lnTo>
                  <a:cubicBezTo>
                    <a:pt x="3048" y="5156"/>
                    <a:pt x="3048" y="5192"/>
                    <a:pt x="3060" y="5240"/>
                  </a:cubicBezTo>
                  <a:lnTo>
                    <a:pt x="2501" y="5656"/>
                  </a:lnTo>
                  <a:lnTo>
                    <a:pt x="1929" y="5240"/>
                  </a:lnTo>
                  <a:cubicBezTo>
                    <a:pt x="1941" y="5192"/>
                    <a:pt x="1941" y="5156"/>
                    <a:pt x="1941" y="5109"/>
                  </a:cubicBezTo>
                  <a:lnTo>
                    <a:pt x="1941" y="4871"/>
                  </a:lnTo>
                  <a:cubicBezTo>
                    <a:pt x="2108" y="4930"/>
                    <a:pt x="2298" y="4954"/>
                    <a:pt x="2501" y="4954"/>
                  </a:cubicBezTo>
                  <a:cubicBezTo>
                    <a:pt x="2691" y="4954"/>
                    <a:pt x="2870" y="4930"/>
                    <a:pt x="3048" y="4871"/>
                  </a:cubicBezTo>
                  <a:close/>
                  <a:moveTo>
                    <a:pt x="2477" y="1"/>
                  </a:moveTo>
                  <a:cubicBezTo>
                    <a:pt x="1905" y="1"/>
                    <a:pt x="1429" y="394"/>
                    <a:pt x="1429" y="882"/>
                  </a:cubicBezTo>
                  <a:cubicBezTo>
                    <a:pt x="1429" y="930"/>
                    <a:pt x="1429" y="965"/>
                    <a:pt x="1441" y="1013"/>
                  </a:cubicBezTo>
                  <a:cubicBezTo>
                    <a:pt x="893" y="1358"/>
                    <a:pt x="536" y="1965"/>
                    <a:pt x="536" y="2656"/>
                  </a:cubicBezTo>
                  <a:cubicBezTo>
                    <a:pt x="536" y="3096"/>
                    <a:pt x="691" y="3549"/>
                    <a:pt x="977" y="3882"/>
                  </a:cubicBezTo>
                  <a:cubicBezTo>
                    <a:pt x="1096" y="4216"/>
                    <a:pt x="1322" y="4501"/>
                    <a:pt x="1608" y="4692"/>
                  </a:cubicBezTo>
                  <a:lnTo>
                    <a:pt x="1608" y="5097"/>
                  </a:lnTo>
                  <a:cubicBezTo>
                    <a:pt x="1608" y="5168"/>
                    <a:pt x="1560" y="5240"/>
                    <a:pt x="1489" y="5275"/>
                  </a:cubicBezTo>
                  <a:lnTo>
                    <a:pt x="417" y="5752"/>
                  </a:lnTo>
                  <a:cubicBezTo>
                    <a:pt x="155" y="5871"/>
                    <a:pt x="0" y="6109"/>
                    <a:pt x="0" y="6383"/>
                  </a:cubicBezTo>
                  <a:lnTo>
                    <a:pt x="0" y="7276"/>
                  </a:lnTo>
                  <a:cubicBezTo>
                    <a:pt x="0" y="7371"/>
                    <a:pt x="72" y="7442"/>
                    <a:pt x="155" y="7442"/>
                  </a:cubicBezTo>
                  <a:cubicBezTo>
                    <a:pt x="251" y="7442"/>
                    <a:pt x="322" y="7371"/>
                    <a:pt x="322" y="7276"/>
                  </a:cubicBezTo>
                  <a:lnTo>
                    <a:pt x="322" y="6383"/>
                  </a:lnTo>
                  <a:cubicBezTo>
                    <a:pt x="322" y="6240"/>
                    <a:pt x="417" y="6109"/>
                    <a:pt x="548" y="6049"/>
                  </a:cubicBezTo>
                  <a:lnTo>
                    <a:pt x="1620" y="5573"/>
                  </a:lnTo>
                  <a:cubicBezTo>
                    <a:pt x="1667" y="5549"/>
                    <a:pt x="1691" y="5525"/>
                    <a:pt x="1727" y="5513"/>
                  </a:cubicBezTo>
                  <a:lnTo>
                    <a:pt x="2263" y="5906"/>
                  </a:lnTo>
                  <a:cubicBezTo>
                    <a:pt x="2322" y="5954"/>
                    <a:pt x="2394" y="5990"/>
                    <a:pt x="2465" y="5990"/>
                  </a:cubicBezTo>
                  <a:cubicBezTo>
                    <a:pt x="2537" y="5990"/>
                    <a:pt x="2620" y="5954"/>
                    <a:pt x="2679" y="5906"/>
                  </a:cubicBezTo>
                  <a:lnTo>
                    <a:pt x="3215" y="5513"/>
                  </a:lnTo>
                  <a:cubicBezTo>
                    <a:pt x="3239" y="5537"/>
                    <a:pt x="3287" y="5549"/>
                    <a:pt x="3310" y="5573"/>
                  </a:cubicBezTo>
                  <a:lnTo>
                    <a:pt x="4382" y="6049"/>
                  </a:lnTo>
                  <a:cubicBezTo>
                    <a:pt x="4525" y="6109"/>
                    <a:pt x="4608" y="6240"/>
                    <a:pt x="4608" y="6383"/>
                  </a:cubicBezTo>
                  <a:lnTo>
                    <a:pt x="4608" y="7276"/>
                  </a:lnTo>
                  <a:cubicBezTo>
                    <a:pt x="4608" y="7371"/>
                    <a:pt x="4680" y="7442"/>
                    <a:pt x="4775" y="7442"/>
                  </a:cubicBezTo>
                  <a:cubicBezTo>
                    <a:pt x="4858" y="7442"/>
                    <a:pt x="4942" y="7371"/>
                    <a:pt x="4942" y="7276"/>
                  </a:cubicBezTo>
                  <a:lnTo>
                    <a:pt x="4942" y="6383"/>
                  </a:lnTo>
                  <a:cubicBezTo>
                    <a:pt x="4965" y="6121"/>
                    <a:pt x="4799" y="5871"/>
                    <a:pt x="4549" y="5752"/>
                  </a:cubicBezTo>
                  <a:lnTo>
                    <a:pt x="3477" y="5275"/>
                  </a:lnTo>
                  <a:cubicBezTo>
                    <a:pt x="3406" y="5240"/>
                    <a:pt x="3358" y="5168"/>
                    <a:pt x="3358" y="5097"/>
                  </a:cubicBezTo>
                  <a:lnTo>
                    <a:pt x="3358" y="4692"/>
                  </a:lnTo>
                  <a:cubicBezTo>
                    <a:pt x="3644" y="4501"/>
                    <a:pt x="3870" y="4216"/>
                    <a:pt x="3989" y="3882"/>
                  </a:cubicBezTo>
                  <a:cubicBezTo>
                    <a:pt x="4263" y="3549"/>
                    <a:pt x="4430" y="3096"/>
                    <a:pt x="4430" y="2656"/>
                  </a:cubicBezTo>
                  <a:cubicBezTo>
                    <a:pt x="4430" y="1965"/>
                    <a:pt x="4072" y="1358"/>
                    <a:pt x="3525" y="1013"/>
                  </a:cubicBezTo>
                  <a:cubicBezTo>
                    <a:pt x="3537" y="965"/>
                    <a:pt x="3537" y="930"/>
                    <a:pt x="3537" y="882"/>
                  </a:cubicBezTo>
                  <a:cubicBezTo>
                    <a:pt x="3537" y="394"/>
                    <a:pt x="306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6" name="Google Shape;1406;p52"/>
            <p:cNvSpPr/>
            <p:nvPr/>
          </p:nvSpPr>
          <p:spPr>
            <a:xfrm>
              <a:off x="6671262" y="3353983"/>
              <a:ext cx="15878" cy="59961"/>
            </a:xfrm>
            <a:custGeom>
              <a:rect b="b" l="l" r="r" t="t"/>
              <a:pathLst>
                <a:path extrusionOk="0" h="1216" w="322">
                  <a:moveTo>
                    <a:pt x="167" y="1"/>
                  </a:moveTo>
                  <a:cubicBezTo>
                    <a:pt x="72" y="1"/>
                    <a:pt x="0" y="72"/>
                    <a:pt x="0" y="167"/>
                  </a:cubicBezTo>
                  <a:lnTo>
                    <a:pt x="0" y="1060"/>
                  </a:lnTo>
                  <a:cubicBezTo>
                    <a:pt x="0" y="1144"/>
                    <a:pt x="72" y="1215"/>
                    <a:pt x="167" y="1215"/>
                  </a:cubicBezTo>
                  <a:cubicBezTo>
                    <a:pt x="250" y="1215"/>
                    <a:pt x="322" y="1144"/>
                    <a:pt x="322" y="1060"/>
                  </a:cubicBezTo>
                  <a:lnTo>
                    <a:pt x="322" y="167"/>
                  </a:lnTo>
                  <a:cubicBezTo>
                    <a:pt x="322" y="72"/>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52"/>
            <p:cNvSpPr/>
            <p:nvPr/>
          </p:nvSpPr>
          <p:spPr>
            <a:xfrm>
              <a:off x="6600798" y="3371587"/>
              <a:ext cx="15878" cy="42357"/>
            </a:xfrm>
            <a:custGeom>
              <a:rect b="b" l="l" r="r" t="t"/>
              <a:pathLst>
                <a:path extrusionOk="0" h="859" w="322">
                  <a:moveTo>
                    <a:pt x="167" y="1"/>
                  </a:moveTo>
                  <a:cubicBezTo>
                    <a:pt x="72" y="1"/>
                    <a:pt x="0" y="72"/>
                    <a:pt x="0" y="168"/>
                  </a:cubicBezTo>
                  <a:lnTo>
                    <a:pt x="0" y="703"/>
                  </a:lnTo>
                  <a:cubicBezTo>
                    <a:pt x="0" y="787"/>
                    <a:pt x="72" y="858"/>
                    <a:pt x="167" y="858"/>
                  </a:cubicBezTo>
                  <a:cubicBezTo>
                    <a:pt x="250" y="858"/>
                    <a:pt x="322" y="787"/>
                    <a:pt x="322" y="703"/>
                  </a:cubicBezTo>
                  <a:lnTo>
                    <a:pt x="322" y="168"/>
                  </a:lnTo>
                  <a:cubicBezTo>
                    <a:pt x="322" y="72"/>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8" name="Google Shape;1408;p52"/>
            <p:cNvSpPr/>
            <p:nvPr/>
          </p:nvSpPr>
          <p:spPr>
            <a:xfrm>
              <a:off x="6741086" y="3371587"/>
              <a:ext cx="16519" cy="42357"/>
            </a:xfrm>
            <a:custGeom>
              <a:rect b="b" l="l" r="r" t="t"/>
              <a:pathLst>
                <a:path extrusionOk="0" h="859" w="335">
                  <a:moveTo>
                    <a:pt x="156" y="1"/>
                  </a:moveTo>
                  <a:cubicBezTo>
                    <a:pt x="72" y="1"/>
                    <a:pt x="1" y="72"/>
                    <a:pt x="1" y="168"/>
                  </a:cubicBezTo>
                  <a:lnTo>
                    <a:pt x="1" y="703"/>
                  </a:lnTo>
                  <a:cubicBezTo>
                    <a:pt x="1" y="787"/>
                    <a:pt x="72" y="858"/>
                    <a:pt x="156" y="858"/>
                  </a:cubicBezTo>
                  <a:cubicBezTo>
                    <a:pt x="251" y="858"/>
                    <a:pt x="322" y="787"/>
                    <a:pt x="322" y="703"/>
                  </a:cubicBezTo>
                  <a:lnTo>
                    <a:pt x="322" y="168"/>
                  </a:lnTo>
                  <a:cubicBezTo>
                    <a:pt x="334" y="72"/>
                    <a:pt x="263" y="1"/>
                    <a:pt x="1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9" name="Google Shape;1409;p52"/>
          <p:cNvGrpSpPr/>
          <p:nvPr/>
        </p:nvGrpSpPr>
        <p:grpSpPr>
          <a:xfrm>
            <a:off x="7890521" y="1449098"/>
            <a:ext cx="320791" cy="430072"/>
            <a:chOff x="5870413" y="3046336"/>
            <a:chExt cx="261935" cy="351137"/>
          </a:xfrm>
        </p:grpSpPr>
        <p:sp>
          <p:nvSpPr>
            <p:cNvPr id="1410" name="Google Shape;1410;p52"/>
            <p:cNvSpPr/>
            <p:nvPr/>
          </p:nvSpPr>
          <p:spPr>
            <a:xfrm>
              <a:off x="5870413" y="3046336"/>
              <a:ext cx="261935" cy="351137"/>
            </a:xfrm>
            <a:custGeom>
              <a:rect b="b" l="l" r="r" t="t"/>
              <a:pathLst>
                <a:path extrusionOk="0" h="7121" w="5312">
                  <a:moveTo>
                    <a:pt x="4085" y="310"/>
                  </a:moveTo>
                  <a:lnTo>
                    <a:pt x="4085" y="1715"/>
                  </a:lnTo>
                  <a:cubicBezTo>
                    <a:pt x="4085" y="1834"/>
                    <a:pt x="4049" y="1930"/>
                    <a:pt x="4001" y="2037"/>
                  </a:cubicBezTo>
                  <a:lnTo>
                    <a:pt x="3918" y="2204"/>
                  </a:lnTo>
                  <a:cubicBezTo>
                    <a:pt x="3906" y="2239"/>
                    <a:pt x="3906" y="2251"/>
                    <a:pt x="3906" y="2275"/>
                  </a:cubicBezTo>
                  <a:lnTo>
                    <a:pt x="3906" y="2632"/>
                  </a:lnTo>
                  <a:cubicBezTo>
                    <a:pt x="3906" y="2989"/>
                    <a:pt x="3763" y="3311"/>
                    <a:pt x="3501" y="3561"/>
                  </a:cubicBezTo>
                  <a:cubicBezTo>
                    <a:pt x="3283" y="3801"/>
                    <a:pt x="2975" y="3921"/>
                    <a:pt x="2650" y="3921"/>
                  </a:cubicBezTo>
                  <a:cubicBezTo>
                    <a:pt x="2620" y="3921"/>
                    <a:pt x="2591" y="3920"/>
                    <a:pt x="2561" y="3918"/>
                  </a:cubicBezTo>
                  <a:cubicBezTo>
                    <a:pt x="1906" y="3870"/>
                    <a:pt x="1382" y="3311"/>
                    <a:pt x="1382" y="2608"/>
                  </a:cubicBezTo>
                  <a:lnTo>
                    <a:pt x="1382" y="2299"/>
                  </a:lnTo>
                  <a:cubicBezTo>
                    <a:pt x="1382" y="2263"/>
                    <a:pt x="1382" y="2251"/>
                    <a:pt x="1370" y="2215"/>
                  </a:cubicBezTo>
                  <a:lnTo>
                    <a:pt x="1287" y="2061"/>
                  </a:lnTo>
                  <a:cubicBezTo>
                    <a:pt x="1239" y="1953"/>
                    <a:pt x="1204" y="1846"/>
                    <a:pt x="1204" y="1727"/>
                  </a:cubicBezTo>
                  <a:lnTo>
                    <a:pt x="1204" y="1227"/>
                  </a:lnTo>
                  <a:cubicBezTo>
                    <a:pt x="1204" y="727"/>
                    <a:pt x="1608" y="310"/>
                    <a:pt x="2120" y="310"/>
                  </a:cubicBezTo>
                  <a:close/>
                  <a:moveTo>
                    <a:pt x="3204" y="4168"/>
                  </a:moveTo>
                  <a:lnTo>
                    <a:pt x="3204" y="4359"/>
                  </a:lnTo>
                  <a:cubicBezTo>
                    <a:pt x="3204" y="4418"/>
                    <a:pt x="3216" y="4466"/>
                    <a:pt x="3228" y="4525"/>
                  </a:cubicBezTo>
                  <a:lnTo>
                    <a:pt x="2656" y="4942"/>
                  </a:lnTo>
                  <a:lnTo>
                    <a:pt x="2073" y="4525"/>
                  </a:lnTo>
                  <a:cubicBezTo>
                    <a:pt x="2085" y="4478"/>
                    <a:pt x="2096" y="4418"/>
                    <a:pt x="2096" y="4359"/>
                  </a:cubicBezTo>
                  <a:lnTo>
                    <a:pt x="2096" y="4168"/>
                  </a:lnTo>
                  <a:cubicBezTo>
                    <a:pt x="2239" y="4216"/>
                    <a:pt x="2382" y="4263"/>
                    <a:pt x="2549" y="4263"/>
                  </a:cubicBezTo>
                  <a:lnTo>
                    <a:pt x="2656" y="4263"/>
                  </a:lnTo>
                  <a:cubicBezTo>
                    <a:pt x="2847" y="4263"/>
                    <a:pt x="3025" y="4228"/>
                    <a:pt x="3204" y="4168"/>
                  </a:cubicBezTo>
                  <a:close/>
                  <a:moveTo>
                    <a:pt x="2132" y="1"/>
                  </a:moveTo>
                  <a:cubicBezTo>
                    <a:pt x="1442" y="1"/>
                    <a:pt x="894" y="549"/>
                    <a:pt x="894" y="1239"/>
                  </a:cubicBezTo>
                  <a:lnTo>
                    <a:pt x="894" y="1739"/>
                  </a:lnTo>
                  <a:cubicBezTo>
                    <a:pt x="894" y="1906"/>
                    <a:pt x="942" y="2073"/>
                    <a:pt x="1001" y="2215"/>
                  </a:cubicBezTo>
                  <a:lnTo>
                    <a:pt x="1061" y="2346"/>
                  </a:lnTo>
                  <a:lnTo>
                    <a:pt x="1061" y="2620"/>
                  </a:lnTo>
                  <a:cubicBezTo>
                    <a:pt x="1061" y="3180"/>
                    <a:pt x="1346" y="3692"/>
                    <a:pt x="1775" y="3989"/>
                  </a:cubicBezTo>
                  <a:lnTo>
                    <a:pt x="1775" y="4359"/>
                  </a:lnTo>
                  <a:cubicBezTo>
                    <a:pt x="1775" y="4454"/>
                    <a:pt x="1715" y="4525"/>
                    <a:pt x="1644" y="4537"/>
                  </a:cubicBezTo>
                  <a:lnTo>
                    <a:pt x="632" y="4859"/>
                  </a:lnTo>
                  <a:cubicBezTo>
                    <a:pt x="251" y="4966"/>
                    <a:pt x="1" y="5299"/>
                    <a:pt x="1" y="5704"/>
                  </a:cubicBezTo>
                  <a:lnTo>
                    <a:pt x="1" y="6954"/>
                  </a:lnTo>
                  <a:cubicBezTo>
                    <a:pt x="1" y="7037"/>
                    <a:pt x="72" y="7121"/>
                    <a:pt x="168" y="7121"/>
                  </a:cubicBezTo>
                  <a:cubicBezTo>
                    <a:pt x="251" y="7121"/>
                    <a:pt x="334" y="7037"/>
                    <a:pt x="334" y="6954"/>
                  </a:cubicBezTo>
                  <a:lnTo>
                    <a:pt x="334" y="5704"/>
                  </a:lnTo>
                  <a:cubicBezTo>
                    <a:pt x="334" y="5466"/>
                    <a:pt x="477" y="5252"/>
                    <a:pt x="715" y="5180"/>
                  </a:cubicBezTo>
                  <a:lnTo>
                    <a:pt x="1727" y="4871"/>
                  </a:lnTo>
                  <a:cubicBezTo>
                    <a:pt x="1787" y="4859"/>
                    <a:pt x="1835" y="4823"/>
                    <a:pt x="1882" y="4799"/>
                  </a:cubicBezTo>
                  <a:lnTo>
                    <a:pt x="2442" y="5204"/>
                  </a:lnTo>
                  <a:cubicBezTo>
                    <a:pt x="2501" y="5252"/>
                    <a:pt x="2573" y="5287"/>
                    <a:pt x="2656" y="5287"/>
                  </a:cubicBezTo>
                  <a:cubicBezTo>
                    <a:pt x="2728" y="5287"/>
                    <a:pt x="2799" y="5252"/>
                    <a:pt x="2858" y="5204"/>
                  </a:cubicBezTo>
                  <a:lnTo>
                    <a:pt x="3430" y="4799"/>
                  </a:lnTo>
                  <a:cubicBezTo>
                    <a:pt x="3466" y="4823"/>
                    <a:pt x="3513" y="4859"/>
                    <a:pt x="3573" y="4871"/>
                  </a:cubicBezTo>
                  <a:lnTo>
                    <a:pt x="4585" y="5180"/>
                  </a:lnTo>
                  <a:cubicBezTo>
                    <a:pt x="4823" y="5252"/>
                    <a:pt x="4978" y="5466"/>
                    <a:pt x="4978" y="5704"/>
                  </a:cubicBezTo>
                  <a:lnTo>
                    <a:pt x="4978" y="6954"/>
                  </a:lnTo>
                  <a:cubicBezTo>
                    <a:pt x="4978" y="7037"/>
                    <a:pt x="5049" y="7121"/>
                    <a:pt x="5133" y="7121"/>
                  </a:cubicBezTo>
                  <a:cubicBezTo>
                    <a:pt x="5228" y="7121"/>
                    <a:pt x="5299" y="7037"/>
                    <a:pt x="5299" y="6954"/>
                  </a:cubicBezTo>
                  <a:lnTo>
                    <a:pt x="5299" y="5704"/>
                  </a:lnTo>
                  <a:cubicBezTo>
                    <a:pt x="5311" y="5299"/>
                    <a:pt x="5061" y="4954"/>
                    <a:pt x="4692" y="4835"/>
                  </a:cubicBezTo>
                  <a:lnTo>
                    <a:pt x="3680" y="4525"/>
                  </a:lnTo>
                  <a:cubicBezTo>
                    <a:pt x="3609" y="4501"/>
                    <a:pt x="3549" y="4418"/>
                    <a:pt x="3549" y="4347"/>
                  </a:cubicBezTo>
                  <a:lnTo>
                    <a:pt x="3549" y="3978"/>
                  </a:lnTo>
                  <a:cubicBezTo>
                    <a:pt x="3620" y="3930"/>
                    <a:pt x="3692" y="3870"/>
                    <a:pt x="3751" y="3811"/>
                  </a:cubicBezTo>
                  <a:cubicBezTo>
                    <a:pt x="4061" y="3513"/>
                    <a:pt x="4263" y="3085"/>
                    <a:pt x="4263" y="2656"/>
                  </a:cubicBezTo>
                  <a:lnTo>
                    <a:pt x="4263" y="2334"/>
                  </a:lnTo>
                  <a:lnTo>
                    <a:pt x="4323" y="2204"/>
                  </a:lnTo>
                  <a:cubicBezTo>
                    <a:pt x="4394" y="2061"/>
                    <a:pt x="4418" y="1894"/>
                    <a:pt x="4418" y="1727"/>
                  </a:cubicBezTo>
                  <a:lnTo>
                    <a:pt x="4418" y="168"/>
                  </a:lnTo>
                  <a:cubicBezTo>
                    <a:pt x="4418" y="72"/>
                    <a:pt x="4347" y="1"/>
                    <a:pt x="426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52"/>
            <p:cNvSpPr/>
            <p:nvPr/>
          </p:nvSpPr>
          <p:spPr>
            <a:xfrm>
              <a:off x="5993147" y="3318776"/>
              <a:ext cx="15878" cy="77515"/>
            </a:xfrm>
            <a:custGeom>
              <a:rect b="b" l="l" r="r" t="t"/>
              <a:pathLst>
                <a:path extrusionOk="0" h="1572" w="322">
                  <a:moveTo>
                    <a:pt x="167" y="0"/>
                  </a:moveTo>
                  <a:cubicBezTo>
                    <a:pt x="72" y="0"/>
                    <a:pt x="0" y="72"/>
                    <a:pt x="0" y="167"/>
                  </a:cubicBezTo>
                  <a:lnTo>
                    <a:pt x="0" y="1417"/>
                  </a:lnTo>
                  <a:cubicBezTo>
                    <a:pt x="0" y="1501"/>
                    <a:pt x="72" y="1572"/>
                    <a:pt x="167" y="1572"/>
                  </a:cubicBezTo>
                  <a:cubicBezTo>
                    <a:pt x="250" y="1572"/>
                    <a:pt x="322" y="1501"/>
                    <a:pt x="322" y="1417"/>
                  </a:cubicBezTo>
                  <a:lnTo>
                    <a:pt x="322" y="167"/>
                  </a:lnTo>
                  <a:cubicBezTo>
                    <a:pt x="322" y="72"/>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52"/>
            <p:cNvSpPr/>
            <p:nvPr/>
          </p:nvSpPr>
          <p:spPr>
            <a:xfrm>
              <a:off x="5913905" y="3336379"/>
              <a:ext cx="17061" cy="59912"/>
            </a:xfrm>
            <a:custGeom>
              <a:rect b="b" l="l" r="r" t="t"/>
              <a:pathLst>
                <a:path extrusionOk="0" h="1215" w="346">
                  <a:moveTo>
                    <a:pt x="167" y="1"/>
                  </a:moveTo>
                  <a:cubicBezTo>
                    <a:pt x="71" y="1"/>
                    <a:pt x="0" y="72"/>
                    <a:pt x="0" y="167"/>
                  </a:cubicBezTo>
                  <a:lnTo>
                    <a:pt x="0" y="1060"/>
                  </a:lnTo>
                  <a:cubicBezTo>
                    <a:pt x="0" y="1144"/>
                    <a:pt x="71" y="1215"/>
                    <a:pt x="167" y="1215"/>
                  </a:cubicBezTo>
                  <a:cubicBezTo>
                    <a:pt x="250" y="1215"/>
                    <a:pt x="322" y="1144"/>
                    <a:pt x="322" y="1060"/>
                  </a:cubicBezTo>
                  <a:lnTo>
                    <a:pt x="322" y="167"/>
                  </a:lnTo>
                  <a:cubicBezTo>
                    <a:pt x="345" y="72"/>
                    <a:pt x="262"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3" name="Google Shape;1413;p52"/>
            <p:cNvSpPr/>
            <p:nvPr/>
          </p:nvSpPr>
          <p:spPr>
            <a:xfrm>
              <a:off x="6072388" y="3336379"/>
              <a:ext cx="15927" cy="59912"/>
            </a:xfrm>
            <a:custGeom>
              <a:rect b="b" l="l" r="r" t="t"/>
              <a:pathLst>
                <a:path extrusionOk="0" h="1215" w="323">
                  <a:moveTo>
                    <a:pt x="167" y="1"/>
                  </a:moveTo>
                  <a:cubicBezTo>
                    <a:pt x="72" y="1"/>
                    <a:pt x="1" y="72"/>
                    <a:pt x="1" y="167"/>
                  </a:cubicBezTo>
                  <a:lnTo>
                    <a:pt x="1" y="1060"/>
                  </a:lnTo>
                  <a:cubicBezTo>
                    <a:pt x="1" y="1144"/>
                    <a:pt x="72" y="1215"/>
                    <a:pt x="167" y="1215"/>
                  </a:cubicBezTo>
                  <a:cubicBezTo>
                    <a:pt x="251" y="1215"/>
                    <a:pt x="322" y="1144"/>
                    <a:pt x="322" y="1060"/>
                  </a:cubicBezTo>
                  <a:lnTo>
                    <a:pt x="322" y="167"/>
                  </a:lnTo>
                  <a:cubicBezTo>
                    <a:pt x="322" y="72"/>
                    <a:pt x="251"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4" name="Google Shape;1414;p52"/>
            <p:cNvSpPr/>
            <p:nvPr/>
          </p:nvSpPr>
          <p:spPr>
            <a:xfrm>
              <a:off x="5948521" y="3110933"/>
              <a:ext cx="105721" cy="39990"/>
            </a:xfrm>
            <a:custGeom>
              <a:rect b="b" l="l" r="r" t="t"/>
              <a:pathLst>
                <a:path extrusionOk="0" h="811" w="2144">
                  <a:moveTo>
                    <a:pt x="933" y="1"/>
                  </a:moveTo>
                  <a:cubicBezTo>
                    <a:pt x="491" y="1"/>
                    <a:pt x="139" y="113"/>
                    <a:pt x="120" y="120"/>
                  </a:cubicBezTo>
                  <a:cubicBezTo>
                    <a:pt x="36" y="155"/>
                    <a:pt x="1" y="215"/>
                    <a:pt x="1" y="286"/>
                  </a:cubicBezTo>
                  <a:lnTo>
                    <a:pt x="1" y="643"/>
                  </a:lnTo>
                  <a:cubicBezTo>
                    <a:pt x="1" y="727"/>
                    <a:pt x="72" y="810"/>
                    <a:pt x="155" y="810"/>
                  </a:cubicBezTo>
                  <a:cubicBezTo>
                    <a:pt x="251" y="810"/>
                    <a:pt x="322" y="727"/>
                    <a:pt x="322" y="643"/>
                  </a:cubicBezTo>
                  <a:lnTo>
                    <a:pt x="322" y="417"/>
                  </a:lnTo>
                  <a:cubicBezTo>
                    <a:pt x="455" y="384"/>
                    <a:pt x="683" y="341"/>
                    <a:pt x="940" y="341"/>
                  </a:cubicBezTo>
                  <a:cubicBezTo>
                    <a:pt x="1236" y="341"/>
                    <a:pt x="1572" y="398"/>
                    <a:pt x="1846" y="596"/>
                  </a:cubicBezTo>
                  <a:cubicBezTo>
                    <a:pt x="1877" y="622"/>
                    <a:pt x="1914" y="634"/>
                    <a:pt x="1951" y="634"/>
                  </a:cubicBezTo>
                  <a:cubicBezTo>
                    <a:pt x="1999" y="634"/>
                    <a:pt x="2045" y="613"/>
                    <a:pt x="2072" y="572"/>
                  </a:cubicBezTo>
                  <a:cubicBezTo>
                    <a:pt x="2144" y="489"/>
                    <a:pt x="2120" y="393"/>
                    <a:pt x="2048" y="334"/>
                  </a:cubicBezTo>
                  <a:cubicBezTo>
                    <a:pt x="1703" y="74"/>
                    <a:pt x="1289" y="1"/>
                    <a:pt x="9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15" name="Google Shape;1415;p52"/>
          <p:cNvGrpSpPr/>
          <p:nvPr/>
        </p:nvGrpSpPr>
        <p:grpSpPr>
          <a:xfrm>
            <a:off x="8306229" y="169392"/>
            <a:ext cx="543432" cy="741197"/>
            <a:chOff x="2278754" y="3912467"/>
            <a:chExt cx="543432" cy="741197"/>
          </a:xfrm>
        </p:grpSpPr>
        <p:sp>
          <p:nvSpPr>
            <p:cNvPr id="1416" name="Google Shape;1416;p52"/>
            <p:cNvSpPr/>
            <p:nvPr/>
          </p:nvSpPr>
          <p:spPr>
            <a:xfrm>
              <a:off x="2278754" y="3912467"/>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7" name="Google Shape;1417;p52"/>
            <p:cNvSpPr/>
            <p:nvPr/>
          </p:nvSpPr>
          <p:spPr>
            <a:xfrm>
              <a:off x="2456593" y="3912467"/>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8" name="Google Shape;1418;p52"/>
            <p:cNvSpPr/>
            <p:nvPr/>
          </p:nvSpPr>
          <p:spPr>
            <a:xfrm>
              <a:off x="2624328" y="3912467"/>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9" name="Google Shape;1419;p52"/>
            <p:cNvSpPr/>
            <p:nvPr/>
          </p:nvSpPr>
          <p:spPr>
            <a:xfrm>
              <a:off x="2802073" y="3912467"/>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0" name="Google Shape;1420;p52"/>
            <p:cNvSpPr/>
            <p:nvPr/>
          </p:nvSpPr>
          <p:spPr>
            <a:xfrm>
              <a:off x="2278754" y="4057657"/>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1" name="Google Shape;1421;p52"/>
            <p:cNvSpPr/>
            <p:nvPr/>
          </p:nvSpPr>
          <p:spPr>
            <a:xfrm>
              <a:off x="2456593" y="4057657"/>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2" name="Google Shape;1422;p52"/>
            <p:cNvSpPr/>
            <p:nvPr/>
          </p:nvSpPr>
          <p:spPr>
            <a:xfrm>
              <a:off x="2624328" y="4057657"/>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3" name="Google Shape;1423;p52"/>
            <p:cNvSpPr/>
            <p:nvPr/>
          </p:nvSpPr>
          <p:spPr>
            <a:xfrm>
              <a:off x="2802073" y="4057657"/>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4" name="Google Shape;1424;p52"/>
            <p:cNvSpPr/>
            <p:nvPr/>
          </p:nvSpPr>
          <p:spPr>
            <a:xfrm>
              <a:off x="2278754" y="4205372"/>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5" name="Google Shape;1425;p52"/>
            <p:cNvSpPr/>
            <p:nvPr/>
          </p:nvSpPr>
          <p:spPr>
            <a:xfrm>
              <a:off x="2456593" y="4205372"/>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6" name="Google Shape;1426;p52"/>
            <p:cNvSpPr/>
            <p:nvPr/>
          </p:nvSpPr>
          <p:spPr>
            <a:xfrm>
              <a:off x="2624328" y="4205372"/>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7" name="Google Shape;1427;p52"/>
            <p:cNvSpPr/>
            <p:nvPr/>
          </p:nvSpPr>
          <p:spPr>
            <a:xfrm>
              <a:off x="2802073" y="4205372"/>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8" name="Google Shape;1428;p52"/>
            <p:cNvSpPr/>
            <p:nvPr/>
          </p:nvSpPr>
          <p:spPr>
            <a:xfrm>
              <a:off x="2278754" y="4350656"/>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29" name="Google Shape;1429;p52"/>
            <p:cNvSpPr/>
            <p:nvPr/>
          </p:nvSpPr>
          <p:spPr>
            <a:xfrm>
              <a:off x="2456593" y="4350656"/>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0" name="Google Shape;1430;p52"/>
            <p:cNvSpPr/>
            <p:nvPr/>
          </p:nvSpPr>
          <p:spPr>
            <a:xfrm>
              <a:off x="2624328" y="4350656"/>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1" name="Google Shape;1431;p52"/>
            <p:cNvSpPr/>
            <p:nvPr/>
          </p:nvSpPr>
          <p:spPr>
            <a:xfrm>
              <a:off x="2802073" y="4350656"/>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2" name="Google Shape;1432;p52"/>
            <p:cNvSpPr/>
            <p:nvPr/>
          </p:nvSpPr>
          <p:spPr>
            <a:xfrm>
              <a:off x="2278754" y="4495845"/>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52"/>
            <p:cNvSpPr/>
            <p:nvPr/>
          </p:nvSpPr>
          <p:spPr>
            <a:xfrm>
              <a:off x="2456593" y="4495845"/>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4" name="Google Shape;1434;p52"/>
            <p:cNvSpPr/>
            <p:nvPr/>
          </p:nvSpPr>
          <p:spPr>
            <a:xfrm>
              <a:off x="2624328" y="4495845"/>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5" name="Google Shape;1435;p52"/>
            <p:cNvSpPr/>
            <p:nvPr/>
          </p:nvSpPr>
          <p:spPr>
            <a:xfrm>
              <a:off x="2802073" y="4495845"/>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52"/>
            <p:cNvSpPr/>
            <p:nvPr/>
          </p:nvSpPr>
          <p:spPr>
            <a:xfrm>
              <a:off x="2278754" y="4643561"/>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52"/>
            <p:cNvSpPr/>
            <p:nvPr/>
          </p:nvSpPr>
          <p:spPr>
            <a:xfrm>
              <a:off x="2456593" y="4643561"/>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52"/>
            <p:cNvSpPr/>
            <p:nvPr/>
          </p:nvSpPr>
          <p:spPr>
            <a:xfrm>
              <a:off x="2624328" y="4643561"/>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9" name="Google Shape;1439;p52"/>
            <p:cNvSpPr/>
            <p:nvPr/>
          </p:nvSpPr>
          <p:spPr>
            <a:xfrm>
              <a:off x="2802073" y="4643561"/>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0" name="Google Shape;1440;p52"/>
          <p:cNvGrpSpPr/>
          <p:nvPr/>
        </p:nvGrpSpPr>
        <p:grpSpPr>
          <a:xfrm>
            <a:off x="178997" y="3126042"/>
            <a:ext cx="541000" cy="741197"/>
            <a:chOff x="548547" y="2097130"/>
            <a:chExt cx="541000" cy="741197"/>
          </a:xfrm>
        </p:grpSpPr>
        <p:sp>
          <p:nvSpPr>
            <p:cNvPr id="1441" name="Google Shape;1441;p52"/>
            <p:cNvSpPr/>
            <p:nvPr/>
          </p:nvSpPr>
          <p:spPr>
            <a:xfrm>
              <a:off x="548547" y="2097130"/>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2" name="Google Shape;1442;p52"/>
            <p:cNvSpPr/>
            <p:nvPr/>
          </p:nvSpPr>
          <p:spPr>
            <a:xfrm>
              <a:off x="726386" y="2097130"/>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3" name="Google Shape;1443;p52"/>
            <p:cNvSpPr/>
            <p:nvPr/>
          </p:nvSpPr>
          <p:spPr>
            <a:xfrm>
              <a:off x="901605" y="2097130"/>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52"/>
            <p:cNvSpPr/>
            <p:nvPr/>
          </p:nvSpPr>
          <p:spPr>
            <a:xfrm>
              <a:off x="1069340" y="2097130"/>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5" name="Google Shape;1445;p52"/>
            <p:cNvSpPr/>
            <p:nvPr/>
          </p:nvSpPr>
          <p:spPr>
            <a:xfrm>
              <a:off x="548547" y="2242319"/>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6" name="Google Shape;1446;p52"/>
            <p:cNvSpPr/>
            <p:nvPr/>
          </p:nvSpPr>
          <p:spPr>
            <a:xfrm>
              <a:off x="726386" y="2242319"/>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52"/>
            <p:cNvSpPr/>
            <p:nvPr/>
          </p:nvSpPr>
          <p:spPr>
            <a:xfrm>
              <a:off x="901605" y="2242319"/>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52"/>
            <p:cNvSpPr/>
            <p:nvPr/>
          </p:nvSpPr>
          <p:spPr>
            <a:xfrm>
              <a:off x="1069340" y="2242319"/>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52"/>
            <p:cNvSpPr/>
            <p:nvPr/>
          </p:nvSpPr>
          <p:spPr>
            <a:xfrm>
              <a:off x="548547" y="2390035"/>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0" name="Google Shape;1450;p52"/>
            <p:cNvSpPr/>
            <p:nvPr/>
          </p:nvSpPr>
          <p:spPr>
            <a:xfrm>
              <a:off x="726386" y="2390035"/>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1" name="Google Shape;1451;p52"/>
            <p:cNvSpPr/>
            <p:nvPr/>
          </p:nvSpPr>
          <p:spPr>
            <a:xfrm>
              <a:off x="901605" y="2390035"/>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2" name="Google Shape;1452;p52"/>
            <p:cNvSpPr/>
            <p:nvPr/>
          </p:nvSpPr>
          <p:spPr>
            <a:xfrm>
              <a:off x="1069340" y="2390035"/>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3" name="Google Shape;1453;p52"/>
            <p:cNvSpPr/>
            <p:nvPr/>
          </p:nvSpPr>
          <p:spPr>
            <a:xfrm>
              <a:off x="548547" y="2535318"/>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52"/>
            <p:cNvSpPr/>
            <p:nvPr/>
          </p:nvSpPr>
          <p:spPr>
            <a:xfrm>
              <a:off x="726386" y="2535318"/>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5" name="Google Shape;1455;p52"/>
            <p:cNvSpPr/>
            <p:nvPr/>
          </p:nvSpPr>
          <p:spPr>
            <a:xfrm>
              <a:off x="901605" y="2535318"/>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6" name="Google Shape;1456;p52"/>
            <p:cNvSpPr/>
            <p:nvPr/>
          </p:nvSpPr>
          <p:spPr>
            <a:xfrm>
              <a:off x="1069340" y="2535318"/>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52"/>
            <p:cNvSpPr/>
            <p:nvPr/>
          </p:nvSpPr>
          <p:spPr>
            <a:xfrm>
              <a:off x="548547" y="2676391"/>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52"/>
            <p:cNvSpPr/>
            <p:nvPr/>
          </p:nvSpPr>
          <p:spPr>
            <a:xfrm>
              <a:off x="726386" y="2676391"/>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52"/>
            <p:cNvSpPr/>
            <p:nvPr/>
          </p:nvSpPr>
          <p:spPr>
            <a:xfrm>
              <a:off x="901605" y="2680507"/>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0" name="Google Shape;1460;p52"/>
            <p:cNvSpPr/>
            <p:nvPr/>
          </p:nvSpPr>
          <p:spPr>
            <a:xfrm>
              <a:off x="1069340" y="2676391"/>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1" name="Google Shape;1461;p52"/>
            <p:cNvSpPr/>
            <p:nvPr/>
          </p:nvSpPr>
          <p:spPr>
            <a:xfrm>
              <a:off x="548547" y="2815687"/>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52"/>
            <p:cNvSpPr/>
            <p:nvPr/>
          </p:nvSpPr>
          <p:spPr>
            <a:xfrm>
              <a:off x="726386" y="2815687"/>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3" name="Google Shape;1463;p52"/>
            <p:cNvSpPr/>
            <p:nvPr/>
          </p:nvSpPr>
          <p:spPr>
            <a:xfrm>
              <a:off x="901605" y="2815687"/>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4" name="Google Shape;1464;p52"/>
            <p:cNvSpPr/>
            <p:nvPr/>
          </p:nvSpPr>
          <p:spPr>
            <a:xfrm>
              <a:off x="1069340" y="2815687"/>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68" name="Shape 1468"/>
        <p:cNvGrpSpPr/>
        <p:nvPr/>
      </p:nvGrpSpPr>
      <p:grpSpPr>
        <a:xfrm>
          <a:off x="0" y="0"/>
          <a:ext cx="0" cy="0"/>
          <a:chOff x="0" y="0"/>
          <a:chExt cx="0" cy="0"/>
        </a:xfrm>
      </p:grpSpPr>
      <p:sp>
        <p:nvSpPr>
          <p:cNvPr id="1469" name="Google Shape;1469;p53"/>
          <p:cNvSpPr txBox="1"/>
          <p:nvPr>
            <p:ph idx="2" type="title"/>
          </p:nvPr>
        </p:nvSpPr>
        <p:spPr>
          <a:xfrm>
            <a:off x="853700" y="320125"/>
            <a:ext cx="7459200" cy="42867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1700">
                <a:latin typeface="Arial"/>
                <a:ea typeface="Arial"/>
                <a:cs typeface="Arial"/>
                <a:sym typeface="Arial"/>
              </a:rPr>
              <a:t>Premise indicators:</a:t>
            </a:r>
            <a:r>
              <a:rPr lang="en" sz="1700">
                <a:latin typeface="Arial"/>
                <a:ea typeface="Arial"/>
                <a:cs typeface="Arial"/>
                <a:sym typeface="Arial"/>
              </a:rPr>
              <a:t>                   	</a:t>
            </a:r>
            <a:endParaRPr b="1"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since                                               	because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for                                                   	as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as indicated by     	               			in that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may be inferred from                    		in as much as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owing to                 	            			</a:t>
            </a:r>
            <a:r>
              <a:rPr lang="en" sz="1700">
                <a:latin typeface="Arial"/>
                <a:ea typeface="Arial"/>
                <a:cs typeface="Arial"/>
                <a:sym typeface="Arial"/>
              </a:rPr>
              <a:t>given that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seeing that                                    	for the reason that                        </a:t>
            </a:r>
            <a:endParaRPr sz="17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700">
                <a:latin typeface="Arial"/>
                <a:ea typeface="Arial"/>
                <a:cs typeface="Arial"/>
                <a:sym typeface="Arial"/>
              </a:rPr>
              <a:t>is shown by the fact that      </a:t>
            </a:r>
            <a:r>
              <a:rPr lang="en" sz="1100">
                <a:latin typeface="Arial"/>
                <a:ea typeface="Arial"/>
                <a:cs typeface="Arial"/>
                <a:sym typeface="Arial"/>
              </a:rPr>
              <a:t>       	</a:t>
            </a:r>
            <a:endParaRPr/>
          </a:p>
          <a:p>
            <a:pPr indent="0" lvl="0" marL="0" rtl="0" algn="ctr">
              <a:spcBef>
                <a:spcPts val="0"/>
              </a:spcBef>
              <a:spcAft>
                <a:spcPts val="0"/>
              </a:spcAft>
              <a:buNone/>
            </a:pPr>
            <a:r>
              <a:rPr lang="en"/>
              <a:t> </a:t>
            </a:r>
            <a:endParaRPr/>
          </a:p>
        </p:txBody>
      </p:sp>
      <p:grpSp>
        <p:nvGrpSpPr>
          <p:cNvPr id="1470" name="Google Shape;1470;p53"/>
          <p:cNvGrpSpPr/>
          <p:nvPr/>
        </p:nvGrpSpPr>
        <p:grpSpPr>
          <a:xfrm rot="-5400000">
            <a:off x="4487060" y="3550470"/>
            <a:ext cx="202600" cy="2278871"/>
            <a:chOff x="240800" y="2433546"/>
            <a:chExt cx="14075" cy="423354"/>
          </a:xfrm>
        </p:grpSpPr>
        <p:sp>
          <p:nvSpPr>
            <p:cNvPr id="1471" name="Google Shape;1471;p53"/>
            <p:cNvSpPr/>
            <p:nvPr/>
          </p:nvSpPr>
          <p:spPr>
            <a:xfrm>
              <a:off x="241875" y="2433546"/>
              <a:ext cx="11398" cy="316940"/>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2" name="Google Shape;1472;p53"/>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3" name="Google Shape;1473;p53"/>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4" name="Google Shape;1474;p53"/>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75" name="Google Shape;1475;p53"/>
          <p:cNvGrpSpPr/>
          <p:nvPr/>
        </p:nvGrpSpPr>
        <p:grpSpPr>
          <a:xfrm rot="5400000">
            <a:off x="2105723" y="-479499"/>
            <a:ext cx="3513871" cy="6826313"/>
            <a:chOff x="4479125" y="1041049"/>
            <a:chExt cx="1112231" cy="2160773"/>
          </a:xfrm>
        </p:grpSpPr>
        <p:sp>
          <p:nvSpPr>
            <p:cNvPr id="1476" name="Google Shape;1476;p53"/>
            <p:cNvSpPr/>
            <p:nvPr/>
          </p:nvSpPr>
          <p:spPr>
            <a:xfrm>
              <a:off x="4706662" y="3125434"/>
              <a:ext cx="77326" cy="76388"/>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7" name="Google Shape;1477;p53"/>
            <p:cNvSpPr/>
            <p:nvPr/>
          </p:nvSpPr>
          <p:spPr>
            <a:xfrm>
              <a:off x="5561040" y="2431326"/>
              <a:ext cx="30316" cy="29415"/>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8" name="Google Shape;1478;p53"/>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9" name="Google Shape;1479;p53"/>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80" name="Google Shape;1480;p53"/>
          <p:cNvGrpSpPr/>
          <p:nvPr/>
        </p:nvGrpSpPr>
        <p:grpSpPr>
          <a:xfrm>
            <a:off x="7880579" y="1374680"/>
            <a:ext cx="543432" cy="741197"/>
            <a:chOff x="2878829" y="3023092"/>
            <a:chExt cx="543432" cy="741197"/>
          </a:xfrm>
        </p:grpSpPr>
        <p:sp>
          <p:nvSpPr>
            <p:cNvPr id="1481" name="Google Shape;1481;p5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2" name="Google Shape;1482;p5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3" name="Google Shape;1483;p5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4" name="Google Shape;1484;p5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5" name="Google Shape;1485;p5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6" name="Google Shape;1486;p5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7" name="Google Shape;1487;p5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8" name="Google Shape;1488;p5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89" name="Google Shape;1489;p5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0" name="Google Shape;1490;p5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1" name="Google Shape;1491;p5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2" name="Google Shape;1492;p5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3" name="Google Shape;1493;p5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4" name="Google Shape;1494;p5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5" name="Google Shape;1495;p5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6" name="Google Shape;1496;p5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7" name="Google Shape;1497;p5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8" name="Google Shape;1498;p5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99" name="Google Shape;1499;p5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0" name="Google Shape;1500;p5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5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2" name="Google Shape;1502;p5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3" name="Google Shape;1503;p5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4" name="Google Shape;1504;p5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05" name="Google Shape;1505;p53"/>
          <p:cNvGrpSpPr/>
          <p:nvPr/>
        </p:nvGrpSpPr>
        <p:grpSpPr>
          <a:xfrm>
            <a:off x="449509" y="368055"/>
            <a:ext cx="541000" cy="741197"/>
            <a:chOff x="1148622" y="1207755"/>
            <a:chExt cx="541000" cy="741197"/>
          </a:xfrm>
        </p:grpSpPr>
        <p:sp>
          <p:nvSpPr>
            <p:cNvPr id="1506" name="Google Shape;1506;p53"/>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53"/>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8" name="Google Shape;1508;p53"/>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9" name="Google Shape;1509;p53"/>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53"/>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1" name="Google Shape;1511;p53"/>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2" name="Google Shape;1512;p53"/>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3" name="Google Shape;1513;p53"/>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4" name="Google Shape;1514;p53"/>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53"/>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6" name="Google Shape;1516;p53"/>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7" name="Google Shape;1517;p53"/>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8" name="Google Shape;1518;p53"/>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9" name="Google Shape;1519;p53"/>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0" name="Google Shape;1520;p53"/>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1" name="Google Shape;1521;p53"/>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2" name="Google Shape;1522;p53"/>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3" name="Google Shape;1523;p53"/>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4" name="Google Shape;1524;p53"/>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5" name="Google Shape;1525;p53"/>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53"/>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7" name="Google Shape;1527;p53"/>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8" name="Google Shape;1528;p53"/>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9" name="Google Shape;1529;p53"/>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30" name="Google Shape;1530;p53"/>
          <p:cNvGrpSpPr/>
          <p:nvPr/>
        </p:nvGrpSpPr>
        <p:grpSpPr>
          <a:xfrm>
            <a:off x="7285354" y="4606955"/>
            <a:ext cx="543432" cy="741197"/>
            <a:chOff x="2878829" y="3023092"/>
            <a:chExt cx="543432" cy="741197"/>
          </a:xfrm>
        </p:grpSpPr>
        <p:sp>
          <p:nvSpPr>
            <p:cNvPr id="1531" name="Google Shape;1531;p5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2" name="Google Shape;1532;p5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3" name="Google Shape;1533;p5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4" name="Google Shape;1534;p5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5" name="Google Shape;1535;p5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6" name="Google Shape;1536;p5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7" name="Google Shape;1537;p5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8" name="Google Shape;1538;p5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9" name="Google Shape;1539;p5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0" name="Google Shape;1540;p5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1" name="Google Shape;1541;p5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2" name="Google Shape;1542;p5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3" name="Google Shape;1543;p5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4" name="Google Shape;1544;p5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5" name="Google Shape;1545;p5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6" name="Google Shape;1546;p5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7" name="Google Shape;1547;p5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8" name="Google Shape;1548;p5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49" name="Google Shape;1549;p5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0" name="Google Shape;1550;p5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5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5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3" name="Google Shape;1553;p5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4" name="Google Shape;1554;p5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558" name="Shape 1558"/>
        <p:cNvGrpSpPr/>
        <p:nvPr/>
      </p:nvGrpSpPr>
      <p:grpSpPr>
        <a:xfrm>
          <a:off x="0" y="0"/>
          <a:ext cx="0" cy="0"/>
          <a:chOff x="0" y="0"/>
          <a:chExt cx="0" cy="0"/>
        </a:xfrm>
      </p:grpSpPr>
      <p:sp>
        <p:nvSpPr>
          <p:cNvPr id="1559" name="Google Shape;1559;p54"/>
          <p:cNvSpPr txBox="1"/>
          <p:nvPr>
            <p:ph idx="2" type="title"/>
          </p:nvPr>
        </p:nvSpPr>
        <p:spPr>
          <a:xfrm>
            <a:off x="853700" y="64025"/>
            <a:ext cx="7192500" cy="4542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a:t>
            </a:r>
            <a:r>
              <a:rPr b="1" lang="en" sz="1800">
                <a:latin typeface="Arial"/>
                <a:ea typeface="Arial"/>
                <a:cs typeface="Arial"/>
                <a:sym typeface="Arial"/>
              </a:rPr>
              <a:t>Conclusion indicators:</a:t>
            </a:r>
            <a:endParaRPr b="1"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therefore			       so</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hence	   	              </a:t>
            </a:r>
            <a:r>
              <a:rPr lang="en" sz="1800">
                <a:latin typeface="Arial"/>
                <a:ea typeface="Arial"/>
                <a:cs typeface="Arial"/>
                <a:sym typeface="Arial"/>
              </a:rPr>
              <a:t>wherefore</a:t>
            </a:r>
            <a:r>
              <a:rPr lang="en" sz="1800">
                <a:latin typeface="Arial"/>
                <a:ea typeface="Arial"/>
                <a:cs typeface="Arial"/>
                <a:sym typeface="Arial"/>
              </a:rPr>
              <a:t>                              	</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a:t>
            </a:r>
            <a:r>
              <a:rPr lang="en" sz="1800">
                <a:latin typeface="Arial"/>
                <a:ea typeface="Arial"/>
                <a:cs typeface="Arial"/>
                <a:sym typeface="Arial"/>
              </a:rPr>
              <a:t>wherefore</a:t>
            </a:r>
            <a:r>
              <a:rPr lang="en" sz="1800">
                <a:latin typeface="Arial"/>
                <a:ea typeface="Arial"/>
                <a:cs typeface="Arial"/>
                <a:sym typeface="Arial"/>
              </a:rPr>
              <a:t>			       we may infer</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accordingly                    as a result</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it must be that                entails that</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for this reason		        implies that</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a:t>
            </a:r>
            <a:r>
              <a:rPr lang="en" sz="1800">
                <a:latin typeface="Arial"/>
                <a:ea typeface="Arial"/>
                <a:cs typeface="Arial"/>
                <a:sym typeface="Arial"/>
              </a:rPr>
              <a:t>consequently</a:t>
            </a:r>
            <a:r>
              <a:rPr lang="en" sz="1800">
                <a:latin typeface="Arial"/>
                <a:ea typeface="Arial"/>
                <a:cs typeface="Arial"/>
                <a:sym typeface="Arial"/>
              </a:rPr>
              <a:t>		        it follows that</a:t>
            </a:r>
            <a:endParaRPr sz="18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1800">
                <a:latin typeface="Arial"/>
                <a:ea typeface="Arial"/>
                <a:cs typeface="Arial"/>
                <a:sym typeface="Arial"/>
              </a:rPr>
              <a:t>           	     we may conclude that    thus</a:t>
            </a:r>
            <a:endParaRPr sz="1800">
              <a:latin typeface="Arial"/>
              <a:ea typeface="Arial"/>
              <a:cs typeface="Arial"/>
              <a:sym typeface="Arial"/>
            </a:endParaRPr>
          </a:p>
          <a:p>
            <a:pPr indent="0" lvl="0" marL="0" rtl="0" algn="ctr">
              <a:spcBef>
                <a:spcPts val="0"/>
              </a:spcBef>
              <a:spcAft>
                <a:spcPts val="0"/>
              </a:spcAft>
              <a:buClr>
                <a:schemeClr val="dk1"/>
              </a:buClr>
              <a:buSzPts val="1100"/>
              <a:buFont typeface="Arial"/>
              <a:buNone/>
            </a:pPr>
            <a:r>
              <a:t/>
            </a:r>
            <a:endParaRPr sz="1800"/>
          </a:p>
          <a:p>
            <a:pPr indent="0" lvl="0" marL="0" rtl="0" algn="ctr">
              <a:spcBef>
                <a:spcPts val="0"/>
              </a:spcBef>
              <a:spcAft>
                <a:spcPts val="0"/>
              </a:spcAft>
              <a:buNone/>
            </a:pPr>
            <a:r>
              <a:t/>
            </a:r>
            <a:endParaRPr/>
          </a:p>
        </p:txBody>
      </p:sp>
      <p:grpSp>
        <p:nvGrpSpPr>
          <p:cNvPr id="1560" name="Google Shape;1560;p54"/>
          <p:cNvGrpSpPr/>
          <p:nvPr/>
        </p:nvGrpSpPr>
        <p:grpSpPr>
          <a:xfrm rot="-5400000">
            <a:off x="4487060" y="3550470"/>
            <a:ext cx="202600" cy="2278871"/>
            <a:chOff x="240800" y="2433546"/>
            <a:chExt cx="14075" cy="423354"/>
          </a:xfrm>
        </p:grpSpPr>
        <p:sp>
          <p:nvSpPr>
            <p:cNvPr id="1561" name="Google Shape;1561;p54"/>
            <p:cNvSpPr/>
            <p:nvPr/>
          </p:nvSpPr>
          <p:spPr>
            <a:xfrm>
              <a:off x="241875" y="2433546"/>
              <a:ext cx="11398" cy="316940"/>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2" name="Google Shape;1562;p54"/>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3" name="Google Shape;1563;p54"/>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4" name="Google Shape;1564;p54"/>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65" name="Google Shape;1565;p54"/>
          <p:cNvGrpSpPr/>
          <p:nvPr/>
        </p:nvGrpSpPr>
        <p:grpSpPr>
          <a:xfrm rot="5400000">
            <a:off x="2105723" y="-479499"/>
            <a:ext cx="3513871" cy="6826313"/>
            <a:chOff x="4479125" y="1041049"/>
            <a:chExt cx="1112231" cy="2160773"/>
          </a:xfrm>
        </p:grpSpPr>
        <p:sp>
          <p:nvSpPr>
            <p:cNvPr id="1566" name="Google Shape;1566;p54"/>
            <p:cNvSpPr/>
            <p:nvPr/>
          </p:nvSpPr>
          <p:spPr>
            <a:xfrm>
              <a:off x="4706662" y="3125434"/>
              <a:ext cx="77326" cy="76388"/>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7" name="Google Shape;1567;p54"/>
            <p:cNvSpPr/>
            <p:nvPr/>
          </p:nvSpPr>
          <p:spPr>
            <a:xfrm>
              <a:off x="5561040" y="2431326"/>
              <a:ext cx="30316" cy="29415"/>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8" name="Google Shape;1568;p54"/>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9" name="Google Shape;1569;p54"/>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70" name="Google Shape;1570;p54"/>
          <p:cNvGrpSpPr/>
          <p:nvPr/>
        </p:nvGrpSpPr>
        <p:grpSpPr>
          <a:xfrm>
            <a:off x="7880579" y="1374680"/>
            <a:ext cx="543432" cy="741197"/>
            <a:chOff x="2878829" y="3023092"/>
            <a:chExt cx="543432" cy="741197"/>
          </a:xfrm>
        </p:grpSpPr>
        <p:sp>
          <p:nvSpPr>
            <p:cNvPr id="1571" name="Google Shape;1571;p5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2" name="Google Shape;1572;p5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3" name="Google Shape;1573;p5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4" name="Google Shape;1574;p5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5" name="Google Shape;1575;p5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6" name="Google Shape;1576;p5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7" name="Google Shape;1577;p5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8" name="Google Shape;1578;p5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9" name="Google Shape;1579;p5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0" name="Google Shape;1580;p5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1" name="Google Shape;1581;p5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2" name="Google Shape;1582;p5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3" name="Google Shape;1583;p5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4" name="Google Shape;1584;p5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5" name="Google Shape;1585;p5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6" name="Google Shape;1586;p5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7" name="Google Shape;1587;p5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8" name="Google Shape;1588;p5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5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0" name="Google Shape;1590;p5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1" name="Google Shape;1591;p5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2" name="Google Shape;1592;p5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3" name="Google Shape;1593;p5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4" name="Google Shape;1594;p5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5" name="Google Shape;1595;p54"/>
          <p:cNvGrpSpPr/>
          <p:nvPr/>
        </p:nvGrpSpPr>
        <p:grpSpPr>
          <a:xfrm>
            <a:off x="449509" y="368055"/>
            <a:ext cx="541000" cy="741197"/>
            <a:chOff x="1148622" y="1207755"/>
            <a:chExt cx="541000" cy="741197"/>
          </a:xfrm>
        </p:grpSpPr>
        <p:sp>
          <p:nvSpPr>
            <p:cNvPr id="1596" name="Google Shape;1596;p54"/>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7" name="Google Shape;1597;p54"/>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54"/>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9" name="Google Shape;1599;p54"/>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0" name="Google Shape;1600;p54"/>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1" name="Google Shape;1601;p54"/>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2" name="Google Shape;1602;p54"/>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54"/>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4" name="Google Shape;1604;p54"/>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5" name="Google Shape;1605;p54"/>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6" name="Google Shape;1606;p54"/>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7" name="Google Shape;1607;p54"/>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8" name="Google Shape;1608;p54"/>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9" name="Google Shape;1609;p54"/>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0" name="Google Shape;1610;p54"/>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1" name="Google Shape;1611;p54"/>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2" name="Google Shape;1612;p54"/>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3" name="Google Shape;1613;p54"/>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54"/>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5" name="Google Shape;1615;p54"/>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6" name="Google Shape;1616;p54"/>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7" name="Google Shape;1617;p54"/>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8" name="Google Shape;1618;p54"/>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9" name="Google Shape;1619;p54"/>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20" name="Google Shape;1620;p54"/>
          <p:cNvGrpSpPr/>
          <p:nvPr/>
        </p:nvGrpSpPr>
        <p:grpSpPr>
          <a:xfrm>
            <a:off x="7285354" y="4606955"/>
            <a:ext cx="543432" cy="741197"/>
            <a:chOff x="2878829" y="3023092"/>
            <a:chExt cx="543432" cy="741197"/>
          </a:xfrm>
        </p:grpSpPr>
        <p:sp>
          <p:nvSpPr>
            <p:cNvPr id="1621" name="Google Shape;1621;p5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2" name="Google Shape;1622;p5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3" name="Google Shape;1623;p5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4" name="Google Shape;1624;p5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5" name="Google Shape;1625;p5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6" name="Google Shape;1626;p5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7" name="Google Shape;1627;p5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8" name="Google Shape;1628;p5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29" name="Google Shape;1629;p5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0" name="Google Shape;1630;p5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1" name="Google Shape;1631;p5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2" name="Google Shape;1632;p5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3" name="Google Shape;1633;p5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4" name="Google Shape;1634;p5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5" name="Google Shape;1635;p5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6" name="Google Shape;1636;p5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7" name="Google Shape;1637;p5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8" name="Google Shape;1638;p5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5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5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1" name="Google Shape;1641;p5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2" name="Google Shape;1642;p5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3" name="Google Shape;1643;p5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4" name="Google Shape;1644;p5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648" name="Shape 1648"/>
        <p:cNvGrpSpPr/>
        <p:nvPr/>
      </p:nvGrpSpPr>
      <p:grpSpPr>
        <a:xfrm>
          <a:off x="0" y="0"/>
          <a:ext cx="0" cy="0"/>
          <a:chOff x="0" y="0"/>
          <a:chExt cx="0" cy="0"/>
        </a:xfrm>
      </p:grpSpPr>
      <p:sp>
        <p:nvSpPr>
          <p:cNvPr id="1649" name="Google Shape;1649;p55"/>
          <p:cNvSpPr txBox="1"/>
          <p:nvPr>
            <p:ph type="title"/>
          </p:nvPr>
        </p:nvSpPr>
        <p:spPr>
          <a:xfrm>
            <a:off x="720000" y="540000"/>
            <a:ext cx="7704000" cy="3632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This can easily be shown by examples like these:</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 </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I have been running competitively </a:t>
            </a:r>
            <a:r>
              <a:rPr b="1" lang="en" sz="2200">
                <a:latin typeface="Arial"/>
                <a:ea typeface="Arial"/>
                <a:cs typeface="Arial"/>
                <a:sym typeface="Arial"/>
              </a:rPr>
              <a:t>since</a:t>
            </a:r>
            <a:r>
              <a:rPr lang="en" sz="2200">
                <a:latin typeface="Arial"/>
                <a:ea typeface="Arial"/>
                <a:cs typeface="Arial"/>
                <a:sym typeface="Arial"/>
              </a:rPr>
              <a:t> 1999.</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I am so happy to have finally finished that class.</a:t>
            </a:r>
            <a:endParaRPr sz="2200">
              <a:latin typeface="Arial"/>
              <a:ea typeface="Arial"/>
              <a:cs typeface="Arial"/>
              <a:sym typeface="Arial"/>
            </a:endParaRPr>
          </a:p>
          <a:p>
            <a:pPr indent="0" lvl="0" marL="0" rtl="0" algn="l">
              <a:spcBef>
                <a:spcPts val="0"/>
              </a:spcBef>
              <a:spcAft>
                <a:spcPts val="0"/>
              </a:spcAft>
              <a:buNone/>
            </a:pPr>
            <a:r>
              <a:t/>
            </a:r>
            <a:endParaRPr/>
          </a:p>
        </p:txBody>
      </p:sp>
      <p:grpSp>
        <p:nvGrpSpPr>
          <p:cNvPr id="1650" name="Google Shape;1650;p55"/>
          <p:cNvGrpSpPr/>
          <p:nvPr/>
        </p:nvGrpSpPr>
        <p:grpSpPr>
          <a:xfrm>
            <a:off x="6758515" y="1455277"/>
            <a:ext cx="371883" cy="365691"/>
            <a:chOff x="860940" y="2746477"/>
            <a:chExt cx="371883" cy="365691"/>
          </a:xfrm>
        </p:grpSpPr>
        <p:sp>
          <p:nvSpPr>
            <p:cNvPr id="1651" name="Google Shape;1651;p55"/>
            <p:cNvSpPr/>
            <p:nvPr/>
          </p:nvSpPr>
          <p:spPr>
            <a:xfrm>
              <a:off x="908191" y="3026302"/>
              <a:ext cx="30294" cy="28961"/>
            </a:xfrm>
            <a:custGeom>
              <a:rect b="b" l="l" r="r" t="t"/>
              <a:pathLst>
                <a:path extrusionOk="0" h="912" w="954">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2" name="Google Shape;1652;p55"/>
            <p:cNvSpPr/>
            <p:nvPr/>
          </p:nvSpPr>
          <p:spPr>
            <a:xfrm>
              <a:off x="943757" y="3061836"/>
              <a:ext cx="30263" cy="28961"/>
            </a:xfrm>
            <a:custGeom>
              <a:rect b="b" l="l" r="r" t="t"/>
              <a:pathLst>
                <a:path extrusionOk="0" h="912" w="953">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3" name="Google Shape;1653;p55"/>
            <p:cNvSpPr/>
            <p:nvPr/>
          </p:nvSpPr>
          <p:spPr>
            <a:xfrm>
              <a:off x="926355" y="3044085"/>
              <a:ext cx="29881" cy="28579"/>
            </a:xfrm>
            <a:custGeom>
              <a:rect b="b" l="l" r="r" t="t"/>
              <a:pathLst>
                <a:path extrusionOk="0" h="900" w="941">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4" name="Google Shape;1654;p55"/>
            <p:cNvSpPr/>
            <p:nvPr/>
          </p:nvSpPr>
          <p:spPr>
            <a:xfrm>
              <a:off x="860940" y="2746477"/>
              <a:ext cx="371883" cy="365691"/>
            </a:xfrm>
            <a:custGeom>
              <a:rect b="b" l="l" r="r" t="t"/>
              <a:pathLst>
                <a:path extrusionOk="0" h="11516" w="11711">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5" name="Google Shape;1655;p55"/>
            <p:cNvSpPr/>
            <p:nvPr/>
          </p:nvSpPr>
          <p:spPr>
            <a:xfrm>
              <a:off x="1070396" y="2832057"/>
              <a:ext cx="90406" cy="69035"/>
            </a:xfrm>
            <a:custGeom>
              <a:rect b="b" l="l" r="r" t="t"/>
              <a:pathLst>
                <a:path extrusionOk="0" h="2174" w="2847">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56" name="Google Shape;1656;p55"/>
          <p:cNvGrpSpPr/>
          <p:nvPr/>
        </p:nvGrpSpPr>
        <p:grpSpPr>
          <a:xfrm>
            <a:off x="4373125" y="1493105"/>
            <a:ext cx="397763" cy="262804"/>
            <a:chOff x="5206262" y="4174817"/>
            <a:chExt cx="397763" cy="262804"/>
          </a:xfrm>
        </p:grpSpPr>
        <p:sp>
          <p:nvSpPr>
            <p:cNvPr id="1657" name="Google Shape;1657;p55"/>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8" name="Google Shape;1658;p55"/>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59" name="Google Shape;1659;p55"/>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0" name="Google Shape;1660;p55"/>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1" name="Google Shape;1661;p55"/>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2" name="Google Shape;1662;p55"/>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55"/>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4" name="Google Shape;1664;p55"/>
          <p:cNvGrpSpPr/>
          <p:nvPr/>
        </p:nvGrpSpPr>
        <p:grpSpPr>
          <a:xfrm>
            <a:off x="1944991" y="1493111"/>
            <a:ext cx="440505" cy="290018"/>
            <a:chOff x="5727616" y="4204699"/>
            <a:chExt cx="440505" cy="290018"/>
          </a:xfrm>
        </p:grpSpPr>
        <p:sp>
          <p:nvSpPr>
            <p:cNvPr id="1665" name="Google Shape;1665;p55"/>
            <p:cNvSpPr/>
            <p:nvPr/>
          </p:nvSpPr>
          <p:spPr>
            <a:xfrm>
              <a:off x="5727616" y="4204699"/>
              <a:ext cx="440505" cy="290018"/>
            </a:xfrm>
            <a:custGeom>
              <a:rect b="b" l="l" r="r" t="t"/>
              <a:pathLst>
                <a:path extrusionOk="0" h="9133" w="13872">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6" name="Google Shape;1666;p55"/>
            <p:cNvSpPr/>
            <p:nvPr/>
          </p:nvSpPr>
          <p:spPr>
            <a:xfrm>
              <a:off x="5779789" y="4416409"/>
              <a:ext cx="52205" cy="51475"/>
            </a:xfrm>
            <a:custGeom>
              <a:rect b="b" l="l" r="r" t="t"/>
              <a:pathLst>
                <a:path extrusionOk="0" h="1621" w="1644">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7" name="Google Shape;1667;p55"/>
            <p:cNvSpPr/>
            <p:nvPr/>
          </p:nvSpPr>
          <p:spPr>
            <a:xfrm>
              <a:off x="6048627" y="4416409"/>
              <a:ext cx="52205" cy="51856"/>
            </a:xfrm>
            <a:custGeom>
              <a:rect b="b" l="l" r="r" t="t"/>
              <a:pathLst>
                <a:path extrusionOk="0" h="1633" w="1644">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8" name="Google Shape;1668;p55"/>
            <p:cNvSpPr/>
            <p:nvPr/>
          </p:nvSpPr>
          <p:spPr>
            <a:xfrm>
              <a:off x="6000995" y="4365379"/>
              <a:ext cx="122892" cy="58016"/>
            </a:xfrm>
            <a:custGeom>
              <a:rect b="b" l="l" r="r" t="t"/>
              <a:pathLst>
                <a:path extrusionOk="0" h="1827" w="387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9" name="Google Shape;1669;p55"/>
            <p:cNvSpPr/>
            <p:nvPr/>
          </p:nvSpPr>
          <p:spPr>
            <a:xfrm>
              <a:off x="5816847" y="4230039"/>
              <a:ext cx="124797" cy="193610"/>
            </a:xfrm>
            <a:custGeom>
              <a:rect b="b" l="l" r="r" t="t"/>
              <a:pathLst>
                <a:path extrusionOk="0" h="6097" w="393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0" name="Google Shape;1670;p55"/>
            <p:cNvSpPr/>
            <p:nvPr/>
          </p:nvSpPr>
          <p:spPr>
            <a:xfrm>
              <a:off x="5954474" y="4230039"/>
              <a:ext cx="120256" cy="102854"/>
            </a:xfrm>
            <a:custGeom>
              <a:rect b="b" l="l" r="r" t="t"/>
              <a:pathLst>
                <a:path extrusionOk="0" h="3239" w="3787">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1" name="Google Shape;1671;p55"/>
            <p:cNvSpPr/>
            <p:nvPr/>
          </p:nvSpPr>
          <p:spPr>
            <a:xfrm>
              <a:off x="5876198" y="4333243"/>
              <a:ext cx="39376" cy="13274"/>
            </a:xfrm>
            <a:custGeom>
              <a:rect b="b" l="l" r="r" t="t"/>
              <a:pathLst>
                <a:path extrusionOk="0" h="418" w="124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2" name="Google Shape;1672;p55"/>
            <p:cNvSpPr/>
            <p:nvPr/>
          </p:nvSpPr>
          <p:spPr>
            <a:xfrm>
              <a:off x="5979433" y="4333243"/>
              <a:ext cx="39344" cy="13274"/>
            </a:xfrm>
            <a:custGeom>
              <a:rect b="b" l="l" r="r" t="t"/>
              <a:pathLst>
                <a:path extrusionOk="0" h="418" w="1239">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3" name="Google Shape;1673;p55"/>
          <p:cNvGrpSpPr/>
          <p:nvPr/>
        </p:nvGrpSpPr>
        <p:grpSpPr>
          <a:xfrm>
            <a:off x="350893" y="345057"/>
            <a:ext cx="8225504" cy="344536"/>
            <a:chOff x="1942776" y="1722253"/>
            <a:chExt cx="2118174" cy="88722"/>
          </a:xfrm>
        </p:grpSpPr>
        <p:sp>
          <p:nvSpPr>
            <p:cNvPr id="1674" name="Google Shape;1674;p55"/>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5" name="Google Shape;1675;p55"/>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76" name="Google Shape;1676;p55"/>
          <p:cNvGrpSpPr/>
          <p:nvPr/>
        </p:nvGrpSpPr>
        <p:grpSpPr>
          <a:xfrm>
            <a:off x="1074617" y="3928780"/>
            <a:ext cx="543432" cy="741197"/>
            <a:chOff x="2878829" y="3023092"/>
            <a:chExt cx="543432" cy="741197"/>
          </a:xfrm>
        </p:grpSpPr>
        <p:sp>
          <p:nvSpPr>
            <p:cNvPr id="1677" name="Google Shape;1677;p5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8" name="Google Shape;1678;p5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5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0" name="Google Shape;1680;p5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1" name="Google Shape;1681;p5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5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3" name="Google Shape;1683;p5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4" name="Google Shape;1684;p5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5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6" name="Google Shape;1686;p5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7" name="Google Shape;1687;p5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5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5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5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1" name="Google Shape;1691;p5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2" name="Google Shape;1692;p5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3" name="Google Shape;1693;p5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4" name="Google Shape;1694;p5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5" name="Google Shape;1695;p5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6" name="Google Shape;1696;p5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7" name="Google Shape;1697;p5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8" name="Google Shape;1698;p5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9" name="Google Shape;1699;p5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0" name="Google Shape;1700;p5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01" name="Google Shape;1701;p55"/>
          <p:cNvGrpSpPr/>
          <p:nvPr/>
        </p:nvGrpSpPr>
        <p:grpSpPr>
          <a:xfrm>
            <a:off x="7628229" y="968555"/>
            <a:ext cx="543432" cy="741197"/>
            <a:chOff x="2878829" y="3023092"/>
            <a:chExt cx="543432" cy="741197"/>
          </a:xfrm>
        </p:grpSpPr>
        <p:sp>
          <p:nvSpPr>
            <p:cNvPr id="1702" name="Google Shape;1702;p5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5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5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5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5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5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5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5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5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1" name="Google Shape;1711;p5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2" name="Google Shape;1712;p5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3" name="Google Shape;1713;p5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5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5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5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5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5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5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5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5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5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3" name="Google Shape;1723;p5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4" name="Google Shape;1724;p5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5" name="Google Shape;1725;p5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26" name="Google Shape;1726;p55"/>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30" name="Shape 1730"/>
        <p:cNvGrpSpPr/>
        <p:nvPr/>
      </p:nvGrpSpPr>
      <p:grpSpPr>
        <a:xfrm>
          <a:off x="0" y="0"/>
          <a:ext cx="0" cy="0"/>
          <a:chOff x="0" y="0"/>
          <a:chExt cx="0" cy="0"/>
        </a:xfrm>
      </p:grpSpPr>
      <p:sp>
        <p:nvSpPr>
          <p:cNvPr id="1731" name="Google Shape;1731;p56"/>
          <p:cNvSpPr txBox="1"/>
          <p:nvPr>
            <p:ph type="title"/>
          </p:nvPr>
        </p:nvSpPr>
        <p:spPr>
          <a:xfrm>
            <a:off x="720000" y="968550"/>
            <a:ext cx="7704000" cy="3600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lang="en" sz="2400">
                <a:latin typeface="Arial"/>
                <a:ea typeface="Arial"/>
                <a:cs typeface="Arial"/>
                <a:sym typeface="Arial"/>
              </a:rPr>
              <a:t>Expectant mothers should never use recreational drugs, </a:t>
            </a:r>
            <a:r>
              <a:rPr b="1" lang="en" sz="2400">
                <a:latin typeface="Arial"/>
                <a:ea typeface="Arial"/>
                <a:cs typeface="Arial"/>
                <a:sym typeface="Arial"/>
              </a:rPr>
              <a:t>since</a:t>
            </a:r>
            <a:r>
              <a:rPr lang="en" sz="2400">
                <a:latin typeface="Arial"/>
                <a:ea typeface="Arial"/>
                <a:cs typeface="Arial"/>
                <a:sym typeface="Arial"/>
              </a:rPr>
              <a:t> the use of these drugs can jeopardize the development of the fetus.</a:t>
            </a:r>
            <a:endParaRPr sz="2400">
              <a:latin typeface="Arial"/>
              <a:ea typeface="Arial"/>
              <a:cs typeface="Arial"/>
              <a:sym typeface="Arial"/>
            </a:endParaRPr>
          </a:p>
          <a:p>
            <a:pPr indent="0" lvl="0" marL="0" rtl="0" algn="l">
              <a:spcBef>
                <a:spcPts val="0"/>
              </a:spcBef>
              <a:spcAft>
                <a:spcPts val="0"/>
              </a:spcAft>
              <a:buNone/>
            </a:pPr>
            <a:r>
              <a:t/>
            </a:r>
            <a:endParaRPr sz="2200">
              <a:latin typeface="Arial"/>
              <a:ea typeface="Arial"/>
              <a:cs typeface="Arial"/>
              <a:sym typeface="Arial"/>
            </a:endParaRPr>
          </a:p>
        </p:txBody>
      </p:sp>
      <p:grpSp>
        <p:nvGrpSpPr>
          <p:cNvPr id="1732" name="Google Shape;1732;p56"/>
          <p:cNvGrpSpPr/>
          <p:nvPr/>
        </p:nvGrpSpPr>
        <p:grpSpPr>
          <a:xfrm>
            <a:off x="6961265" y="2388902"/>
            <a:ext cx="371883" cy="365691"/>
            <a:chOff x="860940" y="2746477"/>
            <a:chExt cx="371883" cy="365691"/>
          </a:xfrm>
        </p:grpSpPr>
        <p:sp>
          <p:nvSpPr>
            <p:cNvPr id="1733" name="Google Shape;1733;p56"/>
            <p:cNvSpPr/>
            <p:nvPr/>
          </p:nvSpPr>
          <p:spPr>
            <a:xfrm>
              <a:off x="908191" y="3026302"/>
              <a:ext cx="30294" cy="28961"/>
            </a:xfrm>
            <a:custGeom>
              <a:rect b="b" l="l" r="r" t="t"/>
              <a:pathLst>
                <a:path extrusionOk="0" h="912" w="954">
                  <a:moveTo>
                    <a:pt x="763" y="1"/>
                  </a:moveTo>
                  <a:cubicBezTo>
                    <a:pt x="718" y="1"/>
                    <a:pt x="674" y="16"/>
                    <a:pt x="644" y="45"/>
                  </a:cubicBezTo>
                  <a:lnTo>
                    <a:pt x="60" y="629"/>
                  </a:lnTo>
                  <a:cubicBezTo>
                    <a:pt x="1" y="688"/>
                    <a:pt x="1" y="807"/>
                    <a:pt x="60" y="867"/>
                  </a:cubicBezTo>
                  <a:cubicBezTo>
                    <a:pt x="90" y="897"/>
                    <a:pt x="135" y="911"/>
                    <a:pt x="179" y="911"/>
                  </a:cubicBezTo>
                  <a:cubicBezTo>
                    <a:pt x="224" y="911"/>
                    <a:pt x="269" y="897"/>
                    <a:pt x="299" y="867"/>
                  </a:cubicBezTo>
                  <a:lnTo>
                    <a:pt x="882" y="283"/>
                  </a:lnTo>
                  <a:cubicBezTo>
                    <a:pt x="953" y="224"/>
                    <a:pt x="953" y="105"/>
                    <a:pt x="882" y="45"/>
                  </a:cubicBezTo>
                  <a:cubicBezTo>
                    <a:pt x="852" y="16"/>
                    <a:pt x="807" y="1"/>
                    <a:pt x="76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4" name="Google Shape;1734;p56"/>
            <p:cNvSpPr/>
            <p:nvPr/>
          </p:nvSpPr>
          <p:spPr>
            <a:xfrm>
              <a:off x="943757" y="3061836"/>
              <a:ext cx="30263" cy="28961"/>
            </a:xfrm>
            <a:custGeom>
              <a:rect b="b" l="l" r="r" t="t"/>
              <a:pathLst>
                <a:path extrusionOk="0" h="912" w="953">
                  <a:moveTo>
                    <a:pt x="762" y="1"/>
                  </a:moveTo>
                  <a:cubicBezTo>
                    <a:pt x="717" y="1"/>
                    <a:pt x="673" y="16"/>
                    <a:pt x="643" y="46"/>
                  </a:cubicBezTo>
                  <a:lnTo>
                    <a:pt x="60" y="629"/>
                  </a:lnTo>
                  <a:cubicBezTo>
                    <a:pt x="0" y="688"/>
                    <a:pt x="0" y="807"/>
                    <a:pt x="60" y="867"/>
                  </a:cubicBezTo>
                  <a:cubicBezTo>
                    <a:pt x="89" y="897"/>
                    <a:pt x="134" y="912"/>
                    <a:pt x="179" y="912"/>
                  </a:cubicBezTo>
                  <a:cubicBezTo>
                    <a:pt x="223" y="912"/>
                    <a:pt x="268" y="897"/>
                    <a:pt x="298" y="867"/>
                  </a:cubicBezTo>
                  <a:lnTo>
                    <a:pt x="881" y="284"/>
                  </a:lnTo>
                  <a:cubicBezTo>
                    <a:pt x="953" y="224"/>
                    <a:pt x="953" y="105"/>
                    <a:pt x="881" y="46"/>
                  </a:cubicBezTo>
                  <a:cubicBezTo>
                    <a:pt x="851" y="16"/>
                    <a:pt x="807" y="1"/>
                    <a:pt x="76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56"/>
            <p:cNvSpPr/>
            <p:nvPr/>
          </p:nvSpPr>
          <p:spPr>
            <a:xfrm>
              <a:off x="926355" y="3044085"/>
              <a:ext cx="29881" cy="28579"/>
            </a:xfrm>
            <a:custGeom>
              <a:rect b="b" l="l" r="r" t="t"/>
              <a:pathLst>
                <a:path extrusionOk="0" h="900" w="941">
                  <a:moveTo>
                    <a:pt x="762" y="0"/>
                  </a:moveTo>
                  <a:cubicBezTo>
                    <a:pt x="718" y="0"/>
                    <a:pt x="673" y="15"/>
                    <a:pt x="643" y="45"/>
                  </a:cubicBezTo>
                  <a:lnTo>
                    <a:pt x="60" y="616"/>
                  </a:lnTo>
                  <a:cubicBezTo>
                    <a:pt x="0" y="676"/>
                    <a:pt x="0" y="795"/>
                    <a:pt x="60" y="855"/>
                  </a:cubicBezTo>
                  <a:cubicBezTo>
                    <a:pt x="90" y="884"/>
                    <a:pt x="134" y="899"/>
                    <a:pt x="179" y="899"/>
                  </a:cubicBezTo>
                  <a:cubicBezTo>
                    <a:pt x="224" y="899"/>
                    <a:pt x="268" y="884"/>
                    <a:pt x="298" y="855"/>
                  </a:cubicBezTo>
                  <a:lnTo>
                    <a:pt x="881" y="283"/>
                  </a:lnTo>
                  <a:cubicBezTo>
                    <a:pt x="941" y="224"/>
                    <a:pt x="941" y="116"/>
                    <a:pt x="881" y="45"/>
                  </a:cubicBezTo>
                  <a:cubicBezTo>
                    <a:pt x="852" y="15"/>
                    <a:pt x="807" y="0"/>
                    <a:pt x="76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56"/>
            <p:cNvSpPr/>
            <p:nvPr/>
          </p:nvSpPr>
          <p:spPr>
            <a:xfrm>
              <a:off x="860940" y="2746477"/>
              <a:ext cx="371883" cy="365691"/>
            </a:xfrm>
            <a:custGeom>
              <a:rect b="b" l="l" r="r" t="t"/>
              <a:pathLst>
                <a:path extrusionOk="0" h="11516" w="11711">
                  <a:moveTo>
                    <a:pt x="11312" y="344"/>
                  </a:moveTo>
                  <a:lnTo>
                    <a:pt x="10835" y="1987"/>
                  </a:lnTo>
                  <a:lnTo>
                    <a:pt x="9680" y="821"/>
                  </a:lnTo>
                  <a:lnTo>
                    <a:pt x="11312" y="344"/>
                  </a:lnTo>
                  <a:close/>
                  <a:moveTo>
                    <a:pt x="4882" y="3821"/>
                  </a:moveTo>
                  <a:lnTo>
                    <a:pt x="2822" y="5881"/>
                  </a:lnTo>
                  <a:lnTo>
                    <a:pt x="477" y="5690"/>
                  </a:lnTo>
                  <a:cubicBezTo>
                    <a:pt x="453" y="5690"/>
                    <a:pt x="429" y="5643"/>
                    <a:pt x="465" y="5631"/>
                  </a:cubicBezTo>
                  <a:cubicBezTo>
                    <a:pt x="1477" y="4619"/>
                    <a:pt x="2822" y="4000"/>
                    <a:pt x="4227" y="3881"/>
                  </a:cubicBezTo>
                  <a:lnTo>
                    <a:pt x="4882" y="3821"/>
                  </a:lnTo>
                  <a:close/>
                  <a:moveTo>
                    <a:pt x="2894" y="6297"/>
                  </a:moveTo>
                  <a:lnTo>
                    <a:pt x="3811" y="7226"/>
                  </a:lnTo>
                  <a:lnTo>
                    <a:pt x="3477" y="7571"/>
                  </a:lnTo>
                  <a:lnTo>
                    <a:pt x="2549" y="6643"/>
                  </a:lnTo>
                  <a:lnTo>
                    <a:pt x="2894" y="6297"/>
                  </a:lnTo>
                  <a:close/>
                  <a:moveTo>
                    <a:pt x="2727" y="7333"/>
                  </a:moveTo>
                  <a:lnTo>
                    <a:pt x="3203" y="7810"/>
                  </a:lnTo>
                  <a:lnTo>
                    <a:pt x="2799" y="8226"/>
                  </a:lnTo>
                  <a:cubicBezTo>
                    <a:pt x="2787" y="8238"/>
                    <a:pt x="2763" y="8262"/>
                    <a:pt x="2739" y="8298"/>
                  </a:cubicBezTo>
                  <a:lnTo>
                    <a:pt x="2310" y="7869"/>
                  </a:lnTo>
                  <a:cubicBezTo>
                    <a:pt x="2287" y="7833"/>
                    <a:pt x="2287" y="7774"/>
                    <a:pt x="2310" y="7750"/>
                  </a:cubicBezTo>
                  <a:lnTo>
                    <a:pt x="2727" y="7333"/>
                  </a:lnTo>
                  <a:close/>
                  <a:moveTo>
                    <a:pt x="9311" y="916"/>
                  </a:moveTo>
                  <a:lnTo>
                    <a:pt x="10740" y="2345"/>
                  </a:lnTo>
                  <a:lnTo>
                    <a:pt x="10299" y="3821"/>
                  </a:lnTo>
                  <a:lnTo>
                    <a:pt x="5597" y="8524"/>
                  </a:lnTo>
                  <a:lnTo>
                    <a:pt x="4680" y="7595"/>
                  </a:lnTo>
                  <a:lnTo>
                    <a:pt x="6823" y="5452"/>
                  </a:lnTo>
                  <a:cubicBezTo>
                    <a:pt x="6966" y="5309"/>
                    <a:pt x="7001" y="5035"/>
                    <a:pt x="6811" y="4833"/>
                  </a:cubicBezTo>
                  <a:cubicBezTo>
                    <a:pt x="6728" y="4750"/>
                    <a:pt x="6617" y="4708"/>
                    <a:pt x="6506" y="4708"/>
                  </a:cubicBezTo>
                  <a:cubicBezTo>
                    <a:pt x="6394" y="4708"/>
                    <a:pt x="6281" y="4750"/>
                    <a:pt x="6192" y="4833"/>
                  </a:cubicBezTo>
                  <a:lnTo>
                    <a:pt x="4049" y="6976"/>
                  </a:lnTo>
                  <a:lnTo>
                    <a:pt x="3132" y="6047"/>
                  </a:lnTo>
                  <a:lnTo>
                    <a:pt x="7835" y="1344"/>
                  </a:lnTo>
                  <a:lnTo>
                    <a:pt x="9311" y="916"/>
                  </a:lnTo>
                  <a:close/>
                  <a:moveTo>
                    <a:pt x="6495" y="5047"/>
                  </a:moveTo>
                  <a:cubicBezTo>
                    <a:pt x="6522" y="5047"/>
                    <a:pt x="6549" y="5059"/>
                    <a:pt x="6573" y="5083"/>
                  </a:cubicBezTo>
                  <a:cubicBezTo>
                    <a:pt x="6609" y="5131"/>
                    <a:pt x="6609" y="5178"/>
                    <a:pt x="6573" y="5226"/>
                  </a:cubicBezTo>
                  <a:lnTo>
                    <a:pt x="4311" y="7488"/>
                  </a:lnTo>
                  <a:lnTo>
                    <a:pt x="3203" y="8595"/>
                  </a:lnTo>
                  <a:cubicBezTo>
                    <a:pt x="3180" y="8619"/>
                    <a:pt x="3153" y="8631"/>
                    <a:pt x="3127" y="8631"/>
                  </a:cubicBezTo>
                  <a:cubicBezTo>
                    <a:pt x="3102" y="8631"/>
                    <a:pt x="3078" y="8619"/>
                    <a:pt x="3060" y="8595"/>
                  </a:cubicBezTo>
                  <a:cubicBezTo>
                    <a:pt x="3013" y="8548"/>
                    <a:pt x="3013" y="8488"/>
                    <a:pt x="3060" y="8441"/>
                  </a:cubicBezTo>
                  <a:lnTo>
                    <a:pt x="6418" y="5083"/>
                  </a:lnTo>
                  <a:cubicBezTo>
                    <a:pt x="6442" y="5059"/>
                    <a:pt x="6469" y="5047"/>
                    <a:pt x="6495" y="5047"/>
                  </a:cubicBezTo>
                  <a:close/>
                  <a:moveTo>
                    <a:pt x="4430" y="7857"/>
                  </a:moveTo>
                  <a:lnTo>
                    <a:pt x="5346" y="8786"/>
                  </a:lnTo>
                  <a:lnTo>
                    <a:pt x="5001" y="9119"/>
                  </a:lnTo>
                  <a:lnTo>
                    <a:pt x="4989" y="9119"/>
                  </a:lnTo>
                  <a:lnTo>
                    <a:pt x="4084" y="8202"/>
                  </a:lnTo>
                  <a:lnTo>
                    <a:pt x="4430" y="7857"/>
                  </a:lnTo>
                  <a:close/>
                  <a:moveTo>
                    <a:pt x="3846" y="8429"/>
                  </a:moveTo>
                  <a:lnTo>
                    <a:pt x="4323" y="8905"/>
                  </a:lnTo>
                  <a:lnTo>
                    <a:pt x="3906" y="9322"/>
                  </a:lnTo>
                  <a:cubicBezTo>
                    <a:pt x="3894" y="9334"/>
                    <a:pt x="3858" y="9357"/>
                    <a:pt x="3846" y="9357"/>
                  </a:cubicBezTo>
                  <a:cubicBezTo>
                    <a:pt x="3834" y="9357"/>
                    <a:pt x="3811" y="9357"/>
                    <a:pt x="3787" y="9322"/>
                  </a:cubicBezTo>
                  <a:lnTo>
                    <a:pt x="3358" y="8905"/>
                  </a:lnTo>
                  <a:cubicBezTo>
                    <a:pt x="3382" y="8893"/>
                    <a:pt x="3394" y="8881"/>
                    <a:pt x="3430" y="8845"/>
                  </a:cubicBezTo>
                  <a:lnTo>
                    <a:pt x="3846" y="8429"/>
                  </a:lnTo>
                  <a:close/>
                  <a:moveTo>
                    <a:pt x="11322" y="1"/>
                  </a:moveTo>
                  <a:cubicBezTo>
                    <a:pt x="11295" y="1"/>
                    <a:pt x="11267" y="4"/>
                    <a:pt x="11240" y="11"/>
                  </a:cubicBezTo>
                  <a:cubicBezTo>
                    <a:pt x="10514" y="213"/>
                    <a:pt x="8394" y="844"/>
                    <a:pt x="7704" y="1035"/>
                  </a:cubicBezTo>
                  <a:cubicBezTo>
                    <a:pt x="7668" y="1047"/>
                    <a:pt x="7656" y="1059"/>
                    <a:pt x="7621" y="1083"/>
                  </a:cubicBezTo>
                  <a:lnTo>
                    <a:pt x="5263" y="3440"/>
                  </a:lnTo>
                  <a:lnTo>
                    <a:pt x="4203" y="3535"/>
                  </a:lnTo>
                  <a:cubicBezTo>
                    <a:pt x="2703" y="3654"/>
                    <a:pt x="1286" y="4321"/>
                    <a:pt x="227" y="5381"/>
                  </a:cubicBezTo>
                  <a:cubicBezTo>
                    <a:pt x="1" y="5595"/>
                    <a:pt x="143" y="5988"/>
                    <a:pt x="465" y="6024"/>
                  </a:cubicBezTo>
                  <a:lnTo>
                    <a:pt x="2525" y="6190"/>
                  </a:lnTo>
                  <a:lnTo>
                    <a:pt x="2310" y="6405"/>
                  </a:lnTo>
                  <a:cubicBezTo>
                    <a:pt x="2179" y="6536"/>
                    <a:pt x="2179" y="6750"/>
                    <a:pt x="2310" y="6881"/>
                  </a:cubicBezTo>
                  <a:lnTo>
                    <a:pt x="2525" y="7083"/>
                  </a:lnTo>
                  <a:lnTo>
                    <a:pt x="2108" y="7500"/>
                  </a:lnTo>
                  <a:cubicBezTo>
                    <a:pt x="1941" y="7667"/>
                    <a:pt x="1941" y="7941"/>
                    <a:pt x="2108" y="8095"/>
                  </a:cubicBezTo>
                  <a:lnTo>
                    <a:pt x="3561" y="9560"/>
                  </a:lnTo>
                  <a:cubicBezTo>
                    <a:pt x="3644" y="9643"/>
                    <a:pt x="3751" y="9685"/>
                    <a:pt x="3858" y="9685"/>
                  </a:cubicBezTo>
                  <a:cubicBezTo>
                    <a:pt x="3965" y="9685"/>
                    <a:pt x="4073" y="9643"/>
                    <a:pt x="4156" y="9560"/>
                  </a:cubicBezTo>
                  <a:lnTo>
                    <a:pt x="4573" y="9143"/>
                  </a:lnTo>
                  <a:lnTo>
                    <a:pt x="4763" y="9334"/>
                  </a:lnTo>
                  <a:cubicBezTo>
                    <a:pt x="4835" y="9399"/>
                    <a:pt x="4924" y="9432"/>
                    <a:pt x="5015" y="9432"/>
                  </a:cubicBezTo>
                  <a:cubicBezTo>
                    <a:pt x="5105" y="9432"/>
                    <a:pt x="5198" y="9399"/>
                    <a:pt x="5275" y="9334"/>
                  </a:cubicBezTo>
                  <a:lnTo>
                    <a:pt x="5477" y="9131"/>
                  </a:lnTo>
                  <a:lnTo>
                    <a:pt x="5656" y="11179"/>
                  </a:lnTo>
                  <a:cubicBezTo>
                    <a:pt x="5680" y="11334"/>
                    <a:pt x="5763" y="11453"/>
                    <a:pt x="5894" y="11500"/>
                  </a:cubicBezTo>
                  <a:cubicBezTo>
                    <a:pt x="5935" y="11511"/>
                    <a:pt x="5975" y="11516"/>
                    <a:pt x="6015" y="11516"/>
                  </a:cubicBezTo>
                  <a:cubicBezTo>
                    <a:pt x="6115" y="11516"/>
                    <a:pt x="6210" y="11482"/>
                    <a:pt x="6287" y="11405"/>
                  </a:cubicBezTo>
                  <a:cubicBezTo>
                    <a:pt x="6942" y="10750"/>
                    <a:pt x="7430" y="9977"/>
                    <a:pt x="7763" y="9119"/>
                  </a:cubicBezTo>
                  <a:cubicBezTo>
                    <a:pt x="7787" y="9024"/>
                    <a:pt x="7740" y="8941"/>
                    <a:pt x="7656" y="8893"/>
                  </a:cubicBezTo>
                  <a:cubicBezTo>
                    <a:pt x="7635" y="8885"/>
                    <a:pt x="7614" y="8881"/>
                    <a:pt x="7594" y="8881"/>
                  </a:cubicBezTo>
                  <a:cubicBezTo>
                    <a:pt x="7525" y="8881"/>
                    <a:pt x="7467" y="8926"/>
                    <a:pt x="7430" y="9000"/>
                  </a:cubicBezTo>
                  <a:cubicBezTo>
                    <a:pt x="7132" y="9810"/>
                    <a:pt x="6656" y="10560"/>
                    <a:pt x="6037" y="11167"/>
                  </a:cubicBezTo>
                  <a:cubicBezTo>
                    <a:pt x="6027" y="11172"/>
                    <a:pt x="6015" y="11175"/>
                    <a:pt x="6005" y="11175"/>
                  </a:cubicBezTo>
                  <a:cubicBezTo>
                    <a:pt x="5990" y="11175"/>
                    <a:pt x="5978" y="11169"/>
                    <a:pt x="5978" y="11155"/>
                  </a:cubicBezTo>
                  <a:lnTo>
                    <a:pt x="5763" y="8822"/>
                  </a:lnTo>
                  <a:lnTo>
                    <a:pt x="7835" y="6750"/>
                  </a:lnTo>
                  <a:lnTo>
                    <a:pt x="7835" y="6750"/>
                  </a:lnTo>
                  <a:cubicBezTo>
                    <a:pt x="7763" y="7583"/>
                    <a:pt x="7740" y="7810"/>
                    <a:pt x="7656" y="8238"/>
                  </a:cubicBezTo>
                  <a:cubicBezTo>
                    <a:pt x="7644" y="8322"/>
                    <a:pt x="7680" y="8417"/>
                    <a:pt x="7787" y="8441"/>
                  </a:cubicBezTo>
                  <a:cubicBezTo>
                    <a:pt x="7803" y="8445"/>
                    <a:pt x="7819" y="8447"/>
                    <a:pt x="7834" y="8447"/>
                  </a:cubicBezTo>
                  <a:cubicBezTo>
                    <a:pt x="7909" y="8447"/>
                    <a:pt x="7972" y="8399"/>
                    <a:pt x="8002" y="8310"/>
                  </a:cubicBezTo>
                  <a:cubicBezTo>
                    <a:pt x="8121" y="7786"/>
                    <a:pt x="8121" y="7548"/>
                    <a:pt x="8216" y="6393"/>
                  </a:cubicBezTo>
                  <a:lnTo>
                    <a:pt x="10585" y="4023"/>
                  </a:lnTo>
                  <a:cubicBezTo>
                    <a:pt x="10597" y="4011"/>
                    <a:pt x="10621" y="3976"/>
                    <a:pt x="10633" y="3952"/>
                  </a:cubicBezTo>
                  <a:lnTo>
                    <a:pt x="11109" y="2345"/>
                  </a:lnTo>
                  <a:lnTo>
                    <a:pt x="11669" y="404"/>
                  </a:lnTo>
                  <a:cubicBezTo>
                    <a:pt x="11711" y="193"/>
                    <a:pt x="11529" y="1"/>
                    <a:pt x="113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7" name="Google Shape;1737;p56"/>
            <p:cNvSpPr/>
            <p:nvPr/>
          </p:nvSpPr>
          <p:spPr>
            <a:xfrm>
              <a:off x="1070396" y="2832057"/>
              <a:ext cx="90406" cy="69035"/>
            </a:xfrm>
            <a:custGeom>
              <a:rect b="b" l="l" r="r" t="t"/>
              <a:pathLst>
                <a:path extrusionOk="0" h="2174" w="2847">
                  <a:moveTo>
                    <a:pt x="1730" y="0"/>
                  </a:moveTo>
                  <a:cubicBezTo>
                    <a:pt x="1668" y="0"/>
                    <a:pt x="1610" y="44"/>
                    <a:pt x="1584" y="114"/>
                  </a:cubicBezTo>
                  <a:cubicBezTo>
                    <a:pt x="1537" y="197"/>
                    <a:pt x="1584" y="293"/>
                    <a:pt x="1668" y="328"/>
                  </a:cubicBezTo>
                  <a:cubicBezTo>
                    <a:pt x="2179" y="554"/>
                    <a:pt x="2299" y="1221"/>
                    <a:pt x="1906" y="1614"/>
                  </a:cubicBezTo>
                  <a:cubicBezTo>
                    <a:pt x="1751" y="1769"/>
                    <a:pt x="1551" y="1846"/>
                    <a:pt x="1350" y="1846"/>
                  </a:cubicBezTo>
                  <a:cubicBezTo>
                    <a:pt x="1150" y="1846"/>
                    <a:pt x="947" y="1769"/>
                    <a:pt x="786" y="1614"/>
                  </a:cubicBezTo>
                  <a:cubicBezTo>
                    <a:pt x="405" y="1221"/>
                    <a:pt x="525" y="566"/>
                    <a:pt x="1025" y="328"/>
                  </a:cubicBezTo>
                  <a:cubicBezTo>
                    <a:pt x="1120" y="293"/>
                    <a:pt x="1144" y="197"/>
                    <a:pt x="1120" y="114"/>
                  </a:cubicBezTo>
                  <a:cubicBezTo>
                    <a:pt x="1083" y="41"/>
                    <a:pt x="1019" y="10"/>
                    <a:pt x="954" y="10"/>
                  </a:cubicBezTo>
                  <a:cubicBezTo>
                    <a:pt x="934" y="10"/>
                    <a:pt x="913" y="13"/>
                    <a:pt x="894" y="19"/>
                  </a:cubicBezTo>
                  <a:cubicBezTo>
                    <a:pt x="179" y="352"/>
                    <a:pt x="1" y="1281"/>
                    <a:pt x="572" y="1852"/>
                  </a:cubicBezTo>
                  <a:cubicBezTo>
                    <a:pt x="786" y="2078"/>
                    <a:pt x="1072" y="2174"/>
                    <a:pt x="1370" y="2174"/>
                  </a:cubicBezTo>
                  <a:cubicBezTo>
                    <a:pt x="2334" y="2162"/>
                    <a:pt x="2846" y="947"/>
                    <a:pt x="2132" y="245"/>
                  </a:cubicBezTo>
                  <a:cubicBezTo>
                    <a:pt x="2037" y="150"/>
                    <a:pt x="1918" y="66"/>
                    <a:pt x="1798" y="19"/>
                  </a:cubicBezTo>
                  <a:cubicBezTo>
                    <a:pt x="1776" y="6"/>
                    <a:pt x="1753" y="0"/>
                    <a:pt x="173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38" name="Google Shape;1738;p56"/>
          <p:cNvGrpSpPr/>
          <p:nvPr/>
        </p:nvGrpSpPr>
        <p:grpSpPr>
          <a:xfrm>
            <a:off x="4522525" y="2440367"/>
            <a:ext cx="397763" cy="262804"/>
            <a:chOff x="5206262" y="4174817"/>
            <a:chExt cx="397763" cy="262804"/>
          </a:xfrm>
        </p:grpSpPr>
        <p:sp>
          <p:nvSpPr>
            <p:cNvPr id="1739" name="Google Shape;1739;p56"/>
            <p:cNvSpPr/>
            <p:nvPr/>
          </p:nvSpPr>
          <p:spPr>
            <a:xfrm>
              <a:off x="5206262" y="4177104"/>
              <a:ext cx="397763" cy="260518"/>
            </a:xfrm>
            <a:custGeom>
              <a:rect b="b" l="l" r="r" t="t"/>
              <a:pathLst>
                <a:path extrusionOk="0" h="8204" w="12526">
                  <a:moveTo>
                    <a:pt x="3655" y="381"/>
                  </a:moveTo>
                  <a:cubicBezTo>
                    <a:pt x="3989" y="381"/>
                    <a:pt x="4298" y="500"/>
                    <a:pt x="4536" y="738"/>
                  </a:cubicBezTo>
                  <a:lnTo>
                    <a:pt x="7049" y="3120"/>
                  </a:lnTo>
                  <a:lnTo>
                    <a:pt x="5644" y="3120"/>
                  </a:lnTo>
                  <a:lnTo>
                    <a:pt x="3512" y="381"/>
                  </a:lnTo>
                  <a:close/>
                  <a:moveTo>
                    <a:pt x="10585" y="3477"/>
                  </a:moveTo>
                  <a:cubicBezTo>
                    <a:pt x="10882" y="3501"/>
                    <a:pt x="11156" y="3620"/>
                    <a:pt x="11382" y="3846"/>
                  </a:cubicBezTo>
                  <a:lnTo>
                    <a:pt x="11502" y="3965"/>
                  </a:lnTo>
                  <a:lnTo>
                    <a:pt x="10763" y="3965"/>
                  </a:lnTo>
                  <a:lnTo>
                    <a:pt x="10763" y="3953"/>
                  </a:lnTo>
                  <a:cubicBezTo>
                    <a:pt x="10656" y="3953"/>
                    <a:pt x="10585" y="3858"/>
                    <a:pt x="10585" y="3775"/>
                  </a:cubicBezTo>
                  <a:lnTo>
                    <a:pt x="10585" y="3477"/>
                  </a:lnTo>
                  <a:close/>
                  <a:moveTo>
                    <a:pt x="7906" y="4263"/>
                  </a:moveTo>
                  <a:lnTo>
                    <a:pt x="4536" y="7430"/>
                  </a:lnTo>
                  <a:cubicBezTo>
                    <a:pt x="4298" y="7656"/>
                    <a:pt x="3989" y="7787"/>
                    <a:pt x="3655" y="7787"/>
                  </a:cubicBezTo>
                  <a:lnTo>
                    <a:pt x="3512" y="7787"/>
                  </a:lnTo>
                  <a:lnTo>
                    <a:pt x="6263" y="4263"/>
                  </a:lnTo>
                  <a:close/>
                  <a:moveTo>
                    <a:pt x="3381" y="0"/>
                  </a:moveTo>
                  <a:cubicBezTo>
                    <a:pt x="3262" y="0"/>
                    <a:pt x="3155" y="60"/>
                    <a:pt x="3108" y="179"/>
                  </a:cubicBezTo>
                  <a:cubicBezTo>
                    <a:pt x="3060" y="286"/>
                    <a:pt x="3060" y="405"/>
                    <a:pt x="3143" y="512"/>
                  </a:cubicBezTo>
                  <a:lnTo>
                    <a:pt x="5167" y="3120"/>
                  </a:lnTo>
                  <a:lnTo>
                    <a:pt x="2512" y="3120"/>
                  </a:lnTo>
                  <a:cubicBezTo>
                    <a:pt x="2405" y="3120"/>
                    <a:pt x="2310" y="3060"/>
                    <a:pt x="2250" y="2965"/>
                  </a:cubicBezTo>
                  <a:lnTo>
                    <a:pt x="1429" y="1536"/>
                  </a:lnTo>
                  <a:cubicBezTo>
                    <a:pt x="1310" y="1334"/>
                    <a:pt x="1084" y="1215"/>
                    <a:pt x="845" y="1215"/>
                  </a:cubicBezTo>
                  <a:lnTo>
                    <a:pt x="310" y="1215"/>
                  </a:lnTo>
                  <a:cubicBezTo>
                    <a:pt x="143" y="1215"/>
                    <a:pt x="0" y="1346"/>
                    <a:pt x="0" y="1524"/>
                  </a:cubicBezTo>
                  <a:lnTo>
                    <a:pt x="0" y="4394"/>
                  </a:lnTo>
                  <a:cubicBezTo>
                    <a:pt x="0" y="4763"/>
                    <a:pt x="310" y="5084"/>
                    <a:pt x="679" y="5084"/>
                  </a:cubicBezTo>
                  <a:lnTo>
                    <a:pt x="2262" y="5084"/>
                  </a:lnTo>
                  <a:cubicBezTo>
                    <a:pt x="2369" y="5084"/>
                    <a:pt x="2441" y="4989"/>
                    <a:pt x="2441" y="4906"/>
                  </a:cubicBezTo>
                  <a:cubicBezTo>
                    <a:pt x="2441" y="4810"/>
                    <a:pt x="2346" y="4727"/>
                    <a:pt x="2262" y="4727"/>
                  </a:cubicBezTo>
                  <a:lnTo>
                    <a:pt x="679" y="4727"/>
                  </a:lnTo>
                  <a:cubicBezTo>
                    <a:pt x="500" y="4727"/>
                    <a:pt x="369" y="4572"/>
                    <a:pt x="369" y="4406"/>
                  </a:cubicBezTo>
                  <a:lnTo>
                    <a:pt x="369" y="1596"/>
                  </a:lnTo>
                  <a:lnTo>
                    <a:pt x="845" y="1596"/>
                  </a:lnTo>
                  <a:cubicBezTo>
                    <a:pt x="965" y="1596"/>
                    <a:pt x="1060" y="1655"/>
                    <a:pt x="1119" y="1750"/>
                  </a:cubicBezTo>
                  <a:lnTo>
                    <a:pt x="1929" y="3179"/>
                  </a:lnTo>
                  <a:cubicBezTo>
                    <a:pt x="2048" y="3382"/>
                    <a:pt x="2274" y="3513"/>
                    <a:pt x="2512" y="3513"/>
                  </a:cubicBezTo>
                  <a:lnTo>
                    <a:pt x="10192" y="3513"/>
                  </a:lnTo>
                  <a:lnTo>
                    <a:pt x="10192" y="3834"/>
                  </a:lnTo>
                  <a:cubicBezTo>
                    <a:pt x="10192" y="4132"/>
                    <a:pt x="10442" y="4382"/>
                    <a:pt x="10740" y="4382"/>
                  </a:cubicBezTo>
                  <a:lnTo>
                    <a:pt x="11835" y="4382"/>
                  </a:lnTo>
                  <a:lnTo>
                    <a:pt x="12049" y="4620"/>
                  </a:lnTo>
                  <a:cubicBezTo>
                    <a:pt x="12085" y="4644"/>
                    <a:pt x="12109" y="4703"/>
                    <a:pt x="12133" y="4751"/>
                  </a:cubicBezTo>
                  <a:lnTo>
                    <a:pt x="7942" y="4751"/>
                  </a:lnTo>
                  <a:lnTo>
                    <a:pt x="8454" y="4275"/>
                  </a:lnTo>
                  <a:cubicBezTo>
                    <a:pt x="8513" y="4227"/>
                    <a:pt x="8525" y="4144"/>
                    <a:pt x="8501" y="4072"/>
                  </a:cubicBezTo>
                  <a:cubicBezTo>
                    <a:pt x="8465" y="3989"/>
                    <a:pt x="8406" y="3953"/>
                    <a:pt x="8334" y="3953"/>
                  </a:cubicBezTo>
                  <a:lnTo>
                    <a:pt x="6203" y="3953"/>
                  </a:lnTo>
                  <a:cubicBezTo>
                    <a:pt x="6120" y="3953"/>
                    <a:pt x="6025" y="3989"/>
                    <a:pt x="5965" y="4072"/>
                  </a:cubicBezTo>
                  <a:lnTo>
                    <a:pt x="5441" y="4739"/>
                  </a:lnTo>
                  <a:lnTo>
                    <a:pt x="3120" y="4739"/>
                  </a:lnTo>
                  <a:cubicBezTo>
                    <a:pt x="3024" y="4739"/>
                    <a:pt x="2941" y="4822"/>
                    <a:pt x="2941" y="4918"/>
                  </a:cubicBezTo>
                  <a:cubicBezTo>
                    <a:pt x="2941" y="5001"/>
                    <a:pt x="3036" y="5096"/>
                    <a:pt x="3120" y="5096"/>
                  </a:cubicBezTo>
                  <a:lnTo>
                    <a:pt x="5167" y="5096"/>
                  </a:lnTo>
                  <a:lnTo>
                    <a:pt x="3143" y="7704"/>
                  </a:lnTo>
                  <a:cubicBezTo>
                    <a:pt x="3060" y="7787"/>
                    <a:pt x="3048" y="7918"/>
                    <a:pt x="3108" y="8025"/>
                  </a:cubicBezTo>
                  <a:cubicBezTo>
                    <a:pt x="3155" y="8132"/>
                    <a:pt x="3274" y="8204"/>
                    <a:pt x="3381" y="8204"/>
                  </a:cubicBezTo>
                  <a:lnTo>
                    <a:pt x="3643" y="8204"/>
                  </a:lnTo>
                  <a:cubicBezTo>
                    <a:pt x="4060" y="8204"/>
                    <a:pt x="4477" y="8037"/>
                    <a:pt x="4775" y="7763"/>
                  </a:cubicBezTo>
                  <a:lnTo>
                    <a:pt x="7572" y="5108"/>
                  </a:lnTo>
                  <a:lnTo>
                    <a:pt x="12252" y="5108"/>
                  </a:lnTo>
                  <a:cubicBezTo>
                    <a:pt x="12395" y="5108"/>
                    <a:pt x="12525" y="4989"/>
                    <a:pt x="12525" y="4822"/>
                  </a:cubicBezTo>
                  <a:cubicBezTo>
                    <a:pt x="12525" y="4584"/>
                    <a:pt x="12466" y="4406"/>
                    <a:pt x="12335" y="4286"/>
                  </a:cubicBezTo>
                  <a:lnTo>
                    <a:pt x="11621" y="3572"/>
                  </a:lnTo>
                  <a:cubicBezTo>
                    <a:pt x="11311" y="3263"/>
                    <a:pt x="10894" y="3096"/>
                    <a:pt x="10466" y="3096"/>
                  </a:cubicBezTo>
                  <a:lnTo>
                    <a:pt x="7572" y="3096"/>
                  </a:lnTo>
                  <a:lnTo>
                    <a:pt x="4775" y="453"/>
                  </a:lnTo>
                  <a:cubicBezTo>
                    <a:pt x="4465" y="155"/>
                    <a:pt x="4060" y="0"/>
                    <a:pt x="364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0" name="Google Shape;1740;p56"/>
            <p:cNvSpPr/>
            <p:nvPr/>
          </p:nvSpPr>
          <p:spPr>
            <a:xfrm>
              <a:off x="5434231" y="4174817"/>
              <a:ext cx="167539" cy="70369"/>
            </a:xfrm>
            <a:custGeom>
              <a:rect b="b" l="l" r="r" t="t"/>
              <a:pathLst>
                <a:path extrusionOk="0" h="2216" w="5276">
                  <a:moveTo>
                    <a:pt x="2596" y="1"/>
                  </a:moveTo>
                  <a:cubicBezTo>
                    <a:pt x="1965" y="1"/>
                    <a:pt x="1417" y="418"/>
                    <a:pt x="1251" y="1013"/>
                  </a:cubicBezTo>
                  <a:cubicBezTo>
                    <a:pt x="1179" y="1001"/>
                    <a:pt x="1108" y="1001"/>
                    <a:pt x="1048" y="1001"/>
                  </a:cubicBezTo>
                  <a:cubicBezTo>
                    <a:pt x="465" y="1001"/>
                    <a:pt x="1" y="1465"/>
                    <a:pt x="1" y="2037"/>
                  </a:cubicBezTo>
                  <a:cubicBezTo>
                    <a:pt x="24" y="2132"/>
                    <a:pt x="96" y="2203"/>
                    <a:pt x="203" y="2203"/>
                  </a:cubicBezTo>
                  <a:lnTo>
                    <a:pt x="3358" y="2203"/>
                  </a:lnTo>
                  <a:cubicBezTo>
                    <a:pt x="3465" y="2203"/>
                    <a:pt x="3537" y="2120"/>
                    <a:pt x="3537" y="2025"/>
                  </a:cubicBezTo>
                  <a:cubicBezTo>
                    <a:pt x="3537" y="1918"/>
                    <a:pt x="3441" y="1846"/>
                    <a:pt x="3358" y="1846"/>
                  </a:cubicBezTo>
                  <a:lnTo>
                    <a:pt x="405" y="1846"/>
                  </a:lnTo>
                  <a:cubicBezTo>
                    <a:pt x="489" y="1561"/>
                    <a:pt x="751" y="1358"/>
                    <a:pt x="1048" y="1358"/>
                  </a:cubicBezTo>
                  <a:cubicBezTo>
                    <a:pt x="1144" y="1358"/>
                    <a:pt x="1239" y="1370"/>
                    <a:pt x="1334" y="1418"/>
                  </a:cubicBezTo>
                  <a:cubicBezTo>
                    <a:pt x="1359" y="1428"/>
                    <a:pt x="1384" y="1431"/>
                    <a:pt x="1409" y="1431"/>
                  </a:cubicBezTo>
                  <a:cubicBezTo>
                    <a:pt x="1442" y="1431"/>
                    <a:pt x="1473" y="1425"/>
                    <a:pt x="1501" y="1418"/>
                  </a:cubicBezTo>
                  <a:cubicBezTo>
                    <a:pt x="1536" y="1382"/>
                    <a:pt x="1584" y="1346"/>
                    <a:pt x="1584" y="1287"/>
                  </a:cubicBezTo>
                  <a:cubicBezTo>
                    <a:pt x="1644" y="763"/>
                    <a:pt x="2096" y="370"/>
                    <a:pt x="2608" y="370"/>
                  </a:cubicBezTo>
                  <a:cubicBezTo>
                    <a:pt x="3084" y="370"/>
                    <a:pt x="3489" y="691"/>
                    <a:pt x="3608" y="1144"/>
                  </a:cubicBezTo>
                  <a:cubicBezTo>
                    <a:pt x="3620" y="1191"/>
                    <a:pt x="3656" y="1239"/>
                    <a:pt x="3703" y="1263"/>
                  </a:cubicBezTo>
                  <a:cubicBezTo>
                    <a:pt x="3726" y="1286"/>
                    <a:pt x="3758" y="1294"/>
                    <a:pt x="3791" y="1294"/>
                  </a:cubicBezTo>
                  <a:cubicBezTo>
                    <a:pt x="3810" y="1294"/>
                    <a:pt x="3829" y="1291"/>
                    <a:pt x="3846" y="1287"/>
                  </a:cubicBezTo>
                  <a:cubicBezTo>
                    <a:pt x="3930" y="1251"/>
                    <a:pt x="4025" y="1239"/>
                    <a:pt x="4120" y="1239"/>
                  </a:cubicBezTo>
                  <a:cubicBezTo>
                    <a:pt x="4501" y="1239"/>
                    <a:pt x="4811" y="1501"/>
                    <a:pt x="4906" y="1858"/>
                  </a:cubicBezTo>
                  <a:lnTo>
                    <a:pt x="4215" y="1858"/>
                  </a:lnTo>
                  <a:cubicBezTo>
                    <a:pt x="4120" y="1858"/>
                    <a:pt x="4037" y="1953"/>
                    <a:pt x="4037" y="2037"/>
                  </a:cubicBezTo>
                  <a:cubicBezTo>
                    <a:pt x="4037" y="2132"/>
                    <a:pt x="4132" y="2215"/>
                    <a:pt x="4215" y="2215"/>
                  </a:cubicBezTo>
                  <a:lnTo>
                    <a:pt x="5096" y="2215"/>
                  </a:lnTo>
                  <a:cubicBezTo>
                    <a:pt x="5204" y="2215"/>
                    <a:pt x="5275" y="2132"/>
                    <a:pt x="5275" y="2037"/>
                  </a:cubicBezTo>
                  <a:cubicBezTo>
                    <a:pt x="5275" y="1406"/>
                    <a:pt x="4751" y="870"/>
                    <a:pt x="4096" y="870"/>
                  </a:cubicBezTo>
                  <a:cubicBezTo>
                    <a:pt x="4025" y="870"/>
                    <a:pt x="3965" y="870"/>
                    <a:pt x="3894" y="882"/>
                  </a:cubicBezTo>
                  <a:cubicBezTo>
                    <a:pt x="3680" y="358"/>
                    <a:pt x="3180" y="1"/>
                    <a:pt x="25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1" name="Google Shape;1741;p56"/>
            <p:cNvSpPr/>
            <p:nvPr/>
          </p:nvSpPr>
          <p:spPr>
            <a:xfrm>
              <a:off x="5360877" y="4298852"/>
              <a:ext cx="15147" cy="15147"/>
            </a:xfrm>
            <a:custGeom>
              <a:rect b="b" l="l" r="r" t="t"/>
              <a:pathLst>
                <a:path extrusionOk="0" h="477" w="477">
                  <a:moveTo>
                    <a:pt x="239" y="0"/>
                  </a:moveTo>
                  <a:cubicBezTo>
                    <a:pt x="96" y="0"/>
                    <a:pt x="1" y="95"/>
                    <a:pt x="1" y="238"/>
                  </a:cubicBezTo>
                  <a:cubicBezTo>
                    <a:pt x="1" y="369"/>
                    <a:pt x="96"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2" name="Google Shape;1742;p56"/>
            <p:cNvSpPr/>
            <p:nvPr/>
          </p:nvSpPr>
          <p:spPr>
            <a:xfrm>
              <a:off x="5329503" y="4298852"/>
              <a:ext cx="15147" cy="15147"/>
            </a:xfrm>
            <a:custGeom>
              <a:rect b="b" l="l" r="r" t="t"/>
              <a:pathLst>
                <a:path extrusionOk="0" h="477" w="477">
                  <a:moveTo>
                    <a:pt x="239" y="0"/>
                  </a:moveTo>
                  <a:cubicBezTo>
                    <a:pt x="108" y="0"/>
                    <a:pt x="1" y="95"/>
                    <a:pt x="1" y="238"/>
                  </a:cubicBezTo>
                  <a:cubicBezTo>
                    <a:pt x="1" y="369"/>
                    <a:pt x="108" y="476"/>
                    <a:pt x="239" y="476"/>
                  </a:cubicBezTo>
                  <a:cubicBezTo>
                    <a:pt x="370" y="476"/>
                    <a:pt x="477" y="381"/>
                    <a:pt x="477" y="238"/>
                  </a:cubicBezTo>
                  <a:cubicBezTo>
                    <a:pt x="477" y="95"/>
                    <a:pt x="370" y="0"/>
                    <a:pt x="23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56"/>
            <p:cNvSpPr/>
            <p:nvPr/>
          </p:nvSpPr>
          <p:spPr>
            <a:xfrm>
              <a:off x="5298511" y="4299202"/>
              <a:ext cx="14766" cy="15179"/>
            </a:xfrm>
            <a:custGeom>
              <a:rect b="b" l="l" r="r" t="t"/>
              <a:pathLst>
                <a:path extrusionOk="0" h="478" w="465">
                  <a:moveTo>
                    <a:pt x="238" y="1"/>
                  </a:moveTo>
                  <a:cubicBezTo>
                    <a:pt x="95" y="1"/>
                    <a:pt x="0" y="108"/>
                    <a:pt x="0" y="239"/>
                  </a:cubicBezTo>
                  <a:cubicBezTo>
                    <a:pt x="0" y="370"/>
                    <a:pt x="95" y="477"/>
                    <a:pt x="238" y="477"/>
                  </a:cubicBezTo>
                  <a:cubicBezTo>
                    <a:pt x="369" y="477"/>
                    <a:pt x="465" y="370"/>
                    <a:pt x="465" y="239"/>
                  </a:cubicBezTo>
                  <a:cubicBezTo>
                    <a:pt x="465" y="108"/>
                    <a:pt x="369" y="1"/>
                    <a:pt x="23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56"/>
            <p:cNvSpPr/>
            <p:nvPr/>
          </p:nvSpPr>
          <p:spPr>
            <a:xfrm>
              <a:off x="5267137" y="4298852"/>
              <a:ext cx="15147" cy="15147"/>
            </a:xfrm>
            <a:custGeom>
              <a:rect b="b" l="l" r="r" t="t"/>
              <a:pathLst>
                <a:path extrusionOk="0" h="477" w="477">
                  <a:moveTo>
                    <a:pt x="238" y="0"/>
                  </a:moveTo>
                  <a:cubicBezTo>
                    <a:pt x="107" y="0"/>
                    <a:pt x="0" y="95"/>
                    <a:pt x="0" y="238"/>
                  </a:cubicBezTo>
                  <a:cubicBezTo>
                    <a:pt x="0" y="369"/>
                    <a:pt x="107" y="476"/>
                    <a:pt x="238" y="476"/>
                  </a:cubicBezTo>
                  <a:cubicBezTo>
                    <a:pt x="369" y="476"/>
                    <a:pt x="476" y="369"/>
                    <a:pt x="476" y="238"/>
                  </a:cubicBezTo>
                  <a:cubicBezTo>
                    <a:pt x="476" y="95"/>
                    <a:pt x="369"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56"/>
            <p:cNvSpPr/>
            <p:nvPr/>
          </p:nvSpPr>
          <p:spPr>
            <a:xfrm>
              <a:off x="5492470" y="4298852"/>
              <a:ext cx="15147" cy="15147"/>
            </a:xfrm>
            <a:custGeom>
              <a:rect b="b" l="l" r="r" t="t"/>
              <a:pathLst>
                <a:path extrusionOk="0" h="477" w="477">
                  <a:moveTo>
                    <a:pt x="238" y="0"/>
                  </a:moveTo>
                  <a:cubicBezTo>
                    <a:pt x="107" y="0"/>
                    <a:pt x="0" y="95"/>
                    <a:pt x="0" y="238"/>
                  </a:cubicBezTo>
                  <a:cubicBezTo>
                    <a:pt x="0" y="369"/>
                    <a:pt x="107" y="476"/>
                    <a:pt x="238" y="476"/>
                  </a:cubicBezTo>
                  <a:cubicBezTo>
                    <a:pt x="381" y="476"/>
                    <a:pt x="476" y="381"/>
                    <a:pt x="476" y="238"/>
                  </a:cubicBezTo>
                  <a:cubicBezTo>
                    <a:pt x="476" y="95"/>
                    <a:pt x="381" y="0"/>
                    <a:pt x="2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46" name="Google Shape;1746;p56"/>
          <p:cNvGrpSpPr/>
          <p:nvPr/>
        </p:nvGrpSpPr>
        <p:grpSpPr>
          <a:xfrm>
            <a:off x="1912991" y="2426749"/>
            <a:ext cx="440505" cy="290018"/>
            <a:chOff x="5727616" y="4204699"/>
            <a:chExt cx="440505" cy="290018"/>
          </a:xfrm>
        </p:grpSpPr>
        <p:sp>
          <p:nvSpPr>
            <p:cNvPr id="1747" name="Google Shape;1747;p56"/>
            <p:cNvSpPr/>
            <p:nvPr/>
          </p:nvSpPr>
          <p:spPr>
            <a:xfrm>
              <a:off x="5727616" y="4204699"/>
              <a:ext cx="440505" cy="290018"/>
            </a:xfrm>
            <a:custGeom>
              <a:rect b="b" l="l" r="r" t="t"/>
              <a:pathLst>
                <a:path extrusionOk="0" h="9133" w="13872">
                  <a:moveTo>
                    <a:pt x="13145" y="4465"/>
                  </a:moveTo>
                  <a:lnTo>
                    <a:pt x="13145" y="4870"/>
                  </a:lnTo>
                  <a:lnTo>
                    <a:pt x="12752" y="4870"/>
                  </a:lnTo>
                  <a:lnTo>
                    <a:pt x="12752" y="4465"/>
                  </a:lnTo>
                  <a:close/>
                  <a:moveTo>
                    <a:pt x="1275" y="3941"/>
                  </a:moveTo>
                  <a:lnTo>
                    <a:pt x="1275" y="4430"/>
                  </a:lnTo>
                  <a:cubicBezTo>
                    <a:pt x="1275" y="4775"/>
                    <a:pt x="1013" y="5049"/>
                    <a:pt x="668" y="5049"/>
                  </a:cubicBezTo>
                  <a:lnTo>
                    <a:pt x="418" y="5049"/>
                  </a:lnTo>
                  <a:cubicBezTo>
                    <a:pt x="501" y="4549"/>
                    <a:pt x="810" y="4120"/>
                    <a:pt x="1275" y="3941"/>
                  </a:cubicBezTo>
                  <a:close/>
                  <a:moveTo>
                    <a:pt x="9121" y="417"/>
                  </a:moveTo>
                  <a:cubicBezTo>
                    <a:pt x="9562" y="417"/>
                    <a:pt x="9978" y="620"/>
                    <a:pt x="10252" y="977"/>
                  </a:cubicBezTo>
                  <a:lnTo>
                    <a:pt x="12205" y="3584"/>
                  </a:lnTo>
                  <a:cubicBezTo>
                    <a:pt x="12240" y="3632"/>
                    <a:pt x="12300" y="3656"/>
                    <a:pt x="12360" y="3656"/>
                  </a:cubicBezTo>
                  <a:lnTo>
                    <a:pt x="13312" y="3656"/>
                  </a:lnTo>
                  <a:cubicBezTo>
                    <a:pt x="13431" y="3656"/>
                    <a:pt x="13514" y="3775"/>
                    <a:pt x="13467" y="3882"/>
                  </a:cubicBezTo>
                  <a:lnTo>
                    <a:pt x="13372" y="4060"/>
                  </a:lnTo>
                  <a:lnTo>
                    <a:pt x="12574" y="4060"/>
                  </a:lnTo>
                  <a:cubicBezTo>
                    <a:pt x="12455" y="4060"/>
                    <a:pt x="12360" y="4156"/>
                    <a:pt x="12360" y="4275"/>
                  </a:cubicBezTo>
                  <a:lnTo>
                    <a:pt x="12360" y="5084"/>
                  </a:lnTo>
                  <a:cubicBezTo>
                    <a:pt x="12360" y="5203"/>
                    <a:pt x="12455" y="5299"/>
                    <a:pt x="12574" y="5299"/>
                  </a:cubicBezTo>
                  <a:lnTo>
                    <a:pt x="13181" y="5299"/>
                  </a:lnTo>
                  <a:lnTo>
                    <a:pt x="13181" y="5596"/>
                  </a:lnTo>
                  <a:cubicBezTo>
                    <a:pt x="13181" y="5787"/>
                    <a:pt x="13252" y="5977"/>
                    <a:pt x="13395" y="6096"/>
                  </a:cubicBezTo>
                  <a:cubicBezTo>
                    <a:pt x="13455" y="6156"/>
                    <a:pt x="13479" y="6227"/>
                    <a:pt x="13479" y="6323"/>
                  </a:cubicBezTo>
                  <a:lnTo>
                    <a:pt x="13479" y="6692"/>
                  </a:lnTo>
                  <a:lnTo>
                    <a:pt x="13443" y="6692"/>
                  </a:lnTo>
                  <a:cubicBezTo>
                    <a:pt x="13443" y="7037"/>
                    <a:pt x="13181" y="7311"/>
                    <a:pt x="12836" y="7311"/>
                  </a:cubicBezTo>
                  <a:lnTo>
                    <a:pt x="12526" y="7311"/>
                  </a:lnTo>
                  <a:cubicBezTo>
                    <a:pt x="12419" y="6501"/>
                    <a:pt x="11740" y="5894"/>
                    <a:pt x="10919" y="5894"/>
                  </a:cubicBezTo>
                  <a:cubicBezTo>
                    <a:pt x="10097" y="5894"/>
                    <a:pt x="9419" y="6513"/>
                    <a:pt x="9312" y="7311"/>
                  </a:cubicBezTo>
                  <a:lnTo>
                    <a:pt x="4061" y="7311"/>
                  </a:lnTo>
                  <a:cubicBezTo>
                    <a:pt x="3954" y="6501"/>
                    <a:pt x="3275" y="5894"/>
                    <a:pt x="2454" y="5894"/>
                  </a:cubicBezTo>
                  <a:cubicBezTo>
                    <a:pt x="1632" y="5894"/>
                    <a:pt x="965" y="6501"/>
                    <a:pt x="846" y="7275"/>
                  </a:cubicBezTo>
                  <a:cubicBezTo>
                    <a:pt x="608" y="7204"/>
                    <a:pt x="429" y="6966"/>
                    <a:pt x="429" y="6692"/>
                  </a:cubicBezTo>
                  <a:lnTo>
                    <a:pt x="429" y="5465"/>
                  </a:lnTo>
                  <a:lnTo>
                    <a:pt x="691" y="5465"/>
                  </a:lnTo>
                  <a:cubicBezTo>
                    <a:pt x="1263" y="5465"/>
                    <a:pt x="1703" y="5001"/>
                    <a:pt x="1703" y="4453"/>
                  </a:cubicBezTo>
                  <a:lnTo>
                    <a:pt x="1703" y="3822"/>
                  </a:lnTo>
                  <a:lnTo>
                    <a:pt x="2406" y="3644"/>
                  </a:lnTo>
                  <a:cubicBezTo>
                    <a:pt x="2465" y="3632"/>
                    <a:pt x="2513" y="3596"/>
                    <a:pt x="2525" y="3560"/>
                  </a:cubicBezTo>
                  <a:lnTo>
                    <a:pt x="3954" y="1120"/>
                  </a:lnTo>
                  <a:cubicBezTo>
                    <a:pt x="4204" y="679"/>
                    <a:pt x="4680" y="417"/>
                    <a:pt x="5180" y="417"/>
                  </a:cubicBezTo>
                  <a:close/>
                  <a:moveTo>
                    <a:pt x="2430" y="6275"/>
                  </a:moveTo>
                  <a:cubicBezTo>
                    <a:pt x="3108" y="6275"/>
                    <a:pt x="3656" y="6823"/>
                    <a:pt x="3656" y="7501"/>
                  </a:cubicBezTo>
                  <a:cubicBezTo>
                    <a:pt x="3656" y="8168"/>
                    <a:pt x="3108" y="8716"/>
                    <a:pt x="2430" y="8716"/>
                  </a:cubicBezTo>
                  <a:cubicBezTo>
                    <a:pt x="1763" y="8716"/>
                    <a:pt x="1215" y="8168"/>
                    <a:pt x="1215" y="7501"/>
                  </a:cubicBezTo>
                  <a:cubicBezTo>
                    <a:pt x="1215" y="6823"/>
                    <a:pt x="1763" y="6275"/>
                    <a:pt x="2430" y="6275"/>
                  </a:cubicBezTo>
                  <a:close/>
                  <a:moveTo>
                    <a:pt x="10919" y="6275"/>
                  </a:moveTo>
                  <a:cubicBezTo>
                    <a:pt x="11586" y="6275"/>
                    <a:pt x="12145" y="6823"/>
                    <a:pt x="12145" y="7501"/>
                  </a:cubicBezTo>
                  <a:cubicBezTo>
                    <a:pt x="12145" y="8168"/>
                    <a:pt x="11586" y="8716"/>
                    <a:pt x="10919" y="8716"/>
                  </a:cubicBezTo>
                  <a:cubicBezTo>
                    <a:pt x="10252" y="8716"/>
                    <a:pt x="9693" y="8168"/>
                    <a:pt x="9693" y="7501"/>
                  </a:cubicBezTo>
                  <a:cubicBezTo>
                    <a:pt x="9693" y="6823"/>
                    <a:pt x="10252" y="6275"/>
                    <a:pt x="10919" y="6275"/>
                  </a:cubicBezTo>
                  <a:close/>
                  <a:moveTo>
                    <a:pt x="5144" y="0"/>
                  </a:moveTo>
                  <a:cubicBezTo>
                    <a:pt x="4501" y="0"/>
                    <a:pt x="3894" y="334"/>
                    <a:pt x="3573" y="905"/>
                  </a:cubicBezTo>
                  <a:lnTo>
                    <a:pt x="2180" y="3275"/>
                  </a:lnTo>
                  <a:lnTo>
                    <a:pt x="1430" y="3465"/>
                  </a:lnTo>
                  <a:cubicBezTo>
                    <a:pt x="489" y="3703"/>
                    <a:pt x="1" y="4477"/>
                    <a:pt x="1" y="5251"/>
                  </a:cubicBezTo>
                  <a:lnTo>
                    <a:pt x="1" y="6692"/>
                  </a:lnTo>
                  <a:cubicBezTo>
                    <a:pt x="1" y="7180"/>
                    <a:pt x="358" y="7608"/>
                    <a:pt x="810" y="7692"/>
                  </a:cubicBezTo>
                  <a:cubicBezTo>
                    <a:pt x="906" y="8501"/>
                    <a:pt x="1584" y="9132"/>
                    <a:pt x="2418" y="9132"/>
                  </a:cubicBezTo>
                  <a:cubicBezTo>
                    <a:pt x="3251" y="9132"/>
                    <a:pt x="3930" y="8513"/>
                    <a:pt x="4025" y="7728"/>
                  </a:cubicBezTo>
                  <a:lnTo>
                    <a:pt x="9300" y="7728"/>
                  </a:lnTo>
                  <a:cubicBezTo>
                    <a:pt x="9407" y="8525"/>
                    <a:pt x="10085" y="9132"/>
                    <a:pt x="10907" y="9132"/>
                  </a:cubicBezTo>
                  <a:cubicBezTo>
                    <a:pt x="11740" y="9132"/>
                    <a:pt x="12407" y="8513"/>
                    <a:pt x="12514" y="7728"/>
                  </a:cubicBezTo>
                  <a:lnTo>
                    <a:pt x="12824" y="7728"/>
                  </a:lnTo>
                  <a:cubicBezTo>
                    <a:pt x="13395" y="7728"/>
                    <a:pt x="13836" y="7263"/>
                    <a:pt x="13836" y="6716"/>
                  </a:cubicBezTo>
                  <a:lnTo>
                    <a:pt x="13836" y="6299"/>
                  </a:lnTo>
                  <a:cubicBezTo>
                    <a:pt x="13848" y="6096"/>
                    <a:pt x="13776" y="5918"/>
                    <a:pt x="13645" y="5787"/>
                  </a:cubicBezTo>
                  <a:cubicBezTo>
                    <a:pt x="13586" y="5727"/>
                    <a:pt x="13550" y="5656"/>
                    <a:pt x="13550" y="5561"/>
                  </a:cubicBezTo>
                  <a:lnTo>
                    <a:pt x="13550" y="4572"/>
                  </a:lnTo>
                  <a:lnTo>
                    <a:pt x="13788" y="4037"/>
                  </a:lnTo>
                  <a:cubicBezTo>
                    <a:pt x="13872" y="3846"/>
                    <a:pt x="13872" y="3656"/>
                    <a:pt x="13764" y="3501"/>
                  </a:cubicBezTo>
                  <a:cubicBezTo>
                    <a:pt x="13657" y="3334"/>
                    <a:pt x="13479" y="3239"/>
                    <a:pt x="13288" y="3239"/>
                  </a:cubicBezTo>
                  <a:lnTo>
                    <a:pt x="12443" y="3239"/>
                  </a:lnTo>
                  <a:lnTo>
                    <a:pt x="10550" y="727"/>
                  </a:lnTo>
                  <a:cubicBezTo>
                    <a:pt x="10204" y="262"/>
                    <a:pt x="9657" y="0"/>
                    <a:pt x="908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56"/>
            <p:cNvSpPr/>
            <p:nvPr/>
          </p:nvSpPr>
          <p:spPr>
            <a:xfrm>
              <a:off x="5779789" y="4416409"/>
              <a:ext cx="52205" cy="51475"/>
            </a:xfrm>
            <a:custGeom>
              <a:rect b="b" l="l" r="r" t="t"/>
              <a:pathLst>
                <a:path extrusionOk="0" h="1621" w="1644">
                  <a:moveTo>
                    <a:pt x="811" y="1"/>
                  </a:moveTo>
                  <a:cubicBezTo>
                    <a:pt x="584" y="1"/>
                    <a:pt x="394" y="84"/>
                    <a:pt x="239" y="239"/>
                  </a:cubicBezTo>
                  <a:cubicBezTo>
                    <a:pt x="96" y="382"/>
                    <a:pt x="1" y="596"/>
                    <a:pt x="1" y="799"/>
                  </a:cubicBezTo>
                  <a:cubicBezTo>
                    <a:pt x="1" y="1263"/>
                    <a:pt x="382" y="1620"/>
                    <a:pt x="822" y="1620"/>
                  </a:cubicBezTo>
                  <a:cubicBezTo>
                    <a:pt x="1275" y="1620"/>
                    <a:pt x="1644" y="1263"/>
                    <a:pt x="1644" y="799"/>
                  </a:cubicBezTo>
                  <a:cubicBezTo>
                    <a:pt x="1644" y="739"/>
                    <a:pt x="1632" y="668"/>
                    <a:pt x="1608" y="608"/>
                  </a:cubicBezTo>
                  <a:cubicBezTo>
                    <a:pt x="1557" y="546"/>
                    <a:pt x="1478" y="484"/>
                    <a:pt x="1389" y="484"/>
                  </a:cubicBezTo>
                  <a:cubicBezTo>
                    <a:pt x="1375" y="484"/>
                    <a:pt x="1361" y="486"/>
                    <a:pt x="1346" y="489"/>
                  </a:cubicBezTo>
                  <a:cubicBezTo>
                    <a:pt x="1239" y="525"/>
                    <a:pt x="1168" y="620"/>
                    <a:pt x="1192" y="727"/>
                  </a:cubicBezTo>
                  <a:cubicBezTo>
                    <a:pt x="1203" y="763"/>
                    <a:pt x="1203" y="787"/>
                    <a:pt x="1203" y="822"/>
                  </a:cubicBezTo>
                  <a:cubicBezTo>
                    <a:pt x="1203" y="1037"/>
                    <a:pt x="1025" y="1215"/>
                    <a:pt x="811" y="1215"/>
                  </a:cubicBezTo>
                  <a:cubicBezTo>
                    <a:pt x="584" y="1215"/>
                    <a:pt x="406" y="1037"/>
                    <a:pt x="406" y="822"/>
                  </a:cubicBezTo>
                  <a:cubicBezTo>
                    <a:pt x="406" y="596"/>
                    <a:pt x="584" y="418"/>
                    <a:pt x="811" y="418"/>
                  </a:cubicBezTo>
                  <a:cubicBezTo>
                    <a:pt x="930" y="418"/>
                    <a:pt x="1013" y="322"/>
                    <a:pt x="1013" y="203"/>
                  </a:cubicBezTo>
                  <a:cubicBezTo>
                    <a:pt x="1013" y="84"/>
                    <a:pt x="930" y="1"/>
                    <a:pt x="81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56"/>
            <p:cNvSpPr/>
            <p:nvPr/>
          </p:nvSpPr>
          <p:spPr>
            <a:xfrm>
              <a:off x="6048627" y="4416409"/>
              <a:ext cx="52205" cy="51856"/>
            </a:xfrm>
            <a:custGeom>
              <a:rect b="b" l="l" r="r" t="t"/>
              <a:pathLst>
                <a:path extrusionOk="0" h="1633" w="1644">
                  <a:moveTo>
                    <a:pt x="822" y="1"/>
                  </a:moveTo>
                  <a:cubicBezTo>
                    <a:pt x="596" y="1"/>
                    <a:pt x="405" y="84"/>
                    <a:pt x="238" y="239"/>
                  </a:cubicBezTo>
                  <a:cubicBezTo>
                    <a:pt x="95" y="382"/>
                    <a:pt x="0" y="596"/>
                    <a:pt x="0" y="822"/>
                  </a:cubicBezTo>
                  <a:cubicBezTo>
                    <a:pt x="0" y="1263"/>
                    <a:pt x="381" y="1632"/>
                    <a:pt x="822" y="1632"/>
                  </a:cubicBezTo>
                  <a:cubicBezTo>
                    <a:pt x="1274" y="1632"/>
                    <a:pt x="1643" y="1275"/>
                    <a:pt x="1643" y="822"/>
                  </a:cubicBezTo>
                  <a:cubicBezTo>
                    <a:pt x="1643" y="763"/>
                    <a:pt x="1631" y="680"/>
                    <a:pt x="1608" y="620"/>
                  </a:cubicBezTo>
                  <a:cubicBezTo>
                    <a:pt x="1577" y="548"/>
                    <a:pt x="1492" y="484"/>
                    <a:pt x="1400" y="484"/>
                  </a:cubicBezTo>
                  <a:cubicBezTo>
                    <a:pt x="1386" y="484"/>
                    <a:pt x="1372" y="486"/>
                    <a:pt x="1358" y="489"/>
                  </a:cubicBezTo>
                  <a:cubicBezTo>
                    <a:pt x="1250" y="525"/>
                    <a:pt x="1179" y="620"/>
                    <a:pt x="1215" y="727"/>
                  </a:cubicBezTo>
                  <a:cubicBezTo>
                    <a:pt x="1227" y="763"/>
                    <a:pt x="1227" y="787"/>
                    <a:pt x="1227" y="822"/>
                  </a:cubicBezTo>
                  <a:cubicBezTo>
                    <a:pt x="1227" y="1037"/>
                    <a:pt x="1048" y="1215"/>
                    <a:pt x="822" y="1215"/>
                  </a:cubicBezTo>
                  <a:cubicBezTo>
                    <a:pt x="596" y="1215"/>
                    <a:pt x="417" y="1037"/>
                    <a:pt x="417" y="822"/>
                  </a:cubicBezTo>
                  <a:cubicBezTo>
                    <a:pt x="417" y="596"/>
                    <a:pt x="596" y="418"/>
                    <a:pt x="822" y="418"/>
                  </a:cubicBezTo>
                  <a:cubicBezTo>
                    <a:pt x="941" y="418"/>
                    <a:pt x="1036" y="322"/>
                    <a:pt x="1036" y="203"/>
                  </a:cubicBezTo>
                  <a:cubicBezTo>
                    <a:pt x="1036" y="84"/>
                    <a:pt x="941" y="1"/>
                    <a:pt x="82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56"/>
            <p:cNvSpPr/>
            <p:nvPr/>
          </p:nvSpPr>
          <p:spPr>
            <a:xfrm>
              <a:off x="6000995" y="4365379"/>
              <a:ext cx="122892" cy="58016"/>
            </a:xfrm>
            <a:custGeom>
              <a:rect b="b" l="l" r="r" t="t"/>
              <a:pathLst>
                <a:path extrusionOk="0" h="1827" w="3870">
                  <a:moveTo>
                    <a:pt x="2310" y="1"/>
                  </a:moveTo>
                  <a:cubicBezTo>
                    <a:pt x="1810" y="1"/>
                    <a:pt x="1334" y="143"/>
                    <a:pt x="929" y="429"/>
                  </a:cubicBezTo>
                  <a:cubicBezTo>
                    <a:pt x="524" y="715"/>
                    <a:pt x="226" y="1096"/>
                    <a:pt x="48" y="1548"/>
                  </a:cubicBezTo>
                  <a:cubicBezTo>
                    <a:pt x="0" y="1656"/>
                    <a:pt x="60" y="1775"/>
                    <a:pt x="167" y="1810"/>
                  </a:cubicBezTo>
                  <a:cubicBezTo>
                    <a:pt x="192" y="1822"/>
                    <a:pt x="218" y="1827"/>
                    <a:pt x="244" y="1827"/>
                  </a:cubicBezTo>
                  <a:cubicBezTo>
                    <a:pt x="326" y="1827"/>
                    <a:pt x="404" y="1773"/>
                    <a:pt x="441" y="1691"/>
                  </a:cubicBezTo>
                  <a:cubicBezTo>
                    <a:pt x="738" y="917"/>
                    <a:pt x="1488" y="405"/>
                    <a:pt x="2322" y="405"/>
                  </a:cubicBezTo>
                  <a:cubicBezTo>
                    <a:pt x="2774" y="405"/>
                    <a:pt x="3191" y="536"/>
                    <a:pt x="3548" y="798"/>
                  </a:cubicBezTo>
                  <a:cubicBezTo>
                    <a:pt x="3581" y="831"/>
                    <a:pt x="3624" y="846"/>
                    <a:pt x="3667" y="846"/>
                  </a:cubicBezTo>
                  <a:cubicBezTo>
                    <a:pt x="3732" y="846"/>
                    <a:pt x="3798" y="813"/>
                    <a:pt x="3834" y="763"/>
                  </a:cubicBezTo>
                  <a:cubicBezTo>
                    <a:pt x="3870" y="679"/>
                    <a:pt x="3858" y="560"/>
                    <a:pt x="3774" y="489"/>
                  </a:cubicBezTo>
                  <a:cubicBezTo>
                    <a:pt x="3334" y="179"/>
                    <a:pt x="2846" y="1"/>
                    <a:pt x="231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56"/>
            <p:cNvSpPr/>
            <p:nvPr/>
          </p:nvSpPr>
          <p:spPr>
            <a:xfrm>
              <a:off x="5816847" y="4230039"/>
              <a:ext cx="124797" cy="193610"/>
            </a:xfrm>
            <a:custGeom>
              <a:rect b="b" l="l" r="r" t="t"/>
              <a:pathLst>
                <a:path extrusionOk="0" h="6097" w="3930">
                  <a:moveTo>
                    <a:pt x="3513" y="417"/>
                  </a:moveTo>
                  <a:lnTo>
                    <a:pt x="3513" y="2441"/>
                  </a:lnTo>
                  <a:lnTo>
                    <a:pt x="822" y="2441"/>
                  </a:lnTo>
                  <a:lnTo>
                    <a:pt x="1834" y="714"/>
                  </a:lnTo>
                  <a:cubicBezTo>
                    <a:pt x="1930" y="524"/>
                    <a:pt x="2144" y="417"/>
                    <a:pt x="2346" y="417"/>
                  </a:cubicBezTo>
                  <a:close/>
                  <a:moveTo>
                    <a:pt x="2346" y="0"/>
                  </a:moveTo>
                  <a:cubicBezTo>
                    <a:pt x="1989" y="0"/>
                    <a:pt x="1644" y="203"/>
                    <a:pt x="1465" y="512"/>
                  </a:cubicBezTo>
                  <a:lnTo>
                    <a:pt x="60" y="2917"/>
                  </a:lnTo>
                  <a:cubicBezTo>
                    <a:pt x="1" y="3024"/>
                    <a:pt x="25" y="3143"/>
                    <a:pt x="132" y="3203"/>
                  </a:cubicBezTo>
                  <a:cubicBezTo>
                    <a:pt x="155" y="3215"/>
                    <a:pt x="203" y="3239"/>
                    <a:pt x="239" y="3239"/>
                  </a:cubicBezTo>
                  <a:cubicBezTo>
                    <a:pt x="310" y="3239"/>
                    <a:pt x="370" y="3203"/>
                    <a:pt x="417" y="3131"/>
                  </a:cubicBezTo>
                  <a:lnTo>
                    <a:pt x="572" y="2846"/>
                  </a:lnTo>
                  <a:lnTo>
                    <a:pt x="3513" y="2846"/>
                  </a:lnTo>
                  <a:lnTo>
                    <a:pt x="3513" y="5882"/>
                  </a:lnTo>
                  <a:cubicBezTo>
                    <a:pt x="3513" y="6001"/>
                    <a:pt x="3596" y="6096"/>
                    <a:pt x="3715" y="6096"/>
                  </a:cubicBezTo>
                  <a:cubicBezTo>
                    <a:pt x="3835" y="6096"/>
                    <a:pt x="3930" y="6001"/>
                    <a:pt x="3930" y="5882"/>
                  </a:cubicBezTo>
                  <a:lnTo>
                    <a:pt x="3930" y="203"/>
                  </a:lnTo>
                  <a:cubicBezTo>
                    <a:pt x="3918" y="95"/>
                    <a:pt x="3823" y="0"/>
                    <a:pt x="37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2" name="Google Shape;1752;p56"/>
            <p:cNvSpPr/>
            <p:nvPr/>
          </p:nvSpPr>
          <p:spPr>
            <a:xfrm>
              <a:off x="5954474" y="4230039"/>
              <a:ext cx="120256" cy="102854"/>
            </a:xfrm>
            <a:custGeom>
              <a:rect b="b" l="l" r="r" t="t"/>
              <a:pathLst>
                <a:path extrusionOk="0" h="3239" w="3787">
                  <a:moveTo>
                    <a:pt x="203" y="0"/>
                  </a:moveTo>
                  <a:cubicBezTo>
                    <a:pt x="84" y="0"/>
                    <a:pt x="1" y="95"/>
                    <a:pt x="1" y="214"/>
                  </a:cubicBezTo>
                  <a:lnTo>
                    <a:pt x="1" y="3024"/>
                  </a:lnTo>
                  <a:cubicBezTo>
                    <a:pt x="1" y="3143"/>
                    <a:pt x="84" y="3239"/>
                    <a:pt x="203" y="3239"/>
                  </a:cubicBezTo>
                  <a:cubicBezTo>
                    <a:pt x="322" y="3239"/>
                    <a:pt x="417" y="3143"/>
                    <a:pt x="417" y="3024"/>
                  </a:cubicBezTo>
                  <a:lnTo>
                    <a:pt x="417" y="405"/>
                  </a:lnTo>
                  <a:lnTo>
                    <a:pt x="1977" y="405"/>
                  </a:lnTo>
                  <a:cubicBezTo>
                    <a:pt x="2132" y="405"/>
                    <a:pt x="2322" y="512"/>
                    <a:pt x="2429" y="655"/>
                  </a:cubicBezTo>
                  <a:lnTo>
                    <a:pt x="3287" y="1786"/>
                  </a:lnTo>
                  <a:cubicBezTo>
                    <a:pt x="3346" y="1869"/>
                    <a:pt x="3358" y="1941"/>
                    <a:pt x="3358" y="2024"/>
                  </a:cubicBezTo>
                  <a:cubicBezTo>
                    <a:pt x="3358" y="2250"/>
                    <a:pt x="3180" y="2429"/>
                    <a:pt x="2953" y="2429"/>
                  </a:cubicBezTo>
                  <a:lnTo>
                    <a:pt x="1013" y="2429"/>
                  </a:lnTo>
                  <a:cubicBezTo>
                    <a:pt x="894" y="2429"/>
                    <a:pt x="798" y="2524"/>
                    <a:pt x="798" y="2643"/>
                  </a:cubicBezTo>
                  <a:cubicBezTo>
                    <a:pt x="798" y="2762"/>
                    <a:pt x="882" y="2846"/>
                    <a:pt x="1013" y="2846"/>
                  </a:cubicBezTo>
                  <a:lnTo>
                    <a:pt x="2977" y="2846"/>
                  </a:lnTo>
                  <a:cubicBezTo>
                    <a:pt x="3418" y="2846"/>
                    <a:pt x="3787" y="2489"/>
                    <a:pt x="3787" y="2024"/>
                  </a:cubicBezTo>
                  <a:cubicBezTo>
                    <a:pt x="3787" y="1846"/>
                    <a:pt x="3727" y="1691"/>
                    <a:pt x="3632" y="1536"/>
                  </a:cubicBezTo>
                  <a:lnTo>
                    <a:pt x="2775" y="405"/>
                  </a:lnTo>
                  <a:cubicBezTo>
                    <a:pt x="2584" y="155"/>
                    <a:pt x="2287" y="0"/>
                    <a:pt x="19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3" name="Google Shape;1753;p56"/>
            <p:cNvSpPr/>
            <p:nvPr/>
          </p:nvSpPr>
          <p:spPr>
            <a:xfrm>
              <a:off x="5876198" y="4333243"/>
              <a:ext cx="39376" cy="13274"/>
            </a:xfrm>
            <a:custGeom>
              <a:rect b="b" l="l" r="r" t="t"/>
              <a:pathLst>
                <a:path extrusionOk="0" h="418" w="1240">
                  <a:moveTo>
                    <a:pt x="215" y="1"/>
                  </a:moveTo>
                  <a:cubicBezTo>
                    <a:pt x="96" y="1"/>
                    <a:pt x="1" y="84"/>
                    <a:pt x="1" y="203"/>
                  </a:cubicBezTo>
                  <a:cubicBezTo>
                    <a:pt x="1" y="322"/>
                    <a:pt x="96" y="417"/>
                    <a:pt x="215" y="417"/>
                  </a:cubicBezTo>
                  <a:lnTo>
                    <a:pt x="1025" y="417"/>
                  </a:lnTo>
                  <a:cubicBezTo>
                    <a:pt x="1144" y="417"/>
                    <a:pt x="1239" y="322"/>
                    <a:pt x="1239" y="203"/>
                  </a:cubicBezTo>
                  <a:cubicBezTo>
                    <a:pt x="1239" y="84"/>
                    <a:pt x="1156" y="1"/>
                    <a:pt x="10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4" name="Google Shape;1754;p56"/>
            <p:cNvSpPr/>
            <p:nvPr/>
          </p:nvSpPr>
          <p:spPr>
            <a:xfrm>
              <a:off x="5979433" y="4333243"/>
              <a:ext cx="39344" cy="13274"/>
            </a:xfrm>
            <a:custGeom>
              <a:rect b="b" l="l" r="r" t="t"/>
              <a:pathLst>
                <a:path extrusionOk="0" h="418" w="1239">
                  <a:moveTo>
                    <a:pt x="203" y="1"/>
                  </a:moveTo>
                  <a:cubicBezTo>
                    <a:pt x="84" y="1"/>
                    <a:pt x="0" y="84"/>
                    <a:pt x="0" y="203"/>
                  </a:cubicBezTo>
                  <a:cubicBezTo>
                    <a:pt x="0" y="322"/>
                    <a:pt x="84" y="417"/>
                    <a:pt x="203" y="417"/>
                  </a:cubicBezTo>
                  <a:lnTo>
                    <a:pt x="1024" y="417"/>
                  </a:lnTo>
                  <a:cubicBezTo>
                    <a:pt x="1143" y="417"/>
                    <a:pt x="1239" y="322"/>
                    <a:pt x="1239" y="203"/>
                  </a:cubicBezTo>
                  <a:cubicBezTo>
                    <a:pt x="1239" y="84"/>
                    <a:pt x="1143" y="1"/>
                    <a:pt x="10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5" name="Google Shape;1755;p56"/>
          <p:cNvGrpSpPr/>
          <p:nvPr/>
        </p:nvGrpSpPr>
        <p:grpSpPr>
          <a:xfrm>
            <a:off x="350893" y="345057"/>
            <a:ext cx="8225504" cy="344536"/>
            <a:chOff x="1942776" y="1722253"/>
            <a:chExt cx="2118174" cy="88722"/>
          </a:xfrm>
        </p:grpSpPr>
        <p:sp>
          <p:nvSpPr>
            <p:cNvPr id="1756" name="Google Shape;1756;p56"/>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56"/>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58" name="Google Shape;1758;p56"/>
          <p:cNvGrpSpPr/>
          <p:nvPr/>
        </p:nvGrpSpPr>
        <p:grpSpPr>
          <a:xfrm>
            <a:off x="1074617" y="3928780"/>
            <a:ext cx="543432" cy="741197"/>
            <a:chOff x="2878829" y="3023092"/>
            <a:chExt cx="543432" cy="741197"/>
          </a:xfrm>
        </p:grpSpPr>
        <p:sp>
          <p:nvSpPr>
            <p:cNvPr id="1759" name="Google Shape;1759;p5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5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5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5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5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4" name="Google Shape;1764;p5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5" name="Google Shape;1765;p5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6" name="Google Shape;1766;p5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7" name="Google Shape;1767;p5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5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5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0" name="Google Shape;1770;p5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1" name="Google Shape;1771;p5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2" name="Google Shape;1772;p5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3" name="Google Shape;1773;p5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5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5" name="Google Shape;1775;p5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5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5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8" name="Google Shape;1778;p5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9" name="Google Shape;1779;p5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0" name="Google Shape;1780;p5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1" name="Google Shape;1781;p5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2" name="Google Shape;1782;p5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83" name="Google Shape;1783;p56"/>
          <p:cNvGrpSpPr/>
          <p:nvPr/>
        </p:nvGrpSpPr>
        <p:grpSpPr>
          <a:xfrm>
            <a:off x="7628229" y="968555"/>
            <a:ext cx="543432" cy="741197"/>
            <a:chOff x="2878829" y="3023092"/>
            <a:chExt cx="543432" cy="741197"/>
          </a:xfrm>
        </p:grpSpPr>
        <p:sp>
          <p:nvSpPr>
            <p:cNvPr id="1784" name="Google Shape;1784;p5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5" name="Google Shape;1785;p5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6" name="Google Shape;1786;p5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7" name="Google Shape;1787;p5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8" name="Google Shape;1788;p5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9" name="Google Shape;1789;p5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0" name="Google Shape;1790;p5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1" name="Google Shape;1791;p5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2" name="Google Shape;1792;p5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3" name="Google Shape;1793;p5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4" name="Google Shape;1794;p5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5" name="Google Shape;1795;p5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6" name="Google Shape;1796;p5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7" name="Google Shape;1797;p5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8" name="Google Shape;1798;p5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5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0" name="Google Shape;1800;p5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1" name="Google Shape;1801;p5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2" name="Google Shape;1802;p5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3" name="Google Shape;1803;p5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4" name="Google Shape;1804;p5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5" name="Google Shape;1805;p5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5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7" name="Google Shape;1807;p5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08" name="Google Shape;1808;p56"/>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12" name="Shape 1812"/>
        <p:cNvGrpSpPr/>
        <p:nvPr/>
      </p:nvGrpSpPr>
      <p:grpSpPr>
        <a:xfrm>
          <a:off x="0" y="0"/>
          <a:ext cx="0" cy="0"/>
          <a:chOff x="0" y="0"/>
          <a:chExt cx="0" cy="0"/>
        </a:xfrm>
      </p:grpSpPr>
      <p:grpSp>
        <p:nvGrpSpPr>
          <p:cNvPr id="1813" name="Google Shape;1813;p57"/>
          <p:cNvGrpSpPr/>
          <p:nvPr/>
        </p:nvGrpSpPr>
        <p:grpSpPr>
          <a:xfrm>
            <a:off x="8271192" y="712255"/>
            <a:ext cx="543432" cy="741197"/>
            <a:chOff x="2878829" y="3023092"/>
            <a:chExt cx="543432" cy="741197"/>
          </a:xfrm>
        </p:grpSpPr>
        <p:sp>
          <p:nvSpPr>
            <p:cNvPr id="1814" name="Google Shape;1814;p57"/>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5" name="Google Shape;1815;p57"/>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6" name="Google Shape;1816;p57"/>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7" name="Google Shape;1817;p57"/>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8" name="Google Shape;1818;p57"/>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9" name="Google Shape;1819;p57"/>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0" name="Google Shape;1820;p57"/>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1" name="Google Shape;1821;p57"/>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2" name="Google Shape;1822;p57"/>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57"/>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4" name="Google Shape;1824;p57"/>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5" name="Google Shape;1825;p57"/>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57"/>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57"/>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57"/>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9" name="Google Shape;1829;p57"/>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0" name="Google Shape;1830;p57"/>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57"/>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2" name="Google Shape;1832;p57"/>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3" name="Google Shape;1833;p57"/>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4" name="Google Shape;1834;p57"/>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57"/>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6" name="Google Shape;1836;p57"/>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7" name="Google Shape;1837;p57"/>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8" name="Google Shape;1838;p57"/>
          <p:cNvGrpSpPr/>
          <p:nvPr/>
        </p:nvGrpSpPr>
        <p:grpSpPr>
          <a:xfrm>
            <a:off x="210404" y="4297105"/>
            <a:ext cx="543432" cy="741197"/>
            <a:chOff x="2878829" y="3023092"/>
            <a:chExt cx="543432" cy="741197"/>
          </a:xfrm>
        </p:grpSpPr>
        <p:sp>
          <p:nvSpPr>
            <p:cNvPr id="1839" name="Google Shape;1839;p57"/>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57"/>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1" name="Google Shape;1841;p57"/>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2" name="Google Shape;1842;p57"/>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57"/>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57"/>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57"/>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57"/>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57"/>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8" name="Google Shape;1848;p57"/>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9" name="Google Shape;1849;p57"/>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0" name="Google Shape;1850;p57"/>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57"/>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2" name="Google Shape;1852;p57"/>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3" name="Google Shape;1853;p57"/>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57"/>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57"/>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57"/>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7" name="Google Shape;1857;p57"/>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8" name="Google Shape;1858;p57"/>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9" name="Google Shape;1859;p57"/>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0" name="Google Shape;1860;p57"/>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1" name="Google Shape;1861;p57"/>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2" name="Google Shape;1862;p57"/>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63" name="Google Shape;1863;p57"/>
          <p:cNvSpPr txBox="1"/>
          <p:nvPr/>
        </p:nvSpPr>
        <p:spPr>
          <a:xfrm>
            <a:off x="1163150" y="437525"/>
            <a:ext cx="6829500" cy="41313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chemeClr val="lt1"/>
                </a:solidFill>
              </a:rPr>
              <a:t>It is vitally important that wilderness areas be preserved, </a:t>
            </a:r>
            <a:r>
              <a:rPr b="1" lang="en" sz="2400">
                <a:solidFill>
                  <a:schemeClr val="lt1"/>
                </a:solidFill>
              </a:rPr>
              <a:t>for</a:t>
            </a:r>
            <a:r>
              <a:rPr lang="en" sz="2400">
                <a:solidFill>
                  <a:schemeClr val="lt1"/>
                </a:solidFill>
              </a:rPr>
              <a:t> wilderness provides essential habitat for wildlife, including endangered species, ad it is a natural retreat from the stress of daily life.</a:t>
            </a:r>
            <a:endParaRPr sz="2400">
              <a:solidFill>
                <a:schemeClr val="lt1"/>
              </a:solidFill>
            </a:endParaRPr>
          </a:p>
          <a:p>
            <a:pPr indent="0" lvl="0" marL="0" rtl="0" algn="just">
              <a:lnSpc>
                <a:spcPct val="115000"/>
              </a:lnSpc>
              <a:spcBef>
                <a:spcPts val="1200"/>
              </a:spcBef>
              <a:spcAft>
                <a:spcPts val="0"/>
              </a:spcAft>
              <a:buClr>
                <a:schemeClr val="dk1"/>
              </a:buClr>
              <a:buSzPts val="1100"/>
              <a:buFont typeface="Arial"/>
              <a:buNone/>
            </a:pPr>
            <a:r>
              <a:t/>
            </a:r>
            <a:endParaRPr sz="2400">
              <a:solidFill>
                <a:schemeClr val="lt1"/>
              </a:solidFill>
            </a:endParaRPr>
          </a:p>
          <a:p>
            <a:pPr indent="0" lvl="0" marL="269999" marR="223460" rtl="0" algn="ctr">
              <a:spcBef>
                <a:spcPts val="0"/>
              </a:spcBef>
              <a:spcAft>
                <a:spcPts val="0"/>
              </a:spcAft>
              <a:buNone/>
            </a:pPr>
            <a:r>
              <a:t/>
            </a:r>
            <a:endParaRPr sz="1000">
              <a:solidFill>
                <a:schemeClr val="lt1"/>
              </a:solidFill>
              <a:latin typeface="Raleway"/>
              <a:ea typeface="Raleway"/>
              <a:cs typeface="Raleway"/>
              <a:sym typeface="Raleway"/>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867" name="Shape 1867"/>
        <p:cNvGrpSpPr/>
        <p:nvPr/>
      </p:nvGrpSpPr>
      <p:grpSpPr>
        <a:xfrm>
          <a:off x="0" y="0"/>
          <a:ext cx="0" cy="0"/>
          <a:chOff x="0" y="0"/>
          <a:chExt cx="0" cy="0"/>
        </a:xfrm>
      </p:grpSpPr>
      <p:sp>
        <p:nvSpPr>
          <p:cNvPr id="1868" name="Google Shape;1868;p58"/>
          <p:cNvSpPr txBox="1"/>
          <p:nvPr>
            <p:ph idx="2" type="title"/>
          </p:nvPr>
        </p:nvSpPr>
        <p:spPr>
          <a:xfrm>
            <a:off x="992425" y="704300"/>
            <a:ext cx="7117800" cy="24510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b="1" lang="en" sz="2200">
                <a:latin typeface="Arial"/>
                <a:ea typeface="Arial"/>
                <a:cs typeface="Arial"/>
                <a:sym typeface="Arial"/>
              </a:rPr>
              <a:t>For example</a:t>
            </a:r>
            <a:r>
              <a:rPr lang="en" sz="2200">
                <a:latin typeface="Arial"/>
                <a:ea typeface="Arial"/>
                <a:cs typeface="Arial"/>
                <a:sym typeface="Arial"/>
              </a:rPr>
              <a:t>, the sentence “I have been running competitively since 1999” just contains one statement, not two.</a:t>
            </a:r>
            <a:endParaRPr sz="22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200">
                <a:latin typeface="Arial"/>
                <a:ea typeface="Arial"/>
                <a:cs typeface="Arial"/>
                <a:sym typeface="Arial"/>
              </a:rPr>
              <a:t>But arguments always require at least two separate statements—one premise and one conclusion, so it cannot possibly be an argument.</a:t>
            </a:r>
            <a:endParaRPr sz="2200">
              <a:latin typeface="Arial"/>
              <a:ea typeface="Arial"/>
              <a:cs typeface="Arial"/>
              <a:sym typeface="Arial"/>
            </a:endParaRPr>
          </a:p>
          <a:p>
            <a:pPr indent="0" lvl="0" marL="0" rtl="0" algn="r">
              <a:spcBef>
                <a:spcPts val="0"/>
              </a:spcBef>
              <a:spcAft>
                <a:spcPts val="0"/>
              </a:spcAft>
              <a:buNone/>
            </a:pPr>
            <a:r>
              <a:rPr lang="en"/>
              <a:t> </a:t>
            </a:r>
            <a:endParaRPr/>
          </a:p>
        </p:txBody>
      </p:sp>
      <p:grpSp>
        <p:nvGrpSpPr>
          <p:cNvPr id="1869" name="Google Shape;1869;p58"/>
          <p:cNvGrpSpPr/>
          <p:nvPr/>
        </p:nvGrpSpPr>
        <p:grpSpPr>
          <a:xfrm>
            <a:off x="8423999" y="1315200"/>
            <a:ext cx="80672" cy="1487545"/>
            <a:chOff x="240800" y="2580554"/>
            <a:chExt cx="14075" cy="276346"/>
          </a:xfrm>
        </p:grpSpPr>
        <p:sp>
          <p:nvSpPr>
            <p:cNvPr id="1870" name="Google Shape;1870;p58"/>
            <p:cNvSpPr/>
            <p:nvPr/>
          </p:nvSpPr>
          <p:spPr>
            <a:xfrm>
              <a:off x="241878" y="2580554"/>
              <a:ext cx="11398" cy="169956"/>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1" name="Google Shape;1871;p58"/>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2" name="Google Shape;1872;p58"/>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58"/>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4" name="Google Shape;1874;p58"/>
          <p:cNvGrpSpPr/>
          <p:nvPr/>
        </p:nvGrpSpPr>
        <p:grpSpPr>
          <a:xfrm rot="10800000">
            <a:off x="6807254" y="4077830"/>
            <a:ext cx="543432" cy="741197"/>
            <a:chOff x="2878829" y="3023092"/>
            <a:chExt cx="543432" cy="741197"/>
          </a:xfrm>
        </p:grpSpPr>
        <p:sp>
          <p:nvSpPr>
            <p:cNvPr id="1875" name="Google Shape;1875;p5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5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7" name="Google Shape;1877;p5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8" name="Google Shape;1878;p5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5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0" name="Google Shape;1880;p5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1" name="Google Shape;1881;p5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2" name="Google Shape;1882;p5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3" name="Google Shape;1883;p5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4" name="Google Shape;1884;p5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5" name="Google Shape;1885;p5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6" name="Google Shape;1886;p5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7" name="Google Shape;1887;p5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8" name="Google Shape;1888;p5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9" name="Google Shape;1889;p5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5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5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5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5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5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5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6" name="Google Shape;1896;p5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7" name="Google Shape;1897;p5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8" name="Google Shape;1898;p5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99" name="Google Shape;1899;p58"/>
          <p:cNvGrpSpPr/>
          <p:nvPr/>
        </p:nvGrpSpPr>
        <p:grpSpPr>
          <a:xfrm rot="10800000">
            <a:off x="1239817" y="2482080"/>
            <a:ext cx="543432" cy="741197"/>
            <a:chOff x="2878829" y="3023092"/>
            <a:chExt cx="543432" cy="741197"/>
          </a:xfrm>
        </p:grpSpPr>
        <p:sp>
          <p:nvSpPr>
            <p:cNvPr id="1900" name="Google Shape;1900;p5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1" name="Google Shape;1901;p5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2" name="Google Shape;1902;p5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3" name="Google Shape;1903;p5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4" name="Google Shape;1904;p5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5" name="Google Shape;1905;p5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6" name="Google Shape;1906;p5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7" name="Google Shape;1907;p5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8" name="Google Shape;1908;p5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9" name="Google Shape;1909;p5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0" name="Google Shape;1910;p5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1" name="Google Shape;1911;p5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2" name="Google Shape;1912;p5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3" name="Google Shape;1913;p5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4" name="Google Shape;1914;p5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5" name="Google Shape;1915;p5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6" name="Google Shape;1916;p5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7" name="Google Shape;1917;p5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8" name="Google Shape;1918;p5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9" name="Google Shape;1919;p5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0" name="Google Shape;1920;p5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1" name="Google Shape;1921;p5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2" name="Google Shape;1922;p5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3" name="Google Shape;1923;p5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24" name="Google Shape;1924;p58"/>
          <p:cNvGrpSpPr/>
          <p:nvPr/>
        </p:nvGrpSpPr>
        <p:grpSpPr>
          <a:xfrm flipH="1">
            <a:off x="5875692" y="285902"/>
            <a:ext cx="2956954" cy="4721744"/>
            <a:chOff x="4479125" y="1041049"/>
            <a:chExt cx="935952" cy="1494601"/>
          </a:xfrm>
        </p:grpSpPr>
        <p:sp>
          <p:nvSpPr>
            <p:cNvPr id="1925" name="Google Shape;1925;p58"/>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6" name="Google Shape;1926;p58"/>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7" name="Google Shape;1927;p58"/>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8" name="Google Shape;1928;p58"/>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932" name="Shape 1932"/>
        <p:cNvGrpSpPr/>
        <p:nvPr/>
      </p:nvGrpSpPr>
      <p:grpSpPr>
        <a:xfrm>
          <a:off x="0" y="0"/>
          <a:ext cx="0" cy="0"/>
          <a:chOff x="0" y="0"/>
          <a:chExt cx="0" cy="0"/>
        </a:xfrm>
      </p:grpSpPr>
      <p:sp>
        <p:nvSpPr>
          <p:cNvPr id="1933" name="Google Shape;1933;p59"/>
          <p:cNvSpPr txBox="1"/>
          <p:nvPr>
            <p:ph idx="2" type="title"/>
          </p:nvPr>
        </p:nvSpPr>
        <p:spPr>
          <a:xfrm>
            <a:off x="1041025" y="1003100"/>
            <a:ext cx="7058400" cy="2806500"/>
          </a:xfrm>
          <a:prstGeom prst="rect">
            <a:avLst/>
          </a:prstGeom>
        </p:spPr>
        <p:txBody>
          <a:bodyPr anchorCtr="0" anchor="t" bIns="91425" lIns="91425" spcFirstLastPara="1" rIns="91425" wrap="square" tIns="91425">
            <a:noAutofit/>
          </a:bodyPr>
          <a:lstStyle/>
          <a:p>
            <a:pPr indent="0" lvl="0" marL="0" rtl="0" algn="just">
              <a:spcBef>
                <a:spcPts val="0"/>
              </a:spcBef>
              <a:spcAft>
                <a:spcPts val="0"/>
              </a:spcAft>
              <a:buNone/>
            </a:pPr>
            <a:r>
              <a:rPr lang="en" sz="2200">
                <a:latin typeface="Arial"/>
                <a:ea typeface="Arial"/>
                <a:cs typeface="Arial"/>
                <a:sym typeface="Arial"/>
              </a:rPr>
              <a:t>Another way of explaining why these occurrences of “so” and “since” do not indicate that an argument is present is by noting that both premise indicators and conclusion indicators are, grammatically, conjunctions. </a:t>
            </a:r>
            <a:endParaRPr sz="2200"/>
          </a:p>
        </p:txBody>
      </p:sp>
      <p:grpSp>
        <p:nvGrpSpPr>
          <p:cNvPr id="1934" name="Google Shape;1934;p59"/>
          <p:cNvGrpSpPr/>
          <p:nvPr/>
        </p:nvGrpSpPr>
        <p:grpSpPr>
          <a:xfrm>
            <a:off x="8698134" y="1972094"/>
            <a:ext cx="137651" cy="1321520"/>
            <a:chOff x="240800" y="2611388"/>
            <a:chExt cx="14075" cy="245512"/>
          </a:xfrm>
        </p:grpSpPr>
        <p:sp>
          <p:nvSpPr>
            <p:cNvPr id="1935" name="Google Shape;1935;p59"/>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6" name="Google Shape;1936;p59"/>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59"/>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8" name="Google Shape;1938;p59"/>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9" name="Google Shape;1939;p59"/>
          <p:cNvGrpSpPr/>
          <p:nvPr/>
        </p:nvGrpSpPr>
        <p:grpSpPr>
          <a:xfrm>
            <a:off x="6817704" y="321305"/>
            <a:ext cx="543432" cy="741197"/>
            <a:chOff x="2878829" y="3023092"/>
            <a:chExt cx="543432" cy="741197"/>
          </a:xfrm>
        </p:grpSpPr>
        <p:sp>
          <p:nvSpPr>
            <p:cNvPr id="1940" name="Google Shape;1940;p5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1" name="Google Shape;1941;p5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2" name="Google Shape;1942;p5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3" name="Google Shape;1943;p5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4" name="Google Shape;1944;p5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5" name="Google Shape;1945;p5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6" name="Google Shape;1946;p5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7" name="Google Shape;1947;p5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5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5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5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5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5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5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4" name="Google Shape;1954;p5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5" name="Google Shape;1955;p5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6" name="Google Shape;1956;p5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7" name="Google Shape;1957;p5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8" name="Google Shape;1958;p5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9" name="Google Shape;1959;p5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0" name="Google Shape;1960;p5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1" name="Google Shape;1961;p5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2" name="Google Shape;1962;p5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3" name="Google Shape;1963;p5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64" name="Google Shape;1964;p59"/>
          <p:cNvGrpSpPr/>
          <p:nvPr/>
        </p:nvGrpSpPr>
        <p:grpSpPr>
          <a:xfrm>
            <a:off x="8153509" y="3884130"/>
            <a:ext cx="541000" cy="741197"/>
            <a:chOff x="1148622" y="1207755"/>
            <a:chExt cx="541000" cy="741197"/>
          </a:xfrm>
        </p:grpSpPr>
        <p:sp>
          <p:nvSpPr>
            <p:cNvPr id="1965" name="Google Shape;1965;p59"/>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6" name="Google Shape;1966;p59"/>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7" name="Google Shape;1967;p59"/>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8" name="Google Shape;1968;p59"/>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9" name="Google Shape;1969;p59"/>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0" name="Google Shape;1970;p59"/>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1" name="Google Shape;1971;p59"/>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2" name="Google Shape;1972;p59"/>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3" name="Google Shape;1973;p59"/>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4" name="Google Shape;1974;p59"/>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5" name="Google Shape;1975;p59"/>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6" name="Google Shape;1976;p59"/>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7" name="Google Shape;1977;p59"/>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8" name="Google Shape;1978;p59"/>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9" name="Google Shape;1979;p59"/>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0" name="Google Shape;1980;p59"/>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1" name="Google Shape;1981;p59"/>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2" name="Google Shape;1982;p59"/>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3" name="Google Shape;1983;p59"/>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4" name="Google Shape;1984;p59"/>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5" name="Google Shape;1985;p59"/>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6" name="Google Shape;1986;p59"/>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59"/>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8" name="Google Shape;1988;p59"/>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89" name="Google Shape;1989;p59"/>
          <p:cNvGrpSpPr/>
          <p:nvPr/>
        </p:nvGrpSpPr>
        <p:grpSpPr>
          <a:xfrm>
            <a:off x="1041029" y="1062505"/>
            <a:ext cx="543432" cy="741197"/>
            <a:chOff x="2878829" y="3023092"/>
            <a:chExt cx="543432" cy="741197"/>
          </a:xfrm>
        </p:grpSpPr>
        <p:sp>
          <p:nvSpPr>
            <p:cNvPr id="1990" name="Google Shape;1990;p5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1" name="Google Shape;1991;p5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2" name="Google Shape;1992;p5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3" name="Google Shape;1993;p5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4" name="Google Shape;1994;p5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5" name="Google Shape;1995;p5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6" name="Google Shape;1996;p5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7" name="Google Shape;1997;p5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5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9" name="Google Shape;1999;p5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0" name="Google Shape;2000;p5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5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2" name="Google Shape;2002;p5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3" name="Google Shape;2003;p5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5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5" name="Google Shape;2005;p5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6" name="Google Shape;2006;p5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5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8" name="Google Shape;2008;p5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9" name="Google Shape;2009;p5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0" name="Google Shape;2010;p5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1" name="Google Shape;2011;p5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2" name="Google Shape;2012;p5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3" name="Google Shape;2013;p5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14" name="Google Shape;2014;p59"/>
          <p:cNvSpPr/>
          <p:nvPr/>
        </p:nvSpPr>
        <p:spPr>
          <a:xfrm>
            <a:off x="5780399" y="4749726"/>
            <a:ext cx="137651" cy="13755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15" name="Google Shape;2015;p59"/>
          <p:cNvGrpSpPr/>
          <p:nvPr/>
        </p:nvGrpSpPr>
        <p:grpSpPr>
          <a:xfrm rot="5400000">
            <a:off x="3168192" y="1775302"/>
            <a:ext cx="2956954" cy="4721744"/>
            <a:chOff x="4479125" y="1041049"/>
            <a:chExt cx="935952" cy="1494601"/>
          </a:xfrm>
        </p:grpSpPr>
        <p:sp>
          <p:nvSpPr>
            <p:cNvPr id="2016" name="Google Shape;2016;p59"/>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7" name="Google Shape;2017;p59"/>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8" name="Google Shape;2018;p59"/>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9" name="Google Shape;2019;p59"/>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023" name="Shape 2023"/>
        <p:cNvGrpSpPr/>
        <p:nvPr/>
      </p:nvGrpSpPr>
      <p:grpSpPr>
        <a:xfrm>
          <a:off x="0" y="0"/>
          <a:ext cx="0" cy="0"/>
          <a:chOff x="0" y="0"/>
          <a:chExt cx="0" cy="0"/>
        </a:xfrm>
      </p:grpSpPr>
      <p:sp>
        <p:nvSpPr>
          <p:cNvPr id="2024" name="Google Shape;2024;p60"/>
          <p:cNvSpPr txBox="1"/>
          <p:nvPr>
            <p:ph idx="2" type="title"/>
          </p:nvPr>
        </p:nvSpPr>
        <p:spPr>
          <a:xfrm>
            <a:off x="608250" y="321300"/>
            <a:ext cx="7491300" cy="3488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Likewise, in the </a:t>
            </a:r>
            <a:r>
              <a:rPr b="1" lang="en" sz="2000">
                <a:latin typeface="Arial"/>
                <a:ea typeface="Arial"/>
                <a:cs typeface="Arial"/>
                <a:sym typeface="Arial"/>
              </a:rPr>
              <a:t>second example</a:t>
            </a:r>
            <a:r>
              <a:rPr lang="en" sz="2000">
                <a:latin typeface="Arial"/>
                <a:ea typeface="Arial"/>
                <a:cs typeface="Arial"/>
                <a:sym typeface="Arial"/>
              </a:rPr>
              <a:t> “so” is not being used as a conclusion indicator because it is not conjoining two separate statements. Rather, it is being used to modify the extent of “happy.” In contrast, if I were to say “Tom was sleeping, so he couldn’t have answered the phone,” then “so” is being used as a conclusion indicator. In this case, there are clearly two separate statements (“Tom was sleeping” and “Tom couldn’t have answered the phone”) and one is being used as the basis for thinking that the other is true.</a:t>
            </a:r>
            <a:endParaRPr sz="2000">
              <a:latin typeface="Arial"/>
              <a:ea typeface="Arial"/>
              <a:cs typeface="Arial"/>
              <a:sym typeface="Arial"/>
            </a:endParaRPr>
          </a:p>
          <a:p>
            <a:pPr indent="0" lvl="0" marL="0" rtl="0" algn="just">
              <a:spcBef>
                <a:spcPts val="0"/>
              </a:spcBef>
              <a:spcAft>
                <a:spcPts val="0"/>
              </a:spcAft>
              <a:buNone/>
            </a:pPr>
            <a:r>
              <a:t/>
            </a:r>
            <a:endParaRPr sz="2200">
              <a:latin typeface="Arial"/>
              <a:ea typeface="Arial"/>
              <a:cs typeface="Arial"/>
              <a:sym typeface="Arial"/>
            </a:endParaRPr>
          </a:p>
        </p:txBody>
      </p:sp>
      <p:grpSp>
        <p:nvGrpSpPr>
          <p:cNvPr id="2025" name="Google Shape;2025;p60"/>
          <p:cNvGrpSpPr/>
          <p:nvPr/>
        </p:nvGrpSpPr>
        <p:grpSpPr>
          <a:xfrm>
            <a:off x="8698134" y="1972094"/>
            <a:ext cx="137651" cy="1321520"/>
            <a:chOff x="240800" y="2611388"/>
            <a:chExt cx="14075" cy="245512"/>
          </a:xfrm>
        </p:grpSpPr>
        <p:sp>
          <p:nvSpPr>
            <p:cNvPr id="2026" name="Google Shape;2026;p60"/>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7" name="Google Shape;2027;p60"/>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8" name="Google Shape;2028;p60"/>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29" name="Google Shape;2029;p60"/>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30" name="Google Shape;2030;p60"/>
          <p:cNvGrpSpPr/>
          <p:nvPr/>
        </p:nvGrpSpPr>
        <p:grpSpPr>
          <a:xfrm>
            <a:off x="6817704" y="321305"/>
            <a:ext cx="543432" cy="741197"/>
            <a:chOff x="2878829" y="3023092"/>
            <a:chExt cx="543432" cy="741197"/>
          </a:xfrm>
        </p:grpSpPr>
        <p:sp>
          <p:nvSpPr>
            <p:cNvPr id="2031" name="Google Shape;2031;p6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2" name="Google Shape;2032;p6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3" name="Google Shape;2033;p6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4" name="Google Shape;2034;p6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5" name="Google Shape;2035;p6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6" name="Google Shape;2036;p6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7" name="Google Shape;2037;p6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8" name="Google Shape;2038;p6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9" name="Google Shape;2039;p6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0" name="Google Shape;2040;p6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1" name="Google Shape;2041;p6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2" name="Google Shape;2042;p6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3" name="Google Shape;2043;p6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4" name="Google Shape;2044;p6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5" name="Google Shape;2045;p6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6" name="Google Shape;2046;p6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7" name="Google Shape;2047;p6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8" name="Google Shape;2048;p6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49" name="Google Shape;2049;p6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0" name="Google Shape;2050;p6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1" name="Google Shape;2051;p6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2" name="Google Shape;2052;p6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3" name="Google Shape;2053;p6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4" name="Google Shape;2054;p6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55" name="Google Shape;2055;p60"/>
          <p:cNvGrpSpPr/>
          <p:nvPr/>
        </p:nvGrpSpPr>
        <p:grpSpPr>
          <a:xfrm>
            <a:off x="8153509" y="3884130"/>
            <a:ext cx="541000" cy="741197"/>
            <a:chOff x="1148622" y="1207755"/>
            <a:chExt cx="541000" cy="741197"/>
          </a:xfrm>
        </p:grpSpPr>
        <p:sp>
          <p:nvSpPr>
            <p:cNvPr id="2056" name="Google Shape;2056;p60"/>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7" name="Google Shape;2057;p60"/>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8" name="Google Shape;2058;p60"/>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59" name="Google Shape;2059;p60"/>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60"/>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1" name="Google Shape;2061;p60"/>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2" name="Google Shape;2062;p60"/>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60"/>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60"/>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60"/>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6" name="Google Shape;2066;p60"/>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7" name="Google Shape;2067;p60"/>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60"/>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9" name="Google Shape;2069;p60"/>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0" name="Google Shape;2070;p60"/>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60"/>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60"/>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60"/>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4" name="Google Shape;2074;p60"/>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5" name="Google Shape;2075;p60"/>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60"/>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7" name="Google Shape;2077;p60"/>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8" name="Google Shape;2078;p60"/>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60"/>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80" name="Google Shape;2080;p60"/>
          <p:cNvGrpSpPr/>
          <p:nvPr/>
        </p:nvGrpSpPr>
        <p:grpSpPr>
          <a:xfrm>
            <a:off x="1041029" y="1062505"/>
            <a:ext cx="543432" cy="741197"/>
            <a:chOff x="2878829" y="3023092"/>
            <a:chExt cx="543432" cy="741197"/>
          </a:xfrm>
        </p:grpSpPr>
        <p:sp>
          <p:nvSpPr>
            <p:cNvPr id="2081" name="Google Shape;2081;p6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2" name="Google Shape;2082;p6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3" name="Google Shape;2083;p6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6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5" name="Google Shape;2085;p6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6" name="Google Shape;2086;p6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6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6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6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0" name="Google Shape;2090;p6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1" name="Google Shape;2091;p6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2" name="Google Shape;2092;p6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3" name="Google Shape;2093;p6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4" name="Google Shape;2094;p6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5" name="Google Shape;2095;p6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6" name="Google Shape;2096;p6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7" name="Google Shape;2097;p6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8" name="Google Shape;2098;p6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99" name="Google Shape;2099;p6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0" name="Google Shape;2100;p6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6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2" name="Google Shape;2102;p6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3" name="Google Shape;2103;p6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4" name="Google Shape;2104;p6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05" name="Google Shape;2105;p60"/>
          <p:cNvSpPr/>
          <p:nvPr/>
        </p:nvSpPr>
        <p:spPr>
          <a:xfrm>
            <a:off x="5780399" y="4749726"/>
            <a:ext cx="137651" cy="13755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06" name="Google Shape;2106;p60"/>
          <p:cNvGrpSpPr/>
          <p:nvPr/>
        </p:nvGrpSpPr>
        <p:grpSpPr>
          <a:xfrm rot="5400000">
            <a:off x="3370942" y="2411227"/>
            <a:ext cx="2956954" cy="4721744"/>
            <a:chOff x="4479125" y="1041049"/>
            <a:chExt cx="935952" cy="1494601"/>
          </a:xfrm>
        </p:grpSpPr>
        <p:sp>
          <p:nvSpPr>
            <p:cNvPr id="2107" name="Google Shape;2107;p60"/>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8" name="Google Shape;2108;p60"/>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9" name="Google Shape;2109;p60"/>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60"/>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114" name="Shape 2114"/>
        <p:cNvGrpSpPr/>
        <p:nvPr/>
      </p:nvGrpSpPr>
      <p:grpSpPr>
        <a:xfrm>
          <a:off x="0" y="0"/>
          <a:ext cx="0" cy="0"/>
          <a:chOff x="0" y="0"/>
          <a:chExt cx="0" cy="0"/>
        </a:xfrm>
      </p:grpSpPr>
      <p:sp>
        <p:nvSpPr>
          <p:cNvPr id="2115" name="Google Shape;2115;p61"/>
          <p:cNvSpPr txBox="1"/>
          <p:nvPr>
            <p:ph idx="2" type="title"/>
          </p:nvPr>
        </p:nvSpPr>
        <p:spPr>
          <a:xfrm>
            <a:off x="608250" y="321300"/>
            <a:ext cx="7491300" cy="3488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b="1" lang="en" sz="2200">
                <a:latin typeface="Arial"/>
                <a:ea typeface="Arial"/>
                <a:cs typeface="Arial"/>
                <a:sym typeface="Arial"/>
              </a:rPr>
              <a:t>For example</a:t>
            </a:r>
            <a:r>
              <a:rPr lang="en" sz="2200">
                <a:latin typeface="Arial"/>
                <a:ea typeface="Arial"/>
                <a:cs typeface="Arial"/>
                <a:sym typeface="Arial"/>
              </a:rPr>
              <a:t>, we can substitute “it follows that” for “so” in the</a:t>
            </a:r>
            <a:endParaRPr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 </a:t>
            </a:r>
            <a:endParaRPr sz="2200">
              <a:latin typeface="Arial"/>
              <a:ea typeface="Arial"/>
              <a:cs typeface="Arial"/>
              <a:sym typeface="Arial"/>
            </a:endParaRPr>
          </a:p>
          <a:p>
            <a:pPr indent="0" lvl="0" marL="0" rtl="0" algn="just">
              <a:lnSpc>
                <a:spcPct val="115000"/>
              </a:lnSpc>
              <a:spcBef>
                <a:spcPts val="1200"/>
              </a:spcBef>
              <a:spcAft>
                <a:spcPts val="0"/>
              </a:spcAft>
              <a:buNone/>
            </a:pPr>
            <a:r>
              <a:rPr lang="en" sz="2200">
                <a:latin typeface="Arial"/>
                <a:ea typeface="Arial"/>
                <a:cs typeface="Arial"/>
                <a:sym typeface="Arial"/>
              </a:rPr>
              <a:t>Bob-the-arsonist example: Bob-the-arsonist has been dead for a year; it follows that Bob-the-arsonist didn’t set the fire at the East Lansing Starbucks last week.</a:t>
            </a:r>
            <a:endParaRPr sz="2200">
              <a:latin typeface="Arial"/>
              <a:ea typeface="Arial"/>
              <a:cs typeface="Arial"/>
              <a:sym typeface="Arial"/>
            </a:endParaRPr>
          </a:p>
          <a:p>
            <a:pPr indent="12700" lvl="0" marL="0" rtl="0" algn="just">
              <a:lnSpc>
                <a:spcPct val="115000"/>
              </a:lnSpc>
              <a:spcBef>
                <a:spcPts val="1200"/>
              </a:spcBef>
              <a:spcAft>
                <a:spcPts val="0"/>
              </a:spcAft>
              <a:buNone/>
            </a:pPr>
            <a:r>
              <a:t/>
            </a:r>
            <a:endParaRPr sz="2000">
              <a:latin typeface="Arial"/>
              <a:ea typeface="Arial"/>
              <a:cs typeface="Arial"/>
              <a:sym typeface="Arial"/>
            </a:endParaRPr>
          </a:p>
          <a:p>
            <a:pPr indent="0" lvl="0" marL="0" rtl="0" algn="just">
              <a:spcBef>
                <a:spcPts val="0"/>
              </a:spcBef>
              <a:spcAft>
                <a:spcPts val="0"/>
              </a:spcAft>
              <a:buNone/>
            </a:pPr>
            <a:r>
              <a:t/>
            </a:r>
            <a:endParaRPr sz="2200">
              <a:latin typeface="Arial"/>
              <a:ea typeface="Arial"/>
              <a:cs typeface="Arial"/>
              <a:sym typeface="Arial"/>
            </a:endParaRPr>
          </a:p>
        </p:txBody>
      </p:sp>
      <p:grpSp>
        <p:nvGrpSpPr>
          <p:cNvPr id="2116" name="Google Shape;2116;p61"/>
          <p:cNvGrpSpPr/>
          <p:nvPr/>
        </p:nvGrpSpPr>
        <p:grpSpPr>
          <a:xfrm>
            <a:off x="8698134" y="1972094"/>
            <a:ext cx="137651" cy="1321520"/>
            <a:chOff x="240800" y="2611388"/>
            <a:chExt cx="14075" cy="245512"/>
          </a:xfrm>
        </p:grpSpPr>
        <p:sp>
          <p:nvSpPr>
            <p:cNvPr id="2117" name="Google Shape;2117;p61"/>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8" name="Google Shape;2118;p61"/>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9" name="Google Shape;2119;p61"/>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61"/>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1" name="Google Shape;2121;p61"/>
          <p:cNvGrpSpPr/>
          <p:nvPr/>
        </p:nvGrpSpPr>
        <p:grpSpPr>
          <a:xfrm>
            <a:off x="6817704" y="321305"/>
            <a:ext cx="543432" cy="741197"/>
            <a:chOff x="2878829" y="3023092"/>
            <a:chExt cx="543432" cy="741197"/>
          </a:xfrm>
        </p:grpSpPr>
        <p:sp>
          <p:nvSpPr>
            <p:cNvPr id="2122" name="Google Shape;2122;p6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3" name="Google Shape;2123;p6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4" name="Google Shape;2124;p6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5" name="Google Shape;2125;p6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6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7" name="Google Shape;2127;p6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8" name="Google Shape;2128;p6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6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6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1" name="Google Shape;2131;p6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2" name="Google Shape;2132;p6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6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6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6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6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6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6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9" name="Google Shape;2139;p6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0" name="Google Shape;2140;p6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1" name="Google Shape;2141;p6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2" name="Google Shape;2142;p6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3" name="Google Shape;2143;p6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4" name="Google Shape;2144;p6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5" name="Google Shape;2145;p6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6" name="Google Shape;2146;p61"/>
          <p:cNvGrpSpPr/>
          <p:nvPr/>
        </p:nvGrpSpPr>
        <p:grpSpPr>
          <a:xfrm>
            <a:off x="8153509" y="3884130"/>
            <a:ext cx="541000" cy="741197"/>
            <a:chOff x="1148622" y="1207755"/>
            <a:chExt cx="541000" cy="741197"/>
          </a:xfrm>
        </p:grpSpPr>
        <p:sp>
          <p:nvSpPr>
            <p:cNvPr id="2147" name="Google Shape;2147;p61"/>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8" name="Google Shape;2148;p61"/>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49" name="Google Shape;2149;p61"/>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0" name="Google Shape;2150;p61"/>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1" name="Google Shape;2151;p61"/>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2" name="Google Shape;2152;p61"/>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3" name="Google Shape;2153;p61"/>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4" name="Google Shape;2154;p61"/>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5" name="Google Shape;2155;p61"/>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61"/>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7" name="Google Shape;2157;p61"/>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8" name="Google Shape;2158;p61"/>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61"/>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0" name="Google Shape;2160;p61"/>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1" name="Google Shape;2161;p61"/>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2" name="Google Shape;2162;p61"/>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3" name="Google Shape;2163;p61"/>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4" name="Google Shape;2164;p61"/>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61"/>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6" name="Google Shape;2166;p61"/>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7" name="Google Shape;2167;p61"/>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61"/>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61"/>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61"/>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1" name="Google Shape;2171;p61"/>
          <p:cNvGrpSpPr/>
          <p:nvPr/>
        </p:nvGrpSpPr>
        <p:grpSpPr>
          <a:xfrm>
            <a:off x="1041029" y="1062505"/>
            <a:ext cx="543432" cy="741197"/>
            <a:chOff x="2878829" y="3023092"/>
            <a:chExt cx="543432" cy="741197"/>
          </a:xfrm>
        </p:grpSpPr>
        <p:sp>
          <p:nvSpPr>
            <p:cNvPr id="2172" name="Google Shape;2172;p6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6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6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6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6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7" name="Google Shape;2177;p6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8" name="Google Shape;2178;p6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9" name="Google Shape;2179;p6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6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1" name="Google Shape;2181;p6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2" name="Google Shape;2182;p6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6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6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6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6" name="Google Shape;2186;p6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7" name="Google Shape;2187;p6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6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6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6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6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6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3" name="Google Shape;2193;p6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4" name="Google Shape;2194;p6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5" name="Google Shape;2195;p6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196" name="Google Shape;2196;p61"/>
          <p:cNvSpPr/>
          <p:nvPr/>
        </p:nvSpPr>
        <p:spPr>
          <a:xfrm>
            <a:off x="5780399" y="4749726"/>
            <a:ext cx="137651" cy="13755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97" name="Google Shape;2197;p61"/>
          <p:cNvGrpSpPr/>
          <p:nvPr/>
        </p:nvGrpSpPr>
        <p:grpSpPr>
          <a:xfrm rot="5400000">
            <a:off x="3370942" y="2411227"/>
            <a:ext cx="2956954" cy="4721744"/>
            <a:chOff x="4479125" y="1041049"/>
            <a:chExt cx="935952" cy="1494601"/>
          </a:xfrm>
        </p:grpSpPr>
        <p:sp>
          <p:nvSpPr>
            <p:cNvPr id="2198" name="Google Shape;2198;p61"/>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61"/>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61"/>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61"/>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05" name="Shape 2205"/>
        <p:cNvGrpSpPr/>
        <p:nvPr/>
      </p:nvGrpSpPr>
      <p:grpSpPr>
        <a:xfrm>
          <a:off x="0" y="0"/>
          <a:ext cx="0" cy="0"/>
          <a:chOff x="0" y="0"/>
          <a:chExt cx="0" cy="0"/>
        </a:xfrm>
      </p:grpSpPr>
      <p:sp>
        <p:nvSpPr>
          <p:cNvPr id="2206" name="Google Shape;2206;p62"/>
          <p:cNvSpPr txBox="1"/>
          <p:nvPr>
            <p:ph idx="2" type="title"/>
          </p:nvPr>
        </p:nvSpPr>
        <p:spPr>
          <a:xfrm>
            <a:off x="608250" y="224100"/>
            <a:ext cx="7491300" cy="3585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200">
                <a:latin typeface="Arial"/>
                <a:ea typeface="Arial"/>
                <a:cs typeface="Arial"/>
                <a:sym typeface="Arial"/>
              </a:rPr>
              <a:t>However, we cannot substitute “because” for “so” in the so-happy-I-finished that-class example:</a:t>
            </a:r>
            <a:endParaRPr b="1" sz="2200">
              <a:latin typeface="Arial"/>
              <a:ea typeface="Arial"/>
              <a:cs typeface="Arial"/>
              <a:sym typeface="Arial"/>
            </a:endParaRPr>
          </a:p>
          <a:p>
            <a:pPr indent="0" lvl="0" marL="0" rtl="0" algn="just">
              <a:lnSpc>
                <a:spcPct val="115000"/>
              </a:lnSpc>
              <a:spcBef>
                <a:spcPts val="1200"/>
              </a:spcBef>
              <a:spcAft>
                <a:spcPts val="0"/>
              </a:spcAft>
              <a:buNone/>
            </a:pPr>
            <a:r>
              <a:rPr b="1" lang="en" sz="2200">
                <a:latin typeface="Arial"/>
                <a:ea typeface="Arial"/>
                <a:cs typeface="Arial"/>
                <a:sym typeface="Arial"/>
              </a:rPr>
              <a:t> </a:t>
            </a:r>
            <a:endParaRPr b="1" sz="2200">
              <a:latin typeface="Arial"/>
              <a:ea typeface="Arial"/>
              <a:cs typeface="Arial"/>
              <a:sym typeface="Arial"/>
            </a:endParaRPr>
          </a:p>
          <a:p>
            <a:pPr indent="0" lvl="0" marL="0" rtl="0" algn="just">
              <a:lnSpc>
                <a:spcPct val="115000"/>
              </a:lnSpc>
              <a:spcBef>
                <a:spcPts val="1200"/>
              </a:spcBef>
              <a:spcAft>
                <a:spcPts val="0"/>
              </a:spcAft>
              <a:buNone/>
            </a:pPr>
            <a:r>
              <a:rPr b="1" lang="en" sz="2200">
                <a:latin typeface="Arial"/>
                <a:ea typeface="Arial"/>
                <a:cs typeface="Arial"/>
                <a:sym typeface="Arial"/>
              </a:rPr>
              <a:t>I am because happy to have finally finished that class. Obviously, in the latter case the substitution of one conclusion indicator for another makes the sentence meaningless, which means that the “so” that occurred originally wasn’t functioning as a conclusion indicator.</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12700" lvl="0" marL="0" rtl="0" algn="just">
              <a:lnSpc>
                <a:spcPct val="115000"/>
              </a:lnSpc>
              <a:spcBef>
                <a:spcPts val="1200"/>
              </a:spcBef>
              <a:spcAft>
                <a:spcPts val="0"/>
              </a:spcAft>
              <a:buNone/>
            </a:pPr>
            <a:r>
              <a:t/>
            </a:r>
            <a:endParaRPr sz="2000">
              <a:latin typeface="Arial"/>
              <a:ea typeface="Arial"/>
              <a:cs typeface="Arial"/>
              <a:sym typeface="Arial"/>
            </a:endParaRPr>
          </a:p>
          <a:p>
            <a:pPr indent="0" lvl="0" marL="0" rtl="0" algn="just">
              <a:spcBef>
                <a:spcPts val="0"/>
              </a:spcBef>
              <a:spcAft>
                <a:spcPts val="0"/>
              </a:spcAft>
              <a:buNone/>
            </a:pPr>
            <a:r>
              <a:t/>
            </a:r>
            <a:endParaRPr sz="2200">
              <a:latin typeface="Arial"/>
              <a:ea typeface="Arial"/>
              <a:cs typeface="Arial"/>
              <a:sym typeface="Arial"/>
            </a:endParaRPr>
          </a:p>
        </p:txBody>
      </p:sp>
      <p:grpSp>
        <p:nvGrpSpPr>
          <p:cNvPr id="2207" name="Google Shape;2207;p62"/>
          <p:cNvGrpSpPr/>
          <p:nvPr/>
        </p:nvGrpSpPr>
        <p:grpSpPr>
          <a:xfrm>
            <a:off x="8698134" y="1972094"/>
            <a:ext cx="137651" cy="1321520"/>
            <a:chOff x="240800" y="2611388"/>
            <a:chExt cx="14075" cy="245512"/>
          </a:xfrm>
        </p:grpSpPr>
        <p:sp>
          <p:nvSpPr>
            <p:cNvPr id="2208" name="Google Shape;2208;p62"/>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9" name="Google Shape;2209;p62"/>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0" name="Google Shape;2210;p62"/>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62"/>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12" name="Google Shape;2212;p62"/>
          <p:cNvGrpSpPr/>
          <p:nvPr/>
        </p:nvGrpSpPr>
        <p:grpSpPr>
          <a:xfrm>
            <a:off x="6817704" y="321305"/>
            <a:ext cx="543432" cy="741197"/>
            <a:chOff x="2878829" y="3023092"/>
            <a:chExt cx="543432" cy="741197"/>
          </a:xfrm>
        </p:grpSpPr>
        <p:sp>
          <p:nvSpPr>
            <p:cNvPr id="2213" name="Google Shape;2213;p6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6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6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6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7" name="Google Shape;2217;p6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8" name="Google Shape;2218;p6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6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6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1" name="Google Shape;2221;p6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2" name="Google Shape;2222;p6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3" name="Google Shape;2223;p6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4" name="Google Shape;2224;p6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5" name="Google Shape;2225;p6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6" name="Google Shape;2226;p6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6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6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6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0" name="Google Shape;2230;p6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1" name="Google Shape;2231;p6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2" name="Google Shape;2232;p6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3" name="Google Shape;2233;p6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4" name="Google Shape;2234;p6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5" name="Google Shape;2235;p6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6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37" name="Google Shape;2237;p62"/>
          <p:cNvGrpSpPr/>
          <p:nvPr/>
        </p:nvGrpSpPr>
        <p:grpSpPr>
          <a:xfrm>
            <a:off x="8153509" y="3884130"/>
            <a:ext cx="541000" cy="741197"/>
            <a:chOff x="1148622" y="1207755"/>
            <a:chExt cx="541000" cy="741197"/>
          </a:xfrm>
        </p:grpSpPr>
        <p:sp>
          <p:nvSpPr>
            <p:cNvPr id="2238" name="Google Shape;2238;p62"/>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9" name="Google Shape;2239;p62"/>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0" name="Google Shape;2240;p62"/>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1" name="Google Shape;2241;p62"/>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2" name="Google Shape;2242;p62"/>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3" name="Google Shape;2243;p62"/>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4" name="Google Shape;2244;p62"/>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62"/>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62"/>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62"/>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8" name="Google Shape;2248;p62"/>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9" name="Google Shape;2249;p62"/>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0" name="Google Shape;2250;p62"/>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1" name="Google Shape;2251;p62"/>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2" name="Google Shape;2252;p62"/>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3" name="Google Shape;2253;p62"/>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4" name="Google Shape;2254;p62"/>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5" name="Google Shape;2255;p62"/>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6" name="Google Shape;2256;p62"/>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7" name="Google Shape;2257;p62"/>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8" name="Google Shape;2258;p62"/>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9" name="Google Shape;2259;p62"/>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0" name="Google Shape;2260;p62"/>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1" name="Google Shape;2261;p62"/>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262" name="Google Shape;2262;p62"/>
          <p:cNvGrpSpPr/>
          <p:nvPr/>
        </p:nvGrpSpPr>
        <p:grpSpPr>
          <a:xfrm>
            <a:off x="1041029" y="1062505"/>
            <a:ext cx="543432" cy="741197"/>
            <a:chOff x="2878829" y="3023092"/>
            <a:chExt cx="543432" cy="741197"/>
          </a:xfrm>
        </p:grpSpPr>
        <p:sp>
          <p:nvSpPr>
            <p:cNvPr id="2263" name="Google Shape;2263;p6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4" name="Google Shape;2264;p6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5" name="Google Shape;2265;p6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6" name="Google Shape;2266;p6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7" name="Google Shape;2267;p6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8" name="Google Shape;2268;p6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9" name="Google Shape;2269;p6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6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1" name="Google Shape;2271;p6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2" name="Google Shape;2272;p6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6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6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6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6" name="Google Shape;2276;p6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6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8" name="Google Shape;2278;p6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9" name="Google Shape;2279;p6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0" name="Google Shape;2280;p6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1" name="Google Shape;2281;p6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2" name="Google Shape;2282;p6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3" name="Google Shape;2283;p6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4" name="Google Shape;2284;p6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5" name="Google Shape;2285;p6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6" name="Google Shape;2286;p6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87" name="Google Shape;2287;p62"/>
          <p:cNvSpPr/>
          <p:nvPr/>
        </p:nvSpPr>
        <p:spPr>
          <a:xfrm>
            <a:off x="5780399" y="4749726"/>
            <a:ext cx="137651" cy="13755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88" name="Google Shape;2288;p62"/>
          <p:cNvGrpSpPr/>
          <p:nvPr/>
        </p:nvGrpSpPr>
        <p:grpSpPr>
          <a:xfrm rot="5400000">
            <a:off x="3370942" y="2411227"/>
            <a:ext cx="2956954" cy="4721744"/>
            <a:chOff x="4479125" y="1041049"/>
            <a:chExt cx="935952" cy="1494601"/>
          </a:xfrm>
        </p:grpSpPr>
        <p:sp>
          <p:nvSpPr>
            <p:cNvPr id="2289" name="Google Shape;2289;p62"/>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62"/>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62"/>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62"/>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296" name="Shape 2296"/>
        <p:cNvGrpSpPr/>
        <p:nvPr/>
      </p:nvGrpSpPr>
      <p:grpSpPr>
        <a:xfrm>
          <a:off x="0" y="0"/>
          <a:ext cx="0" cy="0"/>
          <a:chOff x="0" y="0"/>
          <a:chExt cx="0" cy="0"/>
        </a:xfrm>
      </p:grpSpPr>
      <p:sp>
        <p:nvSpPr>
          <p:cNvPr id="2297" name="Google Shape;2297;p63"/>
          <p:cNvSpPr/>
          <p:nvPr/>
        </p:nvSpPr>
        <p:spPr>
          <a:xfrm>
            <a:off x="7248450" y="3712786"/>
            <a:ext cx="668400" cy="6684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8" name="Google Shape;2298;p63"/>
          <p:cNvSpPr/>
          <p:nvPr/>
        </p:nvSpPr>
        <p:spPr>
          <a:xfrm>
            <a:off x="4237788" y="3722224"/>
            <a:ext cx="668400" cy="6684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9" name="Google Shape;2299;p63"/>
          <p:cNvSpPr/>
          <p:nvPr/>
        </p:nvSpPr>
        <p:spPr>
          <a:xfrm>
            <a:off x="1204025" y="3722224"/>
            <a:ext cx="668400" cy="668400"/>
          </a:xfrm>
          <a:prstGeom prst="ellipse">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0" name="Google Shape;2300;p63"/>
          <p:cNvSpPr txBox="1"/>
          <p:nvPr>
            <p:ph type="title"/>
          </p:nvPr>
        </p:nvSpPr>
        <p:spPr>
          <a:xfrm>
            <a:off x="720000" y="540000"/>
            <a:ext cx="67713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latin typeface="Arial"/>
                <a:ea typeface="Arial"/>
                <a:cs typeface="Arial"/>
                <a:sym typeface="Arial"/>
              </a:rPr>
              <a:t>Arguments vs. explanations</a:t>
            </a:r>
            <a:endParaRPr b="1" sz="3000">
              <a:latin typeface="Arial"/>
              <a:ea typeface="Arial"/>
              <a:cs typeface="Arial"/>
              <a:sym typeface="Arial"/>
            </a:endParaRPr>
          </a:p>
          <a:p>
            <a:pPr indent="0" lvl="0" marL="0" rtl="0" algn="l">
              <a:spcBef>
                <a:spcPts val="0"/>
              </a:spcBef>
              <a:spcAft>
                <a:spcPts val="0"/>
              </a:spcAft>
              <a:buNone/>
            </a:pPr>
            <a:r>
              <a:t/>
            </a:r>
            <a:endParaRPr/>
          </a:p>
        </p:txBody>
      </p:sp>
      <p:sp>
        <p:nvSpPr>
          <p:cNvPr id="2301" name="Google Shape;2301;p63"/>
          <p:cNvSpPr/>
          <p:nvPr/>
        </p:nvSpPr>
        <p:spPr>
          <a:xfrm>
            <a:off x="4244550" y="1742588"/>
            <a:ext cx="654900" cy="654900"/>
          </a:xfrm>
          <a:prstGeom prst="ellipse">
            <a:avLst/>
          </a:prstGeom>
          <a:gradFill>
            <a:gsLst>
              <a:gs pos="0">
                <a:srgbClr val="20124D"/>
              </a:gs>
              <a:gs pos="100000">
                <a:srgbClr val="EA9999"/>
              </a:gs>
            </a:gsLst>
            <a:lin ang="10801400" scaled="0"/>
          </a:gra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302" name="Google Shape;2302;p63"/>
          <p:cNvCxnSpPr>
            <a:stCxn id="2301" idx="2"/>
            <a:endCxn id="2303" idx="0"/>
          </p:cNvCxnSpPr>
          <p:nvPr/>
        </p:nvCxnSpPr>
        <p:spPr>
          <a:xfrm flipH="1">
            <a:off x="1538250" y="2070038"/>
            <a:ext cx="2706300" cy="501600"/>
          </a:xfrm>
          <a:prstGeom prst="bentConnector3">
            <a:avLst>
              <a:gd fmla="val 50000" name="adj1"/>
            </a:avLst>
          </a:prstGeom>
          <a:noFill/>
          <a:ln cap="flat" cmpd="sng" w="9525">
            <a:solidFill>
              <a:schemeClr val="lt1"/>
            </a:solidFill>
            <a:prstDash val="solid"/>
            <a:round/>
            <a:headEnd len="med" w="med" type="oval"/>
            <a:tailEnd len="med" w="med" type="oval"/>
          </a:ln>
        </p:spPr>
      </p:cxnSp>
      <p:cxnSp>
        <p:nvCxnSpPr>
          <p:cNvPr id="2304" name="Google Shape;2304;p63"/>
          <p:cNvCxnSpPr>
            <a:stCxn id="2301" idx="6"/>
            <a:endCxn id="2305" idx="0"/>
          </p:cNvCxnSpPr>
          <p:nvPr/>
        </p:nvCxnSpPr>
        <p:spPr>
          <a:xfrm>
            <a:off x="4899450" y="2070038"/>
            <a:ext cx="2683200" cy="501600"/>
          </a:xfrm>
          <a:prstGeom prst="bentConnector3">
            <a:avLst>
              <a:gd fmla="val 50000" name="adj1"/>
            </a:avLst>
          </a:prstGeom>
          <a:noFill/>
          <a:ln cap="flat" cmpd="sng" w="9525">
            <a:solidFill>
              <a:schemeClr val="lt1"/>
            </a:solidFill>
            <a:prstDash val="solid"/>
            <a:round/>
            <a:headEnd len="med" w="med" type="oval"/>
            <a:tailEnd len="med" w="med" type="oval"/>
          </a:ln>
        </p:spPr>
      </p:cxnSp>
      <p:cxnSp>
        <p:nvCxnSpPr>
          <p:cNvPr id="2306" name="Google Shape;2306;p63"/>
          <p:cNvCxnSpPr>
            <a:stCxn id="2301" idx="4"/>
            <a:endCxn id="2307" idx="0"/>
          </p:cNvCxnSpPr>
          <p:nvPr/>
        </p:nvCxnSpPr>
        <p:spPr>
          <a:xfrm>
            <a:off x="4572000" y="2397488"/>
            <a:ext cx="0" cy="174300"/>
          </a:xfrm>
          <a:prstGeom prst="straightConnector1">
            <a:avLst/>
          </a:prstGeom>
          <a:noFill/>
          <a:ln cap="flat" cmpd="sng" w="9525">
            <a:solidFill>
              <a:schemeClr val="lt1"/>
            </a:solidFill>
            <a:prstDash val="solid"/>
            <a:round/>
            <a:headEnd len="med" w="med" type="oval"/>
            <a:tailEnd len="med" w="med" type="oval"/>
          </a:ln>
        </p:spPr>
      </p:cxnSp>
      <p:grpSp>
        <p:nvGrpSpPr>
          <p:cNvPr id="2308" name="Google Shape;2308;p63"/>
          <p:cNvGrpSpPr/>
          <p:nvPr/>
        </p:nvGrpSpPr>
        <p:grpSpPr>
          <a:xfrm>
            <a:off x="7392702" y="3821869"/>
            <a:ext cx="379914" cy="450246"/>
            <a:chOff x="3122257" y="1508594"/>
            <a:chExt cx="294850" cy="349434"/>
          </a:xfrm>
        </p:grpSpPr>
        <p:sp>
          <p:nvSpPr>
            <p:cNvPr id="2309" name="Google Shape;2309;p63"/>
            <p:cNvSpPr/>
            <p:nvPr/>
          </p:nvSpPr>
          <p:spPr>
            <a:xfrm>
              <a:off x="3226110" y="1659042"/>
              <a:ext cx="87557" cy="29568"/>
            </a:xfrm>
            <a:custGeom>
              <a:rect b="b" l="l" r="r" t="t"/>
              <a:pathLst>
                <a:path extrusionOk="0" h="929" w="2751">
                  <a:moveTo>
                    <a:pt x="1099" y="0"/>
                  </a:moveTo>
                  <a:cubicBezTo>
                    <a:pt x="771" y="0"/>
                    <a:pt x="476" y="33"/>
                    <a:pt x="286" y="60"/>
                  </a:cubicBezTo>
                  <a:cubicBezTo>
                    <a:pt x="119" y="96"/>
                    <a:pt x="0" y="227"/>
                    <a:pt x="0" y="393"/>
                  </a:cubicBezTo>
                  <a:lnTo>
                    <a:pt x="0" y="762"/>
                  </a:lnTo>
                  <a:cubicBezTo>
                    <a:pt x="0" y="846"/>
                    <a:pt x="72" y="929"/>
                    <a:pt x="167" y="929"/>
                  </a:cubicBezTo>
                  <a:cubicBezTo>
                    <a:pt x="250" y="929"/>
                    <a:pt x="322" y="846"/>
                    <a:pt x="322" y="762"/>
                  </a:cubicBezTo>
                  <a:lnTo>
                    <a:pt x="322" y="393"/>
                  </a:lnTo>
                  <a:cubicBezTo>
                    <a:pt x="322" y="393"/>
                    <a:pt x="322" y="369"/>
                    <a:pt x="345" y="369"/>
                  </a:cubicBezTo>
                  <a:cubicBezTo>
                    <a:pt x="509" y="350"/>
                    <a:pt x="813" y="315"/>
                    <a:pt x="1144" y="315"/>
                  </a:cubicBezTo>
                  <a:cubicBezTo>
                    <a:pt x="1222" y="315"/>
                    <a:pt x="1302" y="317"/>
                    <a:pt x="1381" y="322"/>
                  </a:cubicBezTo>
                  <a:cubicBezTo>
                    <a:pt x="1893" y="358"/>
                    <a:pt x="2250" y="488"/>
                    <a:pt x="2465" y="703"/>
                  </a:cubicBezTo>
                  <a:cubicBezTo>
                    <a:pt x="2494" y="733"/>
                    <a:pt x="2536" y="747"/>
                    <a:pt x="2578" y="747"/>
                  </a:cubicBezTo>
                  <a:cubicBezTo>
                    <a:pt x="2619" y="747"/>
                    <a:pt x="2661" y="733"/>
                    <a:pt x="2691" y="703"/>
                  </a:cubicBezTo>
                  <a:cubicBezTo>
                    <a:pt x="2750" y="643"/>
                    <a:pt x="2750" y="536"/>
                    <a:pt x="2679" y="477"/>
                  </a:cubicBezTo>
                  <a:cubicBezTo>
                    <a:pt x="2297" y="95"/>
                    <a:pt x="1652" y="0"/>
                    <a:pt x="109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0" name="Google Shape;2310;p63"/>
            <p:cNvSpPr/>
            <p:nvPr/>
          </p:nvSpPr>
          <p:spPr>
            <a:xfrm>
              <a:off x="3171144" y="1612033"/>
              <a:ext cx="196694" cy="245613"/>
            </a:xfrm>
            <a:custGeom>
              <a:rect b="b" l="l" r="r" t="t"/>
              <a:pathLst>
                <a:path extrusionOk="0" h="7717" w="6180">
                  <a:moveTo>
                    <a:pt x="4835" y="334"/>
                  </a:moveTo>
                  <a:lnTo>
                    <a:pt x="4835" y="1894"/>
                  </a:lnTo>
                  <a:cubicBezTo>
                    <a:pt x="4835" y="2132"/>
                    <a:pt x="4775" y="2358"/>
                    <a:pt x="4692" y="2561"/>
                  </a:cubicBezTo>
                  <a:cubicBezTo>
                    <a:pt x="4668" y="2585"/>
                    <a:pt x="4668" y="2608"/>
                    <a:pt x="4668" y="2644"/>
                  </a:cubicBezTo>
                  <a:lnTo>
                    <a:pt x="4668" y="3097"/>
                  </a:lnTo>
                  <a:cubicBezTo>
                    <a:pt x="4668" y="3537"/>
                    <a:pt x="4489" y="3930"/>
                    <a:pt x="4180" y="4228"/>
                  </a:cubicBezTo>
                  <a:cubicBezTo>
                    <a:pt x="3900" y="4497"/>
                    <a:pt x="3532" y="4649"/>
                    <a:pt x="3129" y="4649"/>
                  </a:cubicBezTo>
                  <a:cubicBezTo>
                    <a:pt x="3087" y="4649"/>
                    <a:pt x="3044" y="4648"/>
                    <a:pt x="3001" y="4644"/>
                  </a:cubicBezTo>
                  <a:cubicBezTo>
                    <a:pt x="2168" y="4597"/>
                    <a:pt x="1537" y="3894"/>
                    <a:pt x="1537" y="3037"/>
                  </a:cubicBezTo>
                  <a:lnTo>
                    <a:pt x="1537" y="2644"/>
                  </a:lnTo>
                  <a:cubicBezTo>
                    <a:pt x="1537" y="2608"/>
                    <a:pt x="1537" y="2597"/>
                    <a:pt x="1513" y="2561"/>
                  </a:cubicBezTo>
                  <a:cubicBezTo>
                    <a:pt x="1418" y="2358"/>
                    <a:pt x="1370" y="2120"/>
                    <a:pt x="1370" y="1894"/>
                  </a:cubicBezTo>
                  <a:lnTo>
                    <a:pt x="1370" y="1549"/>
                  </a:lnTo>
                  <a:cubicBezTo>
                    <a:pt x="1370" y="882"/>
                    <a:pt x="1918" y="334"/>
                    <a:pt x="2584" y="334"/>
                  </a:cubicBezTo>
                  <a:close/>
                  <a:moveTo>
                    <a:pt x="3954" y="4763"/>
                  </a:moveTo>
                  <a:lnTo>
                    <a:pt x="3954" y="5061"/>
                  </a:lnTo>
                  <a:lnTo>
                    <a:pt x="3096" y="5656"/>
                  </a:lnTo>
                  <a:lnTo>
                    <a:pt x="2215" y="5061"/>
                  </a:lnTo>
                  <a:lnTo>
                    <a:pt x="2215" y="4763"/>
                  </a:lnTo>
                  <a:cubicBezTo>
                    <a:pt x="2441" y="4883"/>
                    <a:pt x="2691" y="4966"/>
                    <a:pt x="2965" y="4978"/>
                  </a:cubicBezTo>
                  <a:lnTo>
                    <a:pt x="3096" y="4978"/>
                  </a:lnTo>
                  <a:cubicBezTo>
                    <a:pt x="3406" y="4978"/>
                    <a:pt x="3704" y="4894"/>
                    <a:pt x="3954" y="4763"/>
                  </a:cubicBezTo>
                  <a:close/>
                  <a:moveTo>
                    <a:pt x="2084" y="5359"/>
                  </a:moveTo>
                  <a:lnTo>
                    <a:pt x="2846" y="5883"/>
                  </a:lnTo>
                  <a:lnTo>
                    <a:pt x="2441" y="6276"/>
                  </a:lnTo>
                  <a:lnTo>
                    <a:pt x="2430" y="6276"/>
                  </a:lnTo>
                  <a:lnTo>
                    <a:pt x="1918" y="5525"/>
                  </a:lnTo>
                  <a:lnTo>
                    <a:pt x="2084" y="5359"/>
                  </a:lnTo>
                  <a:close/>
                  <a:moveTo>
                    <a:pt x="4108" y="5347"/>
                  </a:moveTo>
                  <a:lnTo>
                    <a:pt x="4275" y="5514"/>
                  </a:lnTo>
                  <a:lnTo>
                    <a:pt x="3763" y="6276"/>
                  </a:lnTo>
                  <a:lnTo>
                    <a:pt x="3751" y="6276"/>
                  </a:lnTo>
                  <a:lnTo>
                    <a:pt x="3346" y="5871"/>
                  </a:lnTo>
                  <a:lnTo>
                    <a:pt x="4108" y="5347"/>
                  </a:lnTo>
                  <a:close/>
                  <a:moveTo>
                    <a:pt x="2572" y="1"/>
                  </a:moveTo>
                  <a:cubicBezTo>
                    <a:pt x="1727" y="1"/>
                    <a:pt x="1037" y="692"/>
                    <a:pt x="1037" y="1537"/>
                  </a:cubicBezTo>
                  <a:lnTo>
                    <a:pt x="1037" y="1882"/>
                  </a:lnTo>
                  <a:cubicBezTo>
                    <a:pt x="1037" y="2144"/>
                    <a:pt x="1096" y="2418"/>
                    <a:pt x="1215" y="2668"/>
                  </a:cubicBezTo>
                  <a:lnTo>
                    <a:pt x="1215" y="3025"/>
                  </a:lnTo>
                  <a:cubicBezTo>
                    <a:pt x="1215" y="3620"/>
                    <a:pt x="1489" y="4168"/>
                    <a:pt x="1906" y="4525"/>
                  </a:cubicBezTo>
                  <a:lnTo>
                    <a:pt x="1906" y="5061"/>
                  </a:lnTo>
                  <a:lnTo>
                    <a:pt x="1608" y="5383"/>
                  </a:lnTo>
                  <a:cubicBezTo>
                    <a:pt x="1572" y="5406"/>
                    <a:pt x="1560" y="5454"/>
                    <a:pt x="1560" y="5502"/>
                  </a:cubicBezTo>
                  <a:lnTo>
                    <a:pt x="560" y="5859"/>
                  </a:lnTo>
                  <a:cubicBezTo>
                    <a:pt x="239" y="5978"/>
                    <a:pt x="1" y="6299"/>
                    <a:pt x="1" y="6657"/>
                  </a:cubicBezTo>
                  <a:lnTo>
                    <a:pt x="1" y="7549"/>
                  </a:lnTo>
                  <a:cubicBezTo>
                    <a:pt x="1" y="7645"/>
                    <a:pt x="72" y="7716"/>
                    <a:pt x="167" y="7716"/>
                  </a:cubicBezTo>
                  <a:cubicBezTo>
                    <a:pt x="251" y="7716"/>
                    <a:pt x="322" y="7645"/>
                    <a:pt x="322" y="7549"/>
                  </a:cubicBezTo>
                  <a:lnTo>
                    <a:pt x="322" y="6657"/>
                  </a:lnTo>
                  <a:cubicBezTo>
                    <a:pt x="322" y="6430"/>
                    <a:pt x="465" y="6240"/>
                    <a:pt x="667" y="6168"/>
                  </a:cubicBezTo>
                  <a:lnTo>
                    <a:pt x="1715" y="5775"/>
                  </a:lnTo>
                  <a:lnTo>
                    <a:pt x="2144" y="6430"/>
                  </a:lnTo>
                  <a:cubicBezTo>
                    <a:pt x="2203" y="6526"/>
                    <a:pt x="2287" y="6561"/>
                    <a:pt x="2382" y="6585"/>
                  </a:cubicBezTo>
                  <a:lnTo>
                    <a:pt x="2406" y="6585"/>
                  </a:lnTo>
                  <a:cubicBezTo>
                    <a:pt x="2501" y="6585"/>
                    <a:pt x="2584" y="6549"/>
                    <a:pt x="2644" y="6478"/>
                  </a:cubicBezTo>
                  <a:lnTo>
                    <a:pt x="2918" y="6204"/>
                  </a:lnTo>
                  <a:lnTo>
                    <a:pt x="2918" y="7549"/>
                  </a:lnTo>
                  <a:cubicBezTo>
                    <a:pt x="2918" y="7633"/>
                    <a:pt x="2989" y="7716"/>
                    <a:pt x="3084" y="7716"/>
                  </a:cubicBezTo>
                  <a:cubicBezTo>
                    <a:pt x="3168" y="7716"/>
                    <a:pt x="3239" y="7633"/>
                    <a:pt x="3239" y="7549"/>
                  </a:cubicBezTo>
                  <a:lnTo>
                    <a:pt x="3239" y="6204"/>
                  </a:lnTo>
                  <a:lnTo>
                    <a:pt x="3513" y="6478"/>
                  </a:lnTo>
                  <a:cubicBezTo>
                    <a:pt x="3573" y="6537"/>
                    <a:pt x="3656" y="6585"/>
                    <a:pt x="3751" y="6585"/>
                  </a:cubicBezTo>
                  <a:lnTo>
                    <a:pt x="3775" y="6585"/>
                  </a:lnTo>
                  <a:cubicBezTo>
                    <a:pt x="3882" y="6561"/>
                    <a:pt x="3977" y="6526"/>
                    <a:pt x="4013" y="6430"/>
                  </a:cubicBezTo>
                  <a:lnTo>
                    <a:pt x="4454" y="5775"/>
                  </a:lnTo>
                  <a:lnTo>
                    <a:pt x="5489" y="6168"/>
                  </a:lnTo>
                  <a:cubicBezTo>
                    <a:pt x="5704" y="6240"/>
                    <a:pt x="5835" y="6430"/>
                    <a:pt x="5835" y="6657"/>
                  </a:cubicBezTo>
                  <a:lnTo>
                    <a:pt x="5835" y="7549"/>
                  </a:lnTo>
                  <a:cubicBezTo>
                    <a:pt x="5835" y="7645"/>
                    <a:pt x="5906" y="7716"/>
                    <a:pt x="6001" y="7716"/>
                  </a:cubicBezTo>
                  <a:cubicBezTo>
                    <a:pt x="6085" y="7716"/>
                    <a:pt x="6156" y="7645"/>
                    <a:pt x="6156" y="7549"/>
                  </a:cubicBezTo>
                  <a:lnTo>
                    <a:pt x="6156" y="6657"/>
                  </a:lnTo>
                  <a:cubicBezTo>
                    <a:pt x="6180" y="6311"/>
                    <a:pt x="5954" y="6002"/>
                    <a:pt x="5620" y="5883"/>
                  </a:cubicBezTo>
                  <a:lnTo>
                    <a:pt x="4632" y="5525"/>
                  </a:lnTo>
                  <a:cubicBezTo>
                    <a:pt x="4632" y="5478"/>
                    <a:pt x="4608" y="5442"/>
                    <a:pt x="4585" y="5406"/>
                  </a:cubicBezTo>
                  <a:lnTo>
                    <a:pt x="4287" y="5097"/>
                  </a:lnTo>
                  <a:lnTo>
                    <a:pt x="4287" y="4549"/>
                  </a:lnTo>
                  <a:cubicBezTo>
                    <a:pt x="4311" y="4513"/>
                    <a:pt x="4346" y="4490"/>
                    <a:pt x="4370" y="4466"/>
                  </a:cubicBezTo>
                  <a:cubicBezTo>
                    <a:pt x="4751" y="4109"/>
                    <a:pt x="4966" y="3620"/>
                    <a:pt x="4966" y="3097"/>
                  </a:cubicBezTo>
                  <a:lnTo>
                    <a:pt x="4966" y="2680"/>
                  </a:lnTo>
                  <a:cubicBezTo>
                    <a:pt x="5085" y="2430"/>
                    <a:pt x="5144" y="2180"/>
                    <a:pt x="5144" y="1894"/>
                  </a:cubicBezTo>
                  <a:lnTo>
                    <a:pt x="5144" y="168"/>
                  </a:lnTo>
                  <a:cubicBezTo>
                    <a:pt x="5144" y="72"/>
                    <a:pt x="5073" y="1"/>
                    <a:pt x="498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1" name="Google Shape;2311;p63"/>
            <p:cNvSpPr/>
            <p:nvPr/>
          </p:nvSpPr>
          <p:spPr>
            <a:xfrm>
              <a:off x="3204117" y="1836767"/>
              <a:ext cx="10630" cy="21261"/>
            </a:xfrm>
            <a:custGeom>
              <a:rect b="b" l="l" r="r" t="t"/>
              <a:pathLst>
                <a:path extrusionOk="0" h="668" w="334">
                  <a:moveTo>
                    <a:pt x="167" y="0"/>
                  </a:moveTo>
                  <a:cubicBezTo>
                    <a:pt x="84" y="0"/>
                    <a:pt x="1" y="72"/>
                    <a:pt x="1" y="167"/>
                  </a:cubicBezTo>
                  <a:lnTo>
                    <a:pt x="1" y="500"/>
                  </a:lnTo>
                  <a:cubicBezTo>
                    <a:pt x="1" y="596"/>
                    <a:pt x="84" y="667"/>
                    <a:pt x="167" y="667"/>
                  </a:cubicBezTo>
                  <a:cubicBezTo>
                    <a:pt x="262" y="667"/>
                    <a:pt x="334" y="596"/>
                    <a:pt x="334" y="500"/>
                  </a:cubicBezTo>
                  <a:lnTo>
                    <a:pt x="334" y="167"/>
                  </a:lnTo>
                  <a:cubicBezTo>
                    <a:pt x="334" y="72"/>
                    <a:pt x="262"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2" name="Google Shape;2312;p63"/>
            <p:cNvSpPr/>
            <p:nvPr/>
          </p:nvSpPr>
          <p:spPr>
            <a:xfrm>
              <a:off x="3324616" y="1836767"/>
              <a:ext cx="10280" cy="21261"/>
            </a:xfrm>
            <a:custGeom>
              <a:rect b="b" l="l" r="r" t="t"/>
              <a:pathLst>
                <a:path extrusionOk="0" h="668" w="323">
                  <a:moveTo>
                    <a:pt x="167" y="0"/>
                  </a:moveTo>
                  <a:cubicBezTo>
                    <a:pt x="72" y="0"/>
                    <a:pt x="1" y="72"/>
                    <a:pt x="1" y="167"/>
                  </a:cubicBezTo>
                  <a:lnTo>
                    <a:pt x="1" y="500"/>
                  </a:lnTo>
                  <a:cubicBezTo>
                    <a:pt x="1" y="596"/>
                    <a:pt x="72" y="667"/>
                    <a:pt x="167" y="667"/>
                  </a:cubicBezTo>
                  <a:cubicBezTo>
                    <a:pt x="251" y="667"/>
                    <a:pt x="322" y="596"/>
                    <a:pt x="322" y="500"/>
                  </a:cubicBezTo>
                  <a:lnTo>
                    <a:pt x="322" y="167"/>
                  </a:lnTo>
                  <a:cubicBezTo>
                    <a:pt x="322" y="72"/>
                    <a:pt x="251"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3" name="Google Shape;2313;p63"/>
            <p:cNvSpPr/>
            <p:nvPr/>
          </p:nvSpPr>
          <p:spPr>
            <a:xfrm>
              <a:off x="3122257" y="1508594"/>
              <a:ext cx="294850" cy="278554"/>
            </a:xfrm>
            <a:custGeom>
              <a:rect b="b" l="l" r="r" t="t"/>
              <a:pathLst>
                <a:path extrusionOk="0" h="8752" w="9264">
                  <a:moveTo>
                    <a:pt x="3096" y="584"/>
                  </a:moveTo>
                  <a:lnTo>
                    <a:pt x="3096" y="584"/>
                  </a:lnTo>
                  <a:cubicBezTo>
                    <a:pt x="2858" y="798"/>
                    <a:pt x="2620" y="1060"/>
                    <a:pt x="2430" y="1382"/>
                  </a:cubicBezTo>
                  <a:cubicBezTo>
                    <a:pt x="2299" y="1584"/>
                    <a:pt x="2156" y="1810"/>
                    <a:pt x="2061" y="2048"/>
                  </a:cubicBezTo>
                  <a:lnTo>
                    <a:pt x="1168" y="2048"/>
                  </a:lnTo>
                  <a:cubicBezTo>
                    <a:pt x="1656" y="1394"/>
                    <a:pt x="2322" y="882"/>
                    <a:pt x="3096" y="584"/>
                  </a:cubicBezTo>
                  <a:close/>
                  <a:moveTo>
                    <a:pt x="4466" y="310"/>
                  </a:moveTo>
                  <a:lnTo>
                    <a:pt x="4466" y="2048"/>
                  </a:lnTo>
                  <a:lnTo>
                    <a:pt x="2418" y="2048"/>
                  </a:lnTo>
                  <a:cubicBezTo>
                    <a:pt x="2894" y="1048"/>
                    <a:pt x="3632" y="382"/>
                    <a:pt x="4466" y="310"/>
                  </a:cubicBezTo>
                  <a:close/>
                  <a:moveTo>
                    <a:pt x="4799" y="310"/>
                  </a:moveTo>
                  <a:cubicBezTo>
                    <a:pt x="5644" y="382"/>
                    <a:pt x="6371" y="1048"/>
                    <a:pt x="6847" y="2048"/>
                  </a:cubicBezTo>
                  <a:lnTo>
                    <a:pt x="4799" y="2048"/>
                  </a:lnTo>
                  <a:lnTo>
                    <a:pt x="4799" y="310"/>
                  </a:lnTo>
                  <a:close/>
                  <a:moveTo>
                    <a:pt x="6168" y="608"/>
                  </a:moveTo>
                  <a:cubicBezTo>
                    <a:pt x="6942" y="905"/>
                    <a:pt x="7609" y="1405"/>
                    <a:pt x="8097" y="2060"/>
                  </a:cubicBezTo>
                  <a:lnTo>
                    <a:pt x="7204" y="2060"/>
                  </a:lnTo>
                  <a:cubicBezTo>
                    <a:pt x="7097" y="1810"/>
                    <a:pt x="6966" y="1584"/>
                    <a:pt x="6835" y="1382"/>
                  </a:cubicBezTo>
                  <a:cubicBezTo>
                    <a:pt x="6621" y="1072"/>
                    <a:pt x="6406" y="810"/>
                    <a:pt x="6168" y="608"/>
                  </a:cubicBezTo>
                  <a:close/>
                  <a:moveTo>
                    <a:pt x="1941" y="2382"/>
                  </a:moveTo>
                  <a:cubicBezTo>
                    <a:pt x="1703" y="3013"/>
                    <a:pt x="1560" y="3715"/>
                    <a:pt x="1549" y="4465"/>
                  </a:cubicBezTo>
                  <a:lnTo>
                    <a:pt x="322" y="4465"/>
                  </a:lnTo>
                  <a:cubicBezTo>
                    <a:pt x="358" y="3703"/>
                    <a:pt x="584" y="2989"/>
                    <a:pt x="953" y="2382"/>
                  </a:cubicBezTo>
                  <a:close/>
                  <a:moveTo>
                    <a:pt x="8323" y="2382"/>
                  </a:moveTo>
                  <a:cubicBezTo>
                    <a:pt x="8692" y="2989"/>
                    <a:pt x="8919" y="3703"/>
                    <a:pt x="8942" y="4465"/>
                  </a:cubicBezTo>
                  <a:lnTo>
                    <a:pt x="7728" y="4465"/>
                  </a:lnTo>
                  <a:cubicBezTo>
                    <a:pt x="7692" y="3715"/>
                    <a:pt x="7561" y="3013"/>
                    <a:pt x="7335" y="2382"/>
                  </a:cubicBezTo>
                  <a:close/>
                  <a:moveTo>
                    <a:pt x="1537" y="4787"/>
                  </a:moveTo>
                  <a:cubicBezTo>
                    <a:pt x="1560" y="5466"/>
                    <a:pt x="1668" y="6132"/>
                    <a:pt x="1882" y="6739"/>
                  </a:cubicBezTo>
                  <a:lnTo>
                    <a:pt x="1918" y="6870"/>
                  </a:lnTo>
                  <a:lnTo>
                    <a:pt x="941" y="6870"/>
                  </a:lnTo>
                  <a:cubicBezTo>
                    <a:pt x="572" y="6239"/>
                    <a:pt x="346" y="5525"/>
                    <a:pt x="310" y="4787"/>
                  </a:cubicBezTo>
                  <a:close/>
                  <a:moveTo>
                    <a:pt x="8919" y="4787"/>
                  </a:moveTo>
                  <a:cubicBezTo>
                    <a:pt x="8919" y="5501"/>
                    <a:pt x="8704" y="6204"/>
                    <a:pt x="8347" y="6811"/>
                  </a:cubicBezTo>
                  <a:cubicBezTo>
                    <a:pt x="8335" y="6823"/>
                    <a:pt x="8323" y="6859"/>
                    <a:pt x="8311" y="6870"/>
                  </a:cubicBezTo>
                  <a:lnTo>
                    <a:pt x="7323" y="6870"/>
                  </a:lnTo>
                  <a:lnTo>
                    <a:pt x="7371" y="6739"/>
                  </a:lnTo>
                  <a:cubicBezTo>
                    <a:pt x="7573" y="6120"/>
                    <a:pt x="7680" y="5466"/>
                    <a:pt x="7692" y="4787"/>
                  </a:cubicBezTo>
                  <a:close/>
                  <a:moveTo>
                    <a:pt x="4632" y="1"/>
                  </a:moveTo>
                  <a:cubicBezTo>
                    <a:pt x="3394" y="1"/>
                    <a:pt x="2239" y="477"/>
                    <a:pt x="1358" y="1346"/>
                  </a:cubicBezTo>
                  <a:cubicBezTo>
                    <a:pt x="477" y="2227"/>
                    <a:pt x="1" y="3382"/>
                    <a:pt x="1" y="4620"/>
                  </a:cubicBezTo>
                  <a:cubicBezTo>
                    <a:pt x="1" y="6358"/>
                    <a:pt x="953" y="7930"/>
                    <a:pt x="2501" y="8728"/>
                  </a:cubicBezTo>
                  <a:cubicBezTo>
                    <a:pt x="2537" y="8752"/>
                    <a:pt x="2549" y="8752"/>
                    <a:pt x="2573" y="8752"/>
                  </a:cubicBezTo>
                  <a:cubicBezTo>
                    <a:pt x="2632" y="8752"/>
                    <a:pt x="2692" y="8716"/>
                    <a:pt x="2727" y="8656"/>
                  </a:cubicBezTo>
                  <a:cubicBezTo>
                    <a:pt x="2775" y="8585"/>
                    <a:pt x="2739" y="8478"/>
                    <a:pt x="2656" y="8430"/>
                  </a:cubicBezTo>
                  <a:cubicBezTo>
                    <a:pt x="2061" y="8121"/>
                    <a:pt x="1560" y="7692"/>
                    <a:pt x="1179" y="7180"/>
                  </a:cubicBezTo>
                  <a:lnTo>
                    <a:pt x="2072" y="7180"/>
                  </a:lnTo>
                  <a:cubicBezTo>
                    <a:pt x="2263" y="7632"/>
                    <a:pt x="2513" y="8013"/>
                    <a:pt x="2799" y="8335"/>
                  </a:cubicBezTo>
                  <a:cubicBezTo>
                    <a:pt x="2831" y="8368"/>
                    <a:pt x="2879" y="8386"/>
                    <a:pt x="2924" y="8386"/>
                  </a:cubicBezTo>
                  <a:cubicBezTo>
                    <a:pt x="2962" y="8386"/>
                    <a:pt x="2998" y="8374"/>
                    <a:pt x="3025" y="8347"/>
                  </a:cubicBezTo>
                  <a:cubicBezTo>
                    <a:pt x="3084" y="8287"/>
                    <a:pt x="3096" y="8180"/>
                    <a:pt x="3037" y="8121"/>
                  </a:cubicBezTo>
                  <a:cubicBezTo>
                    <a:pt x="2799" y="7859"/>
                    <a:pt x="2596" y="7537"/>
                    <a:pt x="2430" y="7180"/>
                  </a:cubicBezTo>
                  <a:cubicBezTo>
                    <a:pt x="2501" y="7168"/>
                    <a:pt x="2561" y="7109"/>
                    <a:pt x="2561" y="7025"/>
                  </a:cubicBezTo>
                  <a:cubicBezTo>
                    <a:pt x="2561" y="6930"/>
                    <a:pt x="2489" y="6859"/>
                    <a:pt x="2394" y="6859"/>
                  </a:cubicBezTo>
                  <a:lnTo>
                    <a:pt x="2275" y="6859"/>
                  </a:lnTo>
                  <a:cubicBezTo>
                    <a:pt x="2025" y="6228"/>
                    <a:pt x="1894" y="5513"/>
                    <a:pt x="1882" y="4775"/>
                  </a:cubicBezTo>
                  <a:lnTo>
                    <a:pt x="2061" y="4775"/>
                  </a:lnTo>
                  <a:cubicBezTo>
                    <a:pt x="2144" y="4775"/>
                    <a:pt x="2215" y="4704"/>
                    <a:pt x="2215" y="4608"/>
                  </a:cubicBezTo>
                  <a:cubicBezTo>
                    <a:pt x="2215" y="4513"/>
                    <a:pt x="2144" y="4442"/>
                    <a:pt x="2061" y="4442"/>
                  </a:cubicBezTo>
                  <a:lnTo>
                    <a:pt x="1882" y="4442"/>
                  </a:lnTo>
                  <a:cubicBezTo>
                    <a:pt x="1894" y="3680"/>
                    <a:pt x="2037" y="2965"/>
                    <a:pt x="2275" y="2358"/>
                  </a:cubicBezTo>
                  <a:lnTo>
                    <a:pt x="4478" y="2358"/>
                  </a:lnTo>
                  <a:lnTo>
                    <a:pt x="4478" y="2715"/>
                  </a:lnTo>
                  <a:cubicBezTo>
                    <a:pt x="4478" y="2810"/>
                    <a:pt x="4561" y="2882"/>
                    <a:pt x="4644" y="2882"/>
                  </a:cubicBezTo>
                  <a:cubicBezTo>
                    <a:pt x="4739" y="2882"/>
                    <a:pt x="4811" y="2810"/>
                    <a:pt x="4811" y="2715"/>
                  </a:cubicBezTo>
                  <a:lnTo>
                    <a:pt x="4811" y="2358"/>
                  </a:lnTo>
                  <a:lnTo>
                    <a:pt x="7014" y="2358"/>
                  </a:lnTo>
                  <a:cubicBezTo>
                    <a:pt x="7252" y="2965"/>
                    <a:pt x="7395" y="3680"/>
                    <a:pt x="7418" y="4442"/>
                  </a:cubicBezTo>
                  <a:lnTo>
                    <a:pt x="7204" y="4442"/>
                  </a:lnTo>
                  <a:cubicBezTo>
                    <a:pt x="7121" y="4442"/>
                    <a:pt x="7037" y="4513"/>
                    <a:pt x="7037" y="4608"/>
                  </a:cubicBezTo>
                  <a:cubicBezTo>
                    <a:pt x="7037" y="4704"/>
                    <a:pt x="7121" y="4775"/>
                    <a:pt x="7204" y="4775"/>
                  </a:cubicBezTo>
                  <a:lnTo>
                    <a:pt x="7383" y="4775"/>
                  </a:lnTo>
                  <a:cubicBezTo>
                    <a:pt x="7371" y="5513"/>
                    <a:pt x="7216" y="6228"/>
                    <a:pt x="6978" y="6859"/>
                  </a:cubicBezTo>
                  <a:lnTo>
                    <a:pt x="6859" y="6859"/>
                  </a:lnTo>
                  <a:cubicBezTo>
                    <a:pt x="6775" y="6859"/>
                    <a:pt x="6704" y="6930"/>
                    <a:pt x="6704" y="7025"/>
                  </a:cubicBezTo>
                  <a:cubicBezTo>
                    <a:pt x="6704" y="7109"/>
                    <a:pt x="6764" y="7168"/>
                    <a:pt x="6835" y="7180"/>
                  </a:cubicBezTo>
                  <a:cubicBezTo>
                    <a:pt x="6668" y="7537"/>
                    <a:pt x="6466" y="7859"/>
                    <a:pt x="6228" y="8121"/>
                  </a:cubicBezTo>
                  <a:cubicBezTo>
                    <a:pt x="6168" y="8180"/>
                    <a:pt x="6168" y="8287"/>
                    <a:pt x="6240" y="8347"/>
                  </a:cubicBezTo>
                  <a:cubicBezTo>
                    <a:pt x="6263" y="8371"/>
                    <a:pt x="6311" y="8394"/>
                    <a:pt x="6347" y="8394"/>
                  </a:cubicBezTo>
                  <a:cubicBezTo>
                    <a:pt x="6383" y="8394"/>
                    <a:pt x="6430" y="8371"/>
                    <a:pt x="6466" y="8335"/>
                  </a:cubicBezTo>
                  <a:cubicBezTo>
                    <a:pt x="6740" y="8013"/>
                    <a:pt x="7002" y="7621"/>
                    <a:pt x="7192" y="7180"/>
                  </a:cubicBezTo>
                  <a:lnTo>
                    <a:pt x="8085" y="7180"/>
                  </a:lnTo>
                  <a:cubicBezTo>
                    <a:pt x="7728" y="7656"/>
                    <a:pt x="7299" y="8061"/>
                    <a:pt x="6775" y="8347"/>
                  </a:cubicBezTo>
                  <a:cubicBezTo>
                    <a:pt x="6704" y="8394"/>
                    <a:pt x="6668" y="8490"/>
                    <a:pt x="6716" y="8573"/>
                  </a:cubicBezTo>
                  <a:cubicBezTo>
                    <a:pt x="6749" y="8622"/>
                    <a:pt x="6804" y="8649"/>
                    <a:pt x="6863" y="8649"/>
                  </a:cubicBezTo>
                  <a:cubicBezTo>
                    <a:pt x="6889" y="8649"/>
                    <a:pt x="6916" y="8644"/>
                    <a:pt x="6942" y="8633"/>
                  </a:cubicBezTo>
                  <a:cubicBezTo>
                    <a:pt x="7621" y="8228"/>
                    <a:pt x="8204" y="7644"/>
                    <a:pt x="8621" y="6966"/>
                  </a:cubicBezTo>
                  <a:cubicBezTo>
                    <a:pt x="9038" y="6251"/>
                    <a:pt x="9264" y="5442"/>
                    <a:pt x="9264" y="4608"/>
                  </a:cubicBezTo>
                  <a:cubicBezTo>
                    <a:pt x="9264" y="3382"/>
                    <a:pt x="8788" y="2227"/>
                    <a:pt x="7907" y="1346"/>
                  </a:cubicBezTo>
                  <a:cubicBezTo>
                    <a:pt x="7025" y="477"/>
                    <a:pt x="5871" y="1"/>
                    <a:pt x="463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14" name="Google Shape;2314;p63"/>
          <p:cNvGrpSpPr/>
          <p:nvPr/>
        </p:nvGrpSpPr>
        <p:grpSpPr>
          <a:xfrm>
            <a:off x="4327602" y="3802317"/>
            <a:ext cx="488771" cy="489330"/>
            <a:chOff x="3094217" y="1976585"/>
            <a:chExt cx="350198" cy="350548"/>
          </a:xfrm>
        </p:grpSpPr>
        <p:sp>
          <p:nvSpPr>
            <p:cNvPr id="2315" name="Google Shape;2315;p63"/>
            <p:cNvSpPr/>
            <p:nvPr/>
          </p:nvSpPr>
          <p:spPr>
            <a:xfrm>
              <a:off x="3094217" y="2129039"/>
              <a:ext cx="131543" cy="197362"/>
            </a:xfrm>
            <a:custGeom>
              <a:rect b="b" l="l" r="r" t="t"/>
              <a:pathLst>
                <a:path extrusionOk="0" h="6201" w="4133">
                  <a:moveTo>
                    <a:pt x="2072" y="345"/>
                  </a:moveTo>
                  <a:cubicBezTo>
                    <a:pt x="2117" y="345"/>
                    <a:pt x="2162" y="348"/>
                    <a:pt x="2203" y="354"/>
                  </a:cubicBezTo>
                  <a:cubicBezTo>
                    <a:pt x="2906" y="414"/>
                    <a:pt x="3454" y="1045"/>
                    <a:pt x="3454" y="1759"/>
                  </a:cubicBezTo>
                  <a:cubicBezTo>
                    <a:pt x="3454" y="2438"/>
                    <a:pt x="3620" y="3069"/>
                    <a:pt x="3751" y="3402"/>
                  </a:cubicBezTo>
                  <a:lnTo>
                    <a:pt x="3751" y="3426"/>
                  </a:lnTo>
                  <a:cubicBezTo>
                    <a:pt x="3608" y="3509"/>
                    <a:pt x="3299" y="3688"/>
                    <a:pt x="2763" y="3807"/>
                  </a:cubicBezTo>
                  <a:lnTo>
                    <a:pt x="2763" y="3759"/>
                  </a:lnTo>
                  <a:lnTo>
                    <a:pt x="2763" y="3438"/>
                  </a:lnTo>
                  <a:cubicBezTo>
                    <a:pt x="2965" y="3319"/>
                    <a:pt x="3144" y="3140"/>
                    <a:pt x="3263" y="2926"/>
                  </a:cubicBezTo>
                  <a:cubicBezTo>
                    <a:pt x="3489" y="2533"/>
                    <a:pt x="3418" y="2021"/>
                    <a:pt x="3073" y="1712"/>
                  </a:cubicBezTo>
                  <a:cubicBezTo>
                    <a:pt x="2834" y="1485"/>
                    <a:pt x="2418" y="1235"/>
                    <a:pt x="1727" y="1235"/>
                  </a:cubicBezTo>
                  <a:cubicBezTo>
                    <a:pt x="1691" y="1235"/>
                    <a:pt x="1644" y="1247"/>
                    <a:pt x="1608" y="1283"/>
                  </a:cubicBezTo>
                  <a:lnTo>
                    <a:pt x="1275" y="1616"/>
                  </a:lnTo>
                  <a:cubicBezTo>
                    <a:pt x="1215" y="1676"/>
                    <a:pt x="1215" y="1783"/>
                    <a:pt x="1275" y="1843"/>
                  </a:cubicBezTo>
                  <a:cubicBezTo>
                    <a:pt x="1304" y="1872"/>
                    <a:pt x="1343" y="1887"/>
                    <a:pt x="1382" y="1887"/>
                  </a:cubicBezTo>
                  <a:cubicBezTo>
                    <a:pt x="1421" y="1887"/>
                    <a:pt x="1459" y="1872"/>
                    <a:pt x="1489" y="1843"/>
                  </a:cubicBezTo>
                  <a:lnTo>
                    <a:pt x="1787" y="1545"/>
                  </a:lnTo>
                  <a:cubicBezTo>
                    <a:pt x="2227" y="1557"/>
                    <a:pt x="2584" y="1700"/>
                    <a:pt x="2846" y="1938"/>
                  </a:cubicBezTo>
                  <a:cubicBezTo>
                    <a:pt x="3073" y="2140"/>
                    <a:pt x="3132" y="2485"/>
                    <a:pt x="2977" y="2747"/>
                  </a:cubicBezTo>
                  <a:cubicBezTo>
                    <a:pt x="2799" y="3081"/>
                    <a:pt x="2441" y="3283"/>
                    <a:pt x="2072" y="3283"/>
                  </a:cubicBezTo>
                  <a:cubicBezTo>
                    <a:pt x="1489" y="3283"/>
                    <a:pt x="1037" y="2831"/>
                    <a:pt x="1037" y="2247"/>
                  </a:cubicBezTo>
                  <a:cubicBezTo>
                    <a:pt x="1037" y="2152"/>
                    <a:pt x="953" y="2081"/>
                    <a:pt x="870" y="2081"/>
                  </a:cubicBezTo>
                  <a:cubicBezTo>
                    <a:pt x="775" y="2081"/>
                    <a:pt x="703" y="2152"/>
                    <a:pt x="703" y="2247"/>
                  </a:cubicBezTo>
                  <a:cubicBezTo>
                    <a:pt x="703" y="2747"/>
                    <a:pt x="989" y="3200"/>
                    <a:pt x="1394" y="3438"/>
                  </a:cubicBezTo>
                  <a:lnTo>
                    <a:pt x="1394" y="3759"/>
                  </a:lnTo>
                  <a:lnTo>
                    <a:pt x="1394" y="3807"/>
                  </a:lnTo>
                  <a:cubicBezTo>
                    <a:pt x="858" y="3688"/>
                    <a:pt x="525" y="3509"/>
                    <a:pt x="394" y="3426"/>
                  </a:cubicBezTo>
                  <a:cubicBezTo>
                    <a:pt x="394" y="3426"/>
                    <a:pt x="382" y="3426"/>
                    <a:pt x="394" y="3402"/>
                  </a:cubicBezTo>
                  <a:cubicBezTo>
                    <a:pt x="525" y="3081"/>
                    <a:pt x="691" y="2438"/>
                    <a:pt x="691" y="1759"/>
                  </a:cubicBezTo>
                  <a:cubicBezTo>
                    <a:pt x="691" y="1045"/>
                    <a:pt x="1239" y="414"/>
                    <a:pt x="1941" y="354"/>
                  </a:cubicBezTo>
                  <a:cubicBezTo>
                    <a:pt x="1983" y="348"/>
                    <a:pt x="2028" y="345"/>
                    <a:pt x="2072" y="345"/>
                  </a:cubicBezTo>
                  <a:close/>
                  <a:moveTo>
                    <a:pt x="2430" y="3581"/>
                  </a:moveTo>
                  <a:lnTo>
                    <a:pt x="2430" y="3783"/>
                  </a:lnTo>
                  <a:cubicBezTo>
                    <a:pt x="2430" y="3974"/>
                    <a:pt x="2537" y="4152"/>
                    <a:pt x="2715" y="4224"/>
                  </a:cubicBezTo>
                  <a:lnTo>
                    <a:pt x="2822" y="4271"/>
                  </a:lnTo>
                  <a:cubicBezTo>
                    <a:pt x="2656" y="4509"/>
                    <a:pt x="2370" y="4676"/>
                    <a:pt x="2072" y="4676"/>
                  </a:cubicBezTo>
                  <a:cubicBezTo>
                    <a:pt x="1775" y="4676"/>
                    <a:pt x="1489" y="4509"/>
                    <a:pt x="1334" y="4271"/>
                  </a:cubicBezTo>
                  <a:lnTo>
                    <a:pt x="1429" y="4224"/>
                  </a:lnTo>
                  <a:cubicBezTo>
                    <a:pt x="1608" y="4140"/>
                    <a:pt x="1715" y="3974"/>
                    <a:pt x="1715" y="3783"/>
                  </a:cubicBezTo>
                  <a:lnTo>
                    <a:pt x="1715" y="3581"/>
                  </a:lnTo>
                  <a:cubicBezTo>
                    <a:pt x="1834" y="3617"/>
                    <a:pt x="1953" y="3628"/>
                    <a:pt x="2072" y="3628"/>
                  </a:cubicBezTo>
                  <a:cubicBezTo>
                    <a:pt x="2191" y="3628"/>
                    <a:pt x="2311" y="3617"/>
                    <a:pt x="2430" y="3581"/>
                  </a:cubicBezTo>
                  <a:close/>
                  <a:moveTo>
                    <a:pt x="2065" y="0"/>
                  </a:moveTo>
                  <a:cubicBezTo>
                    <a:pt x="2010" y="0"/>
                    <a:pt x="1953" y="3"/>
                    <a:pt x="1894" y="9"/>
                  </a:cubicBezTo>
                  <a:cubicBezTo>
                    <a:pt x="1037" y="92"/>
                    <a:pt x="346" y="842"/>
                    <a:pt x="346" y="1735"/>
                  </a:cubicBezTo>
                  <a:cubicBezTo>
                    <a:pt x="346" y="2378"/>
                    <a:pt x="203" y="2962"/>
                    <a:pt x="60" y="3271"/>
                  </a:cubicBezTo>
                  <a:cubicBezTo>
                    <a:pt x="1" y="3426"/>
                    <a:pt x="48" y="3581"/>
                    <a:pt x="179" y="3676"/>
                  </a:cubicBezTo>
                  <a:cubicBezTo>
                    <a:pt x="310" y="3759"/>
                    <a:pt x="584" y="3926"/>
                    <a:pt x="1013" y="4045"/>
                  </a:cubicBezTo>
                  <a:lnTo>
                    <a:pt x="382" y="4379"/>
                  </a:lnTo>
                  <a:cubicBezTo>
                    <a:pt x="144" y="4498"/>
                    <a:pt x="1" y="4712"/>
                    <a:pt x="1" y="4986"/>
                  </a:cubicBezTo>
                  <a:lnTo>
                    <a:pt x="1" y="6045"/>
                  </a:lnTo>
                  <a:cubicBezTo>
                    <a:pt x="1" y="6129"/>
                    <a:pt x="84" y="6200"/>
                    <a:pt x="167" y="6200"/>
                  </a:cubicBezTo>
                  <a:cubicBezTo>
                    <a:pt x="263" y="6200"/>
                    <a:pt x="334" y="6129"/>
                    <a:pt x="334" y="6045"/>
                  </a:cubicBezTo>
                  <a:lnTo>
                    <a:pt x="334" y="4974"/>
                  </a:lnTo>
                  <a:cubicBezTo>
                    <a:pt x="334" y="4831"/>
                    <a:pt x="406" y="4712"/>
                    <a:pt x="525" y="4652"/>
                  </a:cubicBezTo>
                  <a:lnTo>
                    <a:pt x="1037" y="4402"/>
                  </a:lnTo>
                  <a:cubicBezTo>
                    <a:pt x="1239" y="4760"/>
                    <a:pt x="1644" y="4986"/>
                    <a:pt x="2060" y="4986"/>
                  </a:cubicBezTo>
                  <a:cubicBezTo>
                    <a:pt x="2489" y="4986"/>
                    <a:pt x="2882" y="4760"/>
                    <a:pt x="3084" y="4402"/>
                  </a:cubicBezTo>
                  <a:lnTo>
                    <a:pt x="3596" y="4652"/>
                  </a:lnTo>
                  <a:cubicBezTo>
                    <a:pt x="3704" y="4712"/>
                    <a:pt x="3787" y="4831"/>
                    <a:pt x="3787" y="4974"/>
                  </a:cubicBezTo>
                  <a:lnTo>
                    <a:pt x="3787" y="6022"/>
                  </a:lnTo>
                  <a:cubicBezTo>
                    <a:pt x="3787" y="6117"/>
                    <a:pt x="3858" y="6188"/>
                    <a:pt x="3954" y="6188"/>
                  </a:cubicBezTo>
                  <a:cubicBezTo>
                    <a:pt x="4037" y="6188"/>
                    <a:pt x="4108" y="6117"/>
                    <a:pt x="4108" y="6022"/>
                  </a:cubicBezTo>
                  <a:lnTo>
                    <a:pt x="4108" y="4974"/>
                  </a:lnTo>
                  <a:cubicBezTo>
                    <a:pt x="4132" y="4712"/>
                    <a:pt x="3977" y="4474"/>
                    <a:pt x="3739" y="4379"/>
                  </a:cubicBezTo>
                  <a:lnTo>
                    <a:pt x="3096" y="4045"/>
                  </a:lnTo>
                  <a:cubicBezTo>
                    <a:pt x="3537" y="3926"/>
                    <a:pt x="3799" y="3759"/>
                    <a:pt x="3930" y="3676"/>
                  </a:cubicBezTo>
                  <a:cubicBezTo>
                    <a:pt x="4073" y="3581"/>
                    <a:pt x="4108" y="3426"/>
                    <a:pt x="4049" y="3271"/>
                  </a:cubicBezTo>
                  <a:cubicBezTo>
                    <a:pt x="3918" y="2962"/>
                    <a:pt x="3775" y="2378"/>
                    <a:pt x="3775" y="1735"/>
                  </a:cubicBezTo>
                  <a:cubicBezTo>
                    <a:pt x="3775" y="866"/>
                    <a:pt x="3084" y="104"/>
                    <a:pt x="2227" y="9"/>
                  </a:cubicBezTo>
                  <a:cubicBezTo>
                    <a:pt x="2174" y="3"/>
                    <a:pt x="2120" y="0"/>
                    <a:pt x="206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6" name="Google Shape;2316;p63"/>
            <p:cNvSpPr/>
            <p:nvPr/>
          </p:nvSpPr>
          <p:spPr>
            <a:xfrm>
              <a:off x="3116592" y="2293778"/>
              <a:ext cx="10630" cy="32241"/>
            </a:xfrm>
            <a:custGeom>
              <a:rect b="b" l="l" r="r" t="t"/>
              <a:pathLst>
                <a:path extrusionOk="0" h="1013" w="334">
                  <a:moveTo>
                    <a:pt x="167" y="0"/>
                  </a:moveTo>
                  <a:cubicBezTo>
                    <a:pt x="72" y="0"/>
                    <a:pt x="0" y="72"/>
                    <a:pt x="0" y="167"/>
                  </a:cubicBezTo>
                  <a:lnTo>
                    <a:pt x="0" y="846"/>
                  </a:lnTo>
                  <a:cubicBezTo>
                    <a:pt x="0" y="941"/>
                    <a:pt x="72" y="1012"/>
                    <a:pt x="167" y="1012"/>
                  </a:cubicBezTo>
                  <a:cubicBezTo>
                    <a:pt x="250" y="1012"/>
                    <a:pt x="334" y="941"/>
                    <a:pt x="334" y="846"/>
                  </a:cubicBezTo>
                  <a:lnTo>
                    <a:pt x="334" y="167"/>
                  </a:lnTo>
                  <a:cubicBezTo>
                    <a:pt x="310" y="72"/>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7" name="Google Shape;2317;p63"/>
            <p:cNvSpPr/>
            <p:nvPr/>
          </p:nvSpPr>
          <p:spPr>
            <a:xfrm>
              <a:off x="3193519" y="2293778"/>
              <a:ext cx="10248" cy="32241"/>
            </a:xfrm>
            <a:custGeom>
              <a:rect b="b" l="l" r="r" t="t"/>
              <a:pathLst>
                <a:path extrusionOk="0" h="1013" w="322">
                  <a:moveTo>
                    <a:pt x="155" y="0"/>
                  </a:moveTo>
                  <a:cubicBezTo>
                    <a:pt x="72" y="0"/>
                    <a:pt x="0" y="72"/>
                    <a:pt x="0" y="167"/>
                  </a:cubicBezTo>
                  <a:lnTo>
                    <a:pt x="0" y="846"/>
                  </a:lnTo>
                  <a:cubicBezTo>
                    <a:pt x="0" y="941"/>
                    <a:pt x="72" y="1012"/>
                    <a:pt x="155" y="1012"/>
                  </a:cubicBezTo>
                  <a:cubicBezTo>
                    <a:pt x="250" y="1012"/>
                    <a:pt x="322" y="941"/>
                    <a:pt x="322" y="846"/>
                  </a:cubicBezTo>
                  <a:lnTo>
                    <a:pt x="322" y="167"/>
                  </a:lnTo>
                  <a:cubicBezTo>
                    <a:pt x="310" y="72"/>
                    <a:pt x="250" y="0"/>
                    <a:pt x="15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8" name="Google Shape;2318;p63"/>
            <p:cNvSpPr/>
            <p:nvPr/>
          </p:nvSpPr>
          <p:spPr>
            <a:xfrm>
              <a:off x="3346227" y="2166755"/>
              <a:ext cx="54966" cy="18301"/>
            </a:xfrm>
            <a:custGeom>
              <a:rect b="b" l="l" r="r" t="t"/>
              <a:pathLst>
                <a:path extrusionOk="0" h="575" w="1727">
                  <a:moveTo>
                    <a:pt x="646" y="0"/>
                  </a:moveTo>
                  <a:cubicBezTo>
                    <a:pt x="494" y="0"/>
                    <a:pt x="326" y="15"/>
                    <a:pt x="143" y="50"/>
                  </a:cubicBezTo>
                  <a:cubicBezTo>
                    <a:pt x="60" y="62"/>
                    <a:pt x="0" y="122"/>
                    <a:pt x="0" y="217"/>
                  </a:cubicBezTo>
                  <a:lnTo>
                    <a:pt x="0" y="396"/>
                  </a:lnTo>
                  <a:cubicBezTo>
                    <a:pt x="0" y="479"/>
                    <a:pt x="84" y="550"/>
                    <a:pt x="167" y="550"/>
                  </a:cubicBezTo>
                  <a:cubicBezTo>
                    <a:pt x="262" y="550"/>
                    <a:pt x="334" y="479"/>
                    <a:pt x="334" y="396"/>
                  </a:cubicBezTo>
                  <a:lnTo>
                    <a:pt x="334" y="360"/>
                  </a:lnTo>
                  <a:cubicBezTo>
                    <a:pt x="445" y="344"/>
                    <a:pt x="549" y="338"/>
                    <a:pt x="645" y="338"/>
                  </a:cubicBezTo>
                  <a:cubicBezTo>
                    <a:pt x="845" y="338"/>
                    <a:pt x="1007" y="367"/>
                    <a:pt x="1120" y="407"/>
                  </a:cubicBezTo>
                  <a:cubicBezTo>
                    <a:pt x="1334" y="467"/>
                    <a:pt x="1453" y="538"/>
                    <a:pt x="1453" y="538"/>
                  </a:cubicBezTo>
                  <a:cubicBezTo>
                    <a:pt x="1477" y="550"/>
                    <a:pt x="1512" y="574"/>
                    <a:pt x="1536" y="574"/>
                  </a:cubicBezTo>
                  <a:cubicBezTo>
                    <a:pt x="1584" y="574"/>
                    <a:pt x="1643" y="538"/>
                    <a:pt x="1667" y="491"/>
                  </a:cubicBezTo>
                  <a:cubicBezTo>
                    <a:pt x="1727" y="396"/>
                    <a:pt x="1715" y="288"/>
                    <a:pt x="1643" y="241"/>
                  </a:cubicBezTo>
                  <a:cubicBezTo>
                    <a:pt x="1615" y="231"/>
                    <a:pt x="1258" y="0"/>
                    <a:pt x="64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9" name="Google Shape;2319;p63"/>
            <p:cNvSpPr/>
            <p:nvPr/>
          </p:nvSpPr>
          <p:spPr>
            <a:xfrm>
              <a:off x="3302655" y="2134991"/>
              <a:ext cx="141760" cy="192143"/>
            </a:xfrm>
            <a:custGeom>
              <a:rect b="b" l="l" r="r" t="t"/>
              <a:pathLst>
                <a:path extrusionOk="0" h="6037" w="4454">
                  <a:moveTo>
                    <a:pt x="3453" y="334"/>
                  </a:moveTo>
                  <a:lnTo>
                    <a:pt x="3453" y="1132"/>
                  </a:lnTo>
                  <a:cubicBezTo>
                    <a:pt x="3453" y="1263"/>
                    <a:pt x="3429" y="1405"/>
                    <a:pt x="3370" y="1525"/>
                  </a:cubicBezTo>
                  <a:lnTo>
                    <a:pt x="3310" y="1644"/>
                  </a:lnTo>
                  <a:cubicBezTo>
                    <a:pt x="3298" y="1667"/>
                    <a:pt x="3298" y="1691"/>
                    <a:pt x="3298" y="1715"/>
                  </a:cubicBezTo>
                  <a:lnTo>
                    <a:pt x="3298" y="2060"/>
                  </a:lnTo>
                  <a:cubicBezTo>
                    <a:pt x="3274" y="2346"/>
                    <a:pt x="3155" y="2608"/>
                    <a:pt x="2953" y="2799"/>
                  </a:cubicBezTo>
                  <a:cubicBezTo>
                    <a:pt x="2739" y="3001"/>
                    <a:pt x="2477" y="3096"/>
                    <a:pt x="2191" y="3096"/>
                  </a:cubicBezTo>
                  <a:cubicBezTo>
                    <a:pt x="1643" y="3084"/>
                    <a:pt x="1179" y="2596"/>
                    <a:pt x="1179" y="2013"/>
                  </a:cubicBezTo>
                  <a:lnTo>
                    <a:pt x="1179" y="1715"/>
                  </a:lnTo>
                  <a:cubicBezTo>
                    <a:pt x="1179" y="1691"/>
                    <a:pt x="1179" y="1667"/>
                    <a:pt x="1167" y="1644"/>
                  </a:cubicBezTo>
                  <a:lnTo>
                    <a:pt x="1107" y="1525"/>
                  </a:lnTo>
                  <a:cubicBezTo>
                    <a:pt x="1048" y="1405"/>
                    <a:pt x="1012" y="1275"/>
                    <a:pt x="1012" y="1132"/>
                  </a:cubicBezTo>
                  <a:cubicBezTo>
                    <a:pt x="1012" y="691"/>
                    <a:pt x="1369" y="334"/>
                    <a:pt x="1822" y="334"/>
                  </a:cubicBezTo>
                  <a:close/>
                  <a:moveTo>
                    <a:pt x="2762" y="3310"/>
                  </a:moveTo>
                  <a:lnTo>
                    <a:pt x="2762" y="3537"/>
                  </a:lnTo>
                  <a:cubicBezTo>
                    <a:pt x="2762" y="3572"/>
                    <a:pt x="2774" y="3620"/>
                    <a:pt x="2774" y="3680"/>
                  </a:cubicBezTo>
                  <a:lnTo>
                    <a:pt x="2239" y="4096"/>
                  </a:lnTo>
                  <a:lnTo>
                    <a:pt x="1691" y="3680"/>
                  </a:lnTo>
                  <a:cubicBezTo>
                    <a:pt x="1703" y="3632"/>
                    <a:pt x="1703" y="3584"/>
                    <a:pt x="1703" y="3537"/>
                  </a:cubicBezTo>
                  <a:lnTo>
                    <a:pt x="1703" y="3310"/>
                  </a:lnTo>
                  <a:cubicBezTo>
                    <a:pt x="1846" y="3370"/>
                    <a:pt x="2012" y="3406"/>
                    <a:pt x="2191" y="3406"/>
                  </a:cubicBezTo>
                  <a:lnTo>
                    <a:pt x="2239" y="3406"/>
                  </a:lnTo>
                  <a:cubicBezTo>
                    <a:pt x="2417" y="3406"/>
                    <a:pt x="2596" y="3382"/>
                    <a:pt x="2762" y="3310"/>
                  </a:cubicBezTo>
                  <a:close/>
                  <a:moveTo>
                    <a:pt x="1822" y="1"/>
                  </a:moveTo>
                  <a:cubicBezTo>
                    <a:pt x="1191" y="1"/>
                    <a:pt x="703" y="513"/>
                    <a:pt x="703" y="1120"/>
                  </a:cubicBezTo>
                  <a:cubicBezTo>
                    <a:pt x="703" y="1298"/>
                    <a:pt x="750" y="1489"/>
                    <a:pt x="822" y="1656"/>
                  </a:cubicBezTo>
                  <a:lnTo>
                    <a:pt x="869" y="1751"/>
                  </a:lnTo>
                  <a:lnTo>
                    <a:pt x="869" y="2001"/>
                  </a:lnTo>
                  <a:cubicBezTo>
                    <a:pt x="869" y="2441"/>
                    <a:pt x="1072" y="2846"/>
                    <a:pt x="1381" y="3096"/>
                  </a:cubicBezTo>
                  <a:lnTo>
                    <a:pt x="1381" y="3537"/>
                  </a:lnTo>
                  <a:cubicBezTo>
                    <a:pt x="1381" y="3608"/>
                    <a:pt x="1346" y="3680"/>
                    <a:pt x="1274" y="3703"/>
                  </a:cubicBezTo>
                  <a:lnTo>
                    <a:pt x="453" y="4025"/>
                  </a:lnTo>
                  <a:cubicBezTo>
                    <a:pt x="179" y="4132"/>
                    <a:pt x="0" y="4382"/>
                    <a:pt x="0" y="4668"/>
                  </a:cubicBezTo>
                  <a:lnTo>
                    <a:pt x="0" y="5858"/>
                  </a:lnTo>
                  <a:cubicBezTo>
                    <a:pt x="0" y="5942"/>
                    <a:pt x="83" y="6013"/>
                    <a:pt x="167" y="6013"/>
                  </a:cubicBezTo>
                  <a:cubicBezTo>
                    <a:pt x="262" y="6013"/>
                    <a:pt x="334" y="5942"/>
                    <a:pt x="334" y="5858"/>
                  </a:cubicBezTo>
                  <a:lnTo>
                    <a:pt x="334" y="4668"/>
                  </a:lnTo>
                  <a:cubicBezTo>
                    <a:pt x="334" y="4513"/>
                    <a:pt x="417" y="4382"/>
                    <a:pt x="560" y="4334"/>
                  </a:cubicBezTo>
                  <a:lnTo>
                    <a:pt x="1369" y="4025"/>
                  </a:lnTo>
                  <a:cubicBezTo>
                    <a:pt x="1417" y="4001"/>
                    <a:pt x="1465" y="3977"/>
                    <a:pt x="1488" y="3965"/>
                  </a:cubicBezTo>
                  <a:lnTo>
                    <a:pt x="2060" y="4394"/>
                  </a:lnTo>
                  <a:lnTo>
                    <a:pt x="2060" y="5870"/>
                  </a:lnTo>
                  <a:cubicBezTo>
                    <a:pt x="2060" y="5954"/>
                    <a:pt x="2131" y="6037"/>
                    <a:pt x="2215" y="6037"/>
                  </a:cubicBezTo>
                  <a:cubicBezTo>
                    <a:pt x="2310" y="6037"/>
                    <a:pt x="2381" y="5954"/>
                    <a:pt x="2381" y="5870"/>
                  </a:cubicBezTo>
                  <a:lnTo>
                    <a:pt x="2381" y="4394"/>
                  </a:lnTo>
                  <a:lnTo>
                    <a:pt x="2953" y="3965"/>
                  </a:lnTo>
                  <a:cubicBezTo>
                    <a:pt x="2977" y="3989"/>
                    <a:pt x="3024" y="4013"/>
                    <a:pt x="3072" y="4025"/>
                  </a:cubicBezTo>
                  <a:lnTo>
                    <a:pt x="3882" y="4334"/>
                  </a:lnTo>
                  <a:cubicBezTo>
                    <a:pt x="4024" y="4382"/>
                    <a:pt x="4108" y="4513"/>
                    <a:pt x="4108" y="4668"/>
                  </a:cubicBezTo>
                  <a:lnTo>
                    <a:pt x="4108" y="5858"/>
                  </a:lnTo>
                  <a:cubicBezTo>
                    <a:pt x="4108" y="5942"/>
                    <a:pt x="4179" y="6013"/>
                    <a:pt x="4274" y="6013"/>
                  </a:cubicBezTo>
                  <a:cubicBezTo>
                    <a:pt x="4358" y="6013"/>
                    <a:pt x="4441" y="5942"/>
                    <a:pt x="4441" y="5858"/>
                  </a:cubicBezTo>
                  <a:lnTo>
                    <a:pt x="4441" y="4668"/>
                  </a:lnTo>
                  <a:cubicBezTo>
                    <a:pt x="4453" y="4382"/>
                    <a:pt x="4274" y="4108"/>
                    <a:pt x="4024" y="4025"/>
                  </a:cubicBezTo>
                  <a:lnTo>
                    <a:pt x="3203" y="3703"/>
                  </a:lnTo>
                  <a:cubicBezTo>
                    <a:pt x="3131" y="3680"/>
                    <a:pt x="3084" y="3620"/>
                    <a:pt x="3084" y="3537"/>
                  </a:cubicBezTo>
                  <a:lnTo>
                    <a:pt x="3084" y="3108"/>
                  </a:lnTo>
                  <a:cubicBezTo>
                    <a:pt x="3120" y="3084"/>
                    <a:pt x="3155" y="3060"/>
                    <a:pt x="3191" y="3025"/>
                  </a:cubicBezTo>
                  <a:cubicBezTo>
                    <a:pt x="3453" y="2775"/>
                    <a:pt x="3608" y="2418"/>
                    <a:pt x="3608" y="2037"/>
                  </a:cubicBezTo>
                  <a:lnTo>
                    <a:pt x="3608" y="1727"/>
                  </a:lnTo>
                  <a:lnTo>
                    <a:pt x="3655" y="1644"/>
                  </a:lnTo>
                  <a:cubicBezTo>
                    <a:pt x="3739" y="1477"/>
                    <a:pt x="3774" y="1298"/>
                    <a:pt x="3774" y="1108"/>
                  </a:cubicBezTo>
                  <a:lnTo>
                    <a:pt x="3774" y="167"/>
                  </a:lnTo>
                  <a:cubicBezTo>
                    <a:pt x="3774" y="84"/>
                    <a:pt x="3691" y="1"/>
                    <a:pt x="36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0" name="Google Shape;2320;p63"/>
            <p:cNvSpPr/>
            <p:nvPr/>
          </p:nvSpPr>
          <p:spPr>
            <a:xfrm>
              <a:off x="3330313" y="2288463"/>
              <a:ext cx="10248" cy="37938"/>
            </a:xfrm>
            <a:custGeom>
              <a:rect b="b" l="l" r="r" t="t"/>
              <a:pathLst>
                <a:path extrusionOk="0" h="1192" w="322">
                  <a:moveTo>
                    <a:pt x="167" y="1"/>
                  </a:moveTo>
                  <a:cubicBezTo>
                    <a:pt x="72" y="1"/>
                    <a:pt x="0" y="84"/>
                    <a:pt x="0" y="167"/>
                  </a:cubicBezTo>
                  <a:lnTo>
                    <a:pt x="0" y="1036"/>
                  </a:lnTo>
                  <a:cubicBezTo>
                    <a:pt x="0" y="1120"/>
                    <a:pt x="72" y="1191"/>
                    <a:pt x="167" y="1191"/>
                  </a:cubicBezTo>
                  <a:cubicBezTo>
                    <a:pt x="250" y="1191"/>
                    <a:pt x="322" y="1120"/>
                    <a:pt x="322" y="1036"/>
                  </a:cubicBezTo>
                  <a:lnTo>
                    <a:pt x="322" y="167"/>
                  </a:lnTo>
                  <a:cubicBezTo>
                    <a:pt x="310" y="84"/>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1" name="Google Shape;2321;p63"/>
            <p:cNvSpPr/>
            <p:nvPr/>
          </p:nvSpPr>
          <p:spPr>
            <a:xfrm>
              <a:off x="3406859" y="2288463"/>
              <a:ext cx="10630" cy="37938"/>
            </a:xfrm>
            <a:custGeom>
              <a:rect b="b" l="l" r="r" t="t"/>
              <a:pathLst>
                <a:path extrusionOk="0" h="1192" w="334">
                  <a:moveTo>
                    <a:pt x="167" y="1"/>
                  </a:moveTo>
                  <a:cubicBezTo>
                    <a:pt x="84" y="1"/>
                    <a:pt x="0" y="84"/>
                    <a:pt x="0" y="167"/>
                  </a:cubicBezTo>
                  <a:lnTo>
                    <a:pt x="0" y="1036"/>
                  </a:lnTo>
                  <a:cubicBezTo>
                    <a:pt x="0" y="1120"/>
                    <a:pt x="84" y="1191"/>
                    <a:pt x="167" y="1191"/>
                  </a:cubicBezTo>
                  <a:cubicBezTo>
                    <a:pt x="262" y="1191"/>
                    <a:pt x="334" y="1120"/>
                    <a:pt x="334" y="1036"/>
                  </a:cubicBezTo>
                  <a:lnTo>
                    <a:pt x="334" y="167"/>
                  </a:lnTo>
                  <a:cubicBezTo>
                    <a:pt x="322" y="84"/>
                    <a:pt x="262"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2" name="Google Shape;2322;p63"/>
            <p:cNvSpPr/>
            <p:nvPr/>
          </p:nvSpPr>
          <p:spPr>
            <a:xfrm>
              <a:off x="3149183" y="1976585"/>
              <a:ext cx="219419" cy="183072"/>
            </a:xfrm>
            <a:custGeom>
              <a:rect b="b" l="l" r="r" t="t"/>
              <a:pathLst>
                <a:path extrusionOk="0" h="5752" w="6894">
                  <a:moveTo>
                    <a:pt x="2369" y="4108"/>
                  </a:moveTo>
                  <a:lnTo>
                    <a:pt x="2286" y="4466"/>
                  </a:lnTo>
                  <a:lnTo>
                    <a:pt x="2060" y="4466"/>
                  </a:lnTo>
                  <a:cubicBezTo>
                    <a:pt x="1869" y="4466"/>
                    <a:pt x="1703" y="4299"/>
                    <a:pt x="1703" y="4108"/>
                  </a:cubicBezTo>
                  <a:close/>
                  <a:moveTo>
                    <a:pt x="5513" y="310"/>
                  </a:moveTo>
                  <a:cubicBezTo>
                    <a:pt x="5703" y="310"/>
                    <a:pt x="5870" y="477"/>
                    <a:pt x="5870" y="667"/>
                  </a:cubicBezTo>
                  <a:lnTo>
                    <a:pt x="5870" y="3418"/>
                  </a:lnTo>
                  <a:cubicBezTo>
                    <a:pt x="5870" y="3608"/>
                    <a:pt x="5703" y="3775"/>
                    <a:pt x="5513" y="3775"/>
                  </a:cubicBezTo>
                  <a:lnTo>
                    <a:pt x="4132" y="3775"/>
                  </a:lnTo>
                  <a:cubicBezTo>
                    <a:pt x="4096" y="3775"/>
                    <a:pt x="4048" y="3787"/>
                    <a:pt x="4036" y="3811"/>
                  </a:cubicBezTo>
                  <a:lnTo>
                    <a:pt x="2500" y="4918"/>
                  </a:lnTo>
                  <a:lnTo>
                    <a:pt x="2739" y="3966"/>
                  </a:lnTo>
                  <a:cubicBezTo>
                    <a:pt x="2762" y="3930"/>
                    <a:pt x="2739" y="3870"/>
                    <a:pt x="2715" y="3835"/>
                  </a:cubicBezTo>
                  <a:cubicBezTo>
                    <a:pt x="2679" y="3787"/>
                    <a:pt x="2643" y="3775"/>
                    <a:pt x="2584" y="3775"/>
                  </a:cubicBezTo>
                  <a:lnTo>
                    <a:pt x="691" y="3775"/>
                  </a:lnTo>
                  <a:cubicBezTo>
                    <a:pt x="500" y="3775"/>
                    <a:pt x="333" y="3608"/>
                    <a:pt x="333" y="3418"/>
                  </a:cubicBezTo>
                  <a:lnTo>
                    <a:pt x="333" y="667"/>
                  </a:lnTo>
                  <a:cubicBezTo>
                    <a:pt x="333" y="477"/>
                    <a:pt x="500" y="310"/>
                    <a:pt x="691" y="310"/>
                  </a:cubicBezTo>
                  <a:close/>
                  <a:moveTo>
                    <a:pt x="6215" y="989"/>
                  </a:moveTo>
                  <a:cubicBezTo>
                    <a:pt x="6406" y="989"/>
                    <a:pt x="6572" y="1156"/>
                    <a:pt x="6572" y="1346"/>
                  </a:cubicBezTo>
                  <a:lnTo>
                    <a:pt x="6572" y="4108"/>
                  </a:lnTo>
                  <a:lnTo>
                    <a:pt x="6549" y="4108"/>
                  </a:lnTo>
                  <a:cubicBezTo>
                    <a:pt x="6549" y="4299"/>
                    <a:pt x="6394" y="4466"/>
                    <a:pt x="6191" y="4466"/>
                  </a:cubicBezTo>
                  <a:lnTo>
                    <a:pt x="4810" y="4466"/>
                  </a:lnTo>
                  <a:cubicBezTo>
                    <a:pt x="4763" y="4466"/>
                    <a:pt x="4727" y="4477"/>
                    <a:pt x="4691" y="4513"/>
                  </a:cubicBezTo>
                  <a:cubicBezTo>
                    <a:pt x="4667" y="4549"/>
                    <a:pt x="4644" y="4608"/>
                    <a:pt x="4667" y="4656"/>
                  </a:cubicBezTo>
                  <a:lnTo>
                    <a:pt x="4763" y="5323"/>
                  </a:lnTo>
                  <a:lnTo>
                    <a:pt x="3596" y="4537"/>
                  </a:lnTo>
                  <a:lnTo>
                    <a:pt x="4191" y="4096"/>
                  </a:lnTo>
                  <a:lnTo>
                    <a:pt x="5513" y="4096"/>
                  </a:lnTo>
                  <a:cubicBezTo>
                    <a:pt x="5882" y="4096"/>
                    <a:pt x="6191" y="3799"/>
                    <a:pt x="6191" y="3418"/>
                  </a:cubicBezTo>
                  <a:lnTo>
                    <a:pt x="6191" y="989"/>
                  </a:lnTo>
                  <a:close/>
                  <a:moveTo>
                    <a:pt x="691" y="1"/>
                  </a:moveTo>
                  <a:cubicBezTo>
                    <a:pt x="322" y="1"/>
                    <a:pt x="0" y="298"/>
                    <a:pt x="0" y="679"/>
                  </a:cubicBezTo>
                  <a:lnTo>
                    <a:pt x="0" y="3430"/>
                  </a:lnTo>
                  <a:cubicBezTo>
                    <a:pt x="0" y="3811"/>
                    <a:pt x="298" y="4120"/>
                    <a:pt x="691" y="4120"/>
                  </a:cubicBezTo>
                  <a:lnTo>
                    <a:pt x="1393" y="4120"/>
                  </a:lnTo>
                  <a:lnTo>
                    <a:pt x="1393" y="4132"/>
                  </a:lnTo>
                  <a:cubicBezTo>
                    <a:pt x="1393" y="4501"/>
                    <a:pt x="1691" y="4823"/>
                    <a:pt x="2072" y="4823"/>
                  </a:cubicBezTo>
                  <a:lnTo>
                    <a:pt x="2203" y="4823"/>
                  </a:lnTo>
                  <a:lnTo>
                    <a:pt x="2143" y="5073"/>
                  </a:lnTo>
                  <a:cubicBezTo>
                    <a:pt x="2119" y="5180"/>
                    <a:pt x="2167" y="5275"/>
                    <a:pt x="2250" y="5335"/>
                  </a:cubicBezTo>
                  <a:cubicBezTo>
                    <a:pt x="2298" y="5370"/>
                    <a:pt x="2346" y="5382"/>
                    <a:pt x="2381" y="5382"/>
                  </a:cubicBezTo>
                  <a:cubicBezTo>
                    <a:pt x="2429" y="5382"/>
                    <a:pt x="2489" y="5370"/>
                    <a:pt x="2536" y="5335"/>
                  </a:cubicBezTo>
                  <a:lnTo>
                    <a:pt x="3251" y="4823"/>
                  </a:lnTo>
                  <a:lnTo>
                    <a:pt x="3417" y="4823"/>
                  </a:lnTo>
                  <a:lnTo>
                    <a:pt x="4751" y="5716"/>
                  </a:lnTo>
                  <a:cubicBezTo>
                    <a:pt x="4798" y="5740"/>
                    <a:pt x="4846" y="5751"/>
                    <a:pt x="4882" y="5751"/>
                  </a:cubicBezTo>
                  <a:cubicBezTo>
                    <a:pt x="4929" y="5751"/>
                    <a:pt x="4977" y="5740"/>
                    <a:pt x="5025" y="5716"/>
                  </a:cubicBezTo>
                  <a:cubicBezTo>
                    <a:pt x="5108" y="5656"/>
                    <a:pt x="5144" y="5561"/>
                    <a:pt x="5120" y="5454"/>
                  </a:cubicBezTo>
                  <a:lnTo>
                    <a:pt x="5025" y="4799"/>
                  </a:lnTo>
                  <a:lnTo>
                    <a:pt x="6215" y="4799"/>
                  </a:lnTo>
                  <a:cubicBezTo>
                    <a:pt x="6584" y="4799"/>
                    <a:pt x="6894" y="4501"/>
                    <a:pt x="6894" y="4120"/>
                  </a:cubicBezTo>
                  <a:lnTo>
                    <a:pt x="6894" y="1370"/>
                  </a:lnTo>
                  <a:cubicBezTo>
                    <a:pt x="6870" y="977"/>
                    <a:pt x="6572" y="679"/>
                    <a:pt x="6191" y="679"/>
                  </a:cubicBezTo>
                  <a:cubicBezTo>
                    <a:pt x="6179" y="298"/>
                    <a:pt x="5882" y="1"/>
                    <a:pt x="551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3" name="Google Shape;2323;p63"/>
            <p:cNvSpPr/>
            <p:nvPr/>
          </p:nvSpPr>
          <p:spPr>
            <a:xfrm>
              <a:off x="3187822" y="2009177"/>
              <a:ext cx="26926" cy="10280"/>
            </a:xfrm>
            <a:custGeom>
              <a:rect b="b" l="l" r="r" t="t"/>
              <a:pathLst>
                <a:path extrusionOk="0" h="323" w="846">
                  <a:moveTo>
                    <a:pt x="155" y="1"/>
                  </a:moveTo>
                  <a:cubicBezTo>
                    <a:pt x="72" y="1"/>
                    <a:pt x="1" y="72"/>
                    <a:pt x="1" y="167"/>
                  </a:cubicBezTo>
                  <a:cubicBezTo>
                    <a:pt x="1" y="251"/>
                    <a:pt x="72" y="322"/>
                    <a:pt x="155" y="322"/>
                  </a:cubicBezTo>
                  <a:lnTo>
                    <a:pt x="679" y="322"/>
                  </a:lnTo>
                  <a:cubicBezTo>
                    <a:pt x="774" y="322"/>
                    <a:pt x="846" y="251"/>
                    <a:pt x="846" y="167"/>
                  </a:cubicBezTo>
                  <a:cubicBezTo>
                    <a:pt x="846" y="72"/>
                    <a:pt x="774" y="1"/>
                    <a:pt x="6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4" name="Google Shape;2324;p63"/>
            <p:cNvSpPr/>
            <p:nvPr/>
          </p:nvSpPr>
          <p:spPr>
            <a:xfrm>
              <a:off x="3226110" y="2009177"/>
              <a:ext cx="81478" cy="10280"/>
            </a:xfrm>
            <a:custGeom>
              <a:rect b="b" l="l" r="r" t="t"/>
              <a:pathLst>
                <a:path extrusionOk="0" h="323" w="2560">
                  <a:moveTo>
                    <a:pt x="167" y="1"/>
                  </a:moveTo>
                  <a:cubicBezTo>
                    <a:pt x="72" y="1"/>
                    <a:pt x="0" y="72"/>
                    <a:pt x="0" y="167"/>
                  </a:cubicBezTo>
                  <a:cubicBezTo>
                    <a:pt x="0" y="251"/>
                    <a:pt x="72" y="322"/>
                    <a:pt x="167" y="322"/>
                  </a:cubicBezTo>
                  <a:lnTo>
                    <a:pt x="2393" y="322"/>
                  </a:lnTo>
                  <a:cubicBezTo>
                    <a:pt x="2488" y="322"/>
                    <a:pt x="2560" y="251"/>
                    <a:pt x="2560" y="167"/>
                  </a:cubicBezTo>
                  <a:cubicBezTo>
                    <a:pt x="2560" y="72"/>
                    <a:pt x="2488" y="1"/>
                    <a:pt x="239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5" name="Google Shape;2325;p63"/>
            <p:cNvSpPr/>
            <p:nvPr/>
          </p:nvSpPr>
          <p:spPr>
            <a:xfrm>
              <a:off x="3187822" y="2036453"/>
              <a:ext cx="119767" cy="10662"/>
            </a:xfrm>
            <a:custGeom>
              <a:rect b="b" l="l" r="r" t="t"/>
              <a:pathLst>
                <a:path extrusionOk="0" h="335" w="3763">
                  <a:moveTo>
                    <a:pt x="155" y="1"/>
                  </a:moveTo>
                  <a:cubicBezTo>
                    <a:pt x="72" y="1"/>
                    <a:pt x="1" y="84"/>
                    <a:pt x="1" y="168"/>
                  </a:cubicBezTo>
                  <a:cubicBezTo>
                    <a:pt x="1" y="263"/>
                    <a:pt x="72" y="334"/>
                    <a:pt x="155" y="334"/>
                  </a:cubicBezTo>
                  <a:lnTo>
                    <a:pt x="3596" y="334"/>
                  </a:lnTo>
                  <a:cubicBezTo>
                    <a:pt x="3691" y="334"/>
                    <a:pt x="3763" y="263"/>
                    <a:pt x="3763" y="168"/>
                  </a:cubicBezTo>
                  <a:cubicBezTo>
                    <a:pt x="3763" y="84"/>
                    <a:pt x="3691" y="1"/>
                    <a:pt x="35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6" name="Google Shape;2326;p63"/>
            <p:cNvSpPr/>
            <p:nvPr/>
          </p:nvSpPr>
          <p:spPr>
            <a:xfrm>
              <a:off x="3187822" y="2064143"/>
              <a:ext cx="81510" cy="10248"/>
            </a:xfrm>
            <a:custGeom>
              <a:rect b="b" l="l" r="r" t="t"/>
              <a:pathLst>
                <a:path extrusionOk="0" h="322" w="2561">
                  <a:moveTo>
                    <a:pt x="155" y="0"/>
                  </a:moveTo>
                  <a:cubicBezTo>
                    <a:pt x="72" y="0"/>
                    <a:pt x="1" y="72"/>
                    <a:pt x="1" y="167"/>
                  </a:cubicBezTo>
                  <a:cubicBezTo>
                    <a:pt x="1" y="250"/>
                    <a:pt x="72" y="322"/>
                    <a:pt x="155" y="322"/>
                  </a:cubicBezTo>
                  <a:lnTo>
                    <a:pt x="2394" y="322"/>
                  </a:lnTo>
                  <a:cubicBezTo>
                    <a:pt x="2477" y="322"/>
                    <a:pt x="2560" y="250"/>
                    <a:pt x="2560" y="167"/>
                  </a:cubicBezTo>
                  <a:cubicBezTo>
                    <a:pt x="2560" y="72"/>
                    <a:pt x="2477" y="0"/>
                    <a:pt x="239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27" name="Google Shape;2327;p63"/>
            <p:cNvSpPr/>
            <p:nvPr/>
          </p:nvSpPr>
          <p:spPr>
            <a:xfrm>
              <a:off x="3280663" y="2064143"/>
              <a:ext cx="26926" cy="10248"/>
            </a:xfrm>
            <a:custGeom>
              <a:rect b="b" l="l" r="r" t="t"/>
              <a:pathLst>
                <a:path extrusionOk="0" h="322" w="846">
                  <a:moveTo>
                    <a:pt x="155" y="0"/>
                  </a:moveTo>
                  <a:cubicBezTo>
                    <a:pt x="72" y="0"/>
                    <a:pt x="1" y="72"/>
                    <a:pt x="1" y="167"/>
                  </a:cubicBezTo>
                  <a:cubicBezTo>
                    <a:pt x="1" y="250"/>
                    <a:pt x="72" y="322"/>
                    <a:pt x="155" y="322"/>
                  </a:cubicBezTo>
                  <a:lnTo>
                    <a:pt x="679" y="322"/>
                  </a:lnTo>
                  <a:cubicBezTo>
                    <a:pt x="774" y="322"/>
                    <a:pt x="846" y="250"/>
                    <a:pt x="846" y="167"/>
                  </a:cubicBezTo>
                  <a:cubicBezTo>
                    <a:pt x="846" y="72"/>
                    <a:pt x="774" y="0"/>
                    <a:pt x="6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28" name="Google Shape;2328;p63"/>
          <p:cNvGrpSpPr/>
          <p:nvPr/>
        </p:nvGrpSpPr>
        <p:grpSpPr>
          <a:xfrm>
            <a:off x="1322923" y="3854176"/>
            <a:ext cx="430611" cy="404507"/>
            <a:chOff x="1749728" y="2894777"/>
            <a:chExt cx="386927" cy="363438"/>
          </a:xfrm>
        </p:grpSpPr>
        <p:sp>
          <p:nvSpPr>
            <p:cNvPr id="2329" name="Google Shape;2329;p63"/>
            <p:cNvSpPr/>
            <p:nvPr/>
          </p:nvSpPr>
          <p:spPr>
            <a:xfrm>
              <a:off x="1809595" y="3025333"/>
              <a:ext cx="97424" cy="32432"/>
            </a:xfrm>
            <a:custGeom>
              <a:rect b="b" l="l" r="r" t="t"/>
              <a:pathLst>
                <a:path extrusionOk="0" h="1019" w="3061">
                  <a:moveTo>
                    <a:pt x="1208" y="0"/>
                  </a:moveTo>
                  <a:cubicBezTo>
                    <a:pt x="852" y="0"/>
                    <a:pt x="531" y="35"/>
                    <a:pt x="322" y="66"/>
                  </a:cubicBezTo>
                  <a:cubicBezTo>
                    <a:pt x="143" y="101"/>
                    <a:pt x="1" y="244"/>
                    <a:pt x="1" y="423"/>
                  </a:cubicBezTo>
                  <a:lnTo>
                    <a:pt x="1" y="840"/>
                  </a:lnTo>
                  <a:cubicBezTo>
                    <a:pt x="1" y="947"/>
                    <a:pt x="84" y="1018"/>
                    <a:pt x="179" y="1018"/>
                  </a:cubicBezTo>
                  <a:cubicBezTo>
                    <a:pt x="286" y="1018"/>
                    <a:pt x="358" y="947"/>
                    <a:pt x="358" y="840"/>
                  </a:cubicBezTo>
                  <a:lnTo>
                    <a:pt x="358" y="423"/>
                  </a:lnTo>
                  <a:cubicBezTo>
                    <a:pt x="358" y="423"/>
                    <a:pt x="358" y="411"/>
                    <a:pt x="382" y="411"/>
                  </a:cubicBezTo>
                  <a:cubicBezTo>
                    <a:pt x="549" y="383"/>
                    <a:pt x="870" y="340"/>
                    <a:pt x="1231" y="340"/>
                  </a:cubicBezTo>
                  <a:cubicBezTo>
                    <a:pt x="1330" y="340"/>
                    <a:pt x="1433" y="344"/>
                    <a:pt x="1536" y="351"/>
                  </a:cubicBezTo>
                  <a:cubicBezTo>
                    <a:pt x="2084" y="387"/>
                    <a:pt x="2489" y="530"/>
                    <a:pt x="2727" y="768"/>
                  </a:cubicBezTo>
                  <a:cubicBezTo>
                    <a:pt x="2763" y="804"/>
                    <a:pt x="2807" y="822"/>
                    <a:pt x="2852" y="822"/>
                  </a:cubicBezTo>
                  <a:cubicBezTo>
                    <a:pt x="2897" y="822"/>
                    <a:pt x="2941" y="804"/>
                    <a:pt x="2977" y="768"/>
                  </a:cubicBezTo>
                  <a:cubicBezTo>
                    <a:pt x="3060" y="709"/>
                    <a:pt x="3060" y="590"/>
                    <a:pt x="2977" y="530"/>
                  </a:cubicBezTo>
                  <a:cubicBezTo>
                    <a:pt x="2554" y="107"/>
                    <a:pt x="1828" y="0"/>
                    <a:pt x="12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0" name="Google Shape;2330;p63"/>
            <p:cNvSpPr/>
            <p:nvPr/>
          </p:nvSpPr>
          <p:spPr>
            <a:xfrm>
              <a:off x="1749728" y="2974346"/>
              <a:ext cx="216777" cy="283869"/>
            </a:xfrm>
            <a:custGeom>
              <a:rect b="b" l="l" r="r" t="t"/>
              <a:pathLst>
                <a:path extrusionOk="0" h="8919" w="6811">
                  <a:moveTo>
                    <a:pt x="5311" y="334"/>
                  </a:moveTo>
                  <a:lnTo>
                    <a:pt x="5311" y="2061"/>
                  </a:lnTo>
                  <a:cubicBezTo>
                    <a:pt x="5311" y="2311"/>
                    <a:pt x="5251" y="2561"/>
                    <a:pt x="5132" y="2799"/>
                  </a:cubicBezTo>
                  <a:cubicBezTo>
                    <a:pt x="5120" y="2835"/>
                    <a:pt x="5120" y="2846"/>
                    <a:pt x="5120" y="2882"/>
                  </a:cubicBezTo>
                  <a:lnTo>
                    <a:pt x="5120" y="3382"/>
                  </a:lnTo>
                  <a:cubicBezTo>
                    <a:pt x="5120" y="3858"/>
                    <a:pt x="4918" y="4311"/>
                    <a:pt x="4560" y="4644"/>
                  </a:cubicBezTo>
                  <a:cubicBezTo>
                    <a:pt x="4227" y="4955"/>
                    <a:pt x="3811" y="5111"/>
                    <a:pt x="3369" y="5111"/>
                  </a:cubicBezTo>
                  <a:cubicBezTo>
                    <a:pt x="3338" y="5111"/>
                    <a:pt x="3306" y="5110"/>
                    <a:pt x="3275" y="5109"/>
                  </a:cubicBezTo>
                  <a:cubicBezTo>
                    <a:pt x="2382" y="5061"/>
                    <a:pt x="1679" y="4275"/>
                    <a:pt x="1679" y="3323"/>
                  </a:cubicBezTo>
                  <a:lnTo>
                    <a:pt x="1679" y="2882"/>
                  </a:lnTo>
                  <a:cubicBezTo>
                    <a:pt x="1679" y="2846"/>
                    <a:pt x="1679" y="2823"/>
                    <a:pt x="1667" y="2799"/>
                  </a:cubicBezTo>
                  <a:cubicBezTo>
                    <a:pt x="1548" y="2561"/>
                    <a:pt x="1489" y="2311"/>
                    <a:pt x="1489" y="2061"/>
                  </a:cubicBezTo>
                  <a:lnTo>
                    <a:pt x="1489" y="1668"/>
                  </a:lnTo>
                  <a:cubicBezTo>
                    <a:pt x="1489" y="930"/>
                    <a:pt x="2096" y="334"/>
                    <a:pt x="2822" y="334"/>
                  </a:cubicBezTo>
                  <a:close/>
                  <a:moveTo>
                    <a:pt x="4358" y="5240"/>
                  </a:moveTo>
                  <a:lnTo>
                    <a:pt x="4358" y="5573"/>
                  </a:lnTo>
                  <a:lnTo>
                    <a:pt x="3406" y="6228"/>
                  </a:lnTo>
                  <a:lnTo>
                    <a:pt x="2441" y="5573"/>
                  </a:lnTo>
                  <a:lnTo>
                    <a:pt x="2441" y="5240"/>
                  </a:lnTo>
                  <a:cubicBezTo>
                    <a:pt x="2691" y="5371"/>
                    <a:pt x="2977" y="5466"/>
                    <a:pt x="3251" y="5478"/>
                  </a:cubicBezTo>
                  <a:lnTo>
                    <a:pt x="3394" y="5478"/>
                  </a:lnTo>
                  <a:cubicBezTo>
                    <a:pt x="3727" y="5478"/>
                    <a:pt x="4060" y="5406"/>
                    <a:pt x="4358" y="5240"/>
                  </a:cubicBezTo>
                  <a:close/>
                  <a:moveTo>
                    <a:pt x="2286" y="5883"/>
                  </a:moveTo>
                  <a:lnTo>
                    <a:pt x="3120" y="6466"/>
                  </a:lnTo>
                  <a:lnTo>
                    <a:pt x="2679" y="6906"/>
                  </a:lnTo>
                  <a:lnTo>
                    <a:pt x="2655" y="6906"/>
                  </a:lnTo>
                  <a:lnTo>
                    <a:pt x="2108" y="6073"/>
                  </a:lnTo>
                  <a:lnTo>
                    <a:pt x="2286" y="5883"/>
                  </a:lnTo>
                  <a:close/>
                  <a:moveTo>
                    <a:pt x="4525" y="5883"/>
                  </a:moveTo>
                  <a:lnTo>
                    <a:pt x="4703" y="6073"/>
                  </a:lnTo>
                  <a:lnTo>
                    <a:pt x="4144" y="6906"/>
                  </a:lnTo>
                  <a:lnTo>
                    <a:pt x="4132" y="6906"/>
                  </a:lnTo>
                  <a:lnTo>
                    <a:pt x="3691" y="6466"/>
                  </a:lnTo>
                  <a:lnTo>
                    <a:pt x="4525" y="5883"/>
                  </a:lnTo>
                  <a:close/>
                  <a:moveTo>
                    <a:pt x="2834" y="1"/>
                  </a:moveTo>
                  <a:cubicBezTo>
                    <a:pt x="1905" y="1"/>
                    <a:pt x="1143" y="763"/>
                    <a:pt x="1143" y="1703"/>
                  </a:cubicBezTo>
                  <a:lnTo>
                    <a:pt x="1143" y="2084"/>
                  </a:lnTo>
                  <a:cubicBezTo>
                    <a:pt x="1143" y="2382"/>
                    <a:pt x="1203" y="2680"/>
                    <a:pt x="1334" y="2954"/>
                  </a:cubicBezTo>
                  <a:lnTo>
                    <a:pt x="1334" y="3358"/>
                  </a:lnTo>
                  <a:cubicBezTo>
                    <a:pt x="1334" y="4025"/>
                    <a:pt x="1631" y="4620"/>
                    <a:pt x="2096" y="5025"/>
                  </a:cubicBezTo>
                  <a:lnTo>
                    <a:pt x="2096" y="5621"/>
                  </a:lnTo>
                  <a:lnTo>
                    <a:pt x="1762" y="5954"/>
                  </a:lnTo>
                  <a:cubicBezTo>
                    <a:pt x="1739" y="6002"/>
                    <a:pt x="1703" y="6049"/>
                    <a:pt x="1727" y="6097"/>
                  </a:cubicBezTo>
                  <a:lnTo>
                    <a:pt x="619" y="6490"/>
                  </a:lnTo>
                  <a:cubicBezTo>
                    <a:pt x="250" y="6633"/>
                    <a:pt x="0" y="6990"/>
                    <a:pt x="0" y="7371"/>
                  </a:cubicBezTo>
                  <a:lnTo>
                    <a:pt x="0" y="8740"/>
                  </a:lnTo>
                  <a:cubicBezTo>
                    <a:pt x="0" y="8847"/>
                    <a:pt x="72" y="8919"/>
                    <a:pt x="179" y="8919"/>
                  </a:cubicBezTo>
                  <a:cubicBezTo>
                    <a:pt x="274" y="8919"/>
                    <a:pt x="358" y="8847"/>
                    <a:pt x="358" y="8740"/>
                  </a:cubicBezTo>
                  <a:lnTo>
                    <a:pt x="358" y="7371"/>
                  </a:lnTo>
                  <a:cubicBezTo>
                    <a:pt x="358" y="7133"/>
                    <a:pt x="500" y="6906"/>
                    <a:pt x="739" y="6823"/>
                  </a:cubicBezTo>
                  <a:lnTo>
                    <a:pt x="1905" y="6406"/>
                  </a:lnTo>
                  <a:lnTo>
                    <a:pt x="2382" y="7121"/>
                  </a:lnTo>
                  <a:cubicBezTo>
                    <a:pt x="2441" y="7204"/>
                    <a:pt x="2536" y="7264"/>
                    <a:pt x="2644" y="7287"/>
                  </a:cubicBezTo>
                  <a:lnTo>
                    <a:pt x="2679" y="7287"/>
                  </a:lnTo>
                  <a:cubicBezTo>
                    <a:pt x="2774" y="7287"/>
                    <a:pt x="2870" y="7240"/>
                    <a:pt x="2929" y="7180"/>
                  </a:cubicBezTo>
                  <a:lnTo>
                    <a:pt x="3227" y="6883"/>
                  </a:lnTo>
                  <a:lnTo>
                    <a:pt x="3227" y="8740"/>
                  </a:lnTo>
                  <a:cubicBezTo>
                    <a:pt x="3227" y="8847"/>
                    <a:pt x="3298" y="8919"/>
                    <a:pt x="3406" y="8919"/>
                  </a:cubicBezTo>
                  <a:cubicBezTo>
                    <a:pt x="3513" y="8919"/>
                    <a:pt x="3584" y="8847"/>
                    <a:pt x="3584" y="8740"/>
                  </a:cubicBezTo>
                  <a:lnTo>
                    <a:pt x="3584" y="6883"/>
                  </a:lnTo>
                  <a:lnTo>
                    <a:pt x="3882" y="7180"/>
                  </a:lnTo>
                  <a:cubicBezTo>
                    <a:pt x="3953" y="7252"/>
                    <a:pt x="4048" y="7287"/>
                    <a:pt x="4132" y="7287"/>
                  </a:cubicBezTo>
                  <a:lnTo>
                    <a:pt x="4168" y="7287"/>
                  </a:lnTo>
                  <a:cubicBezTo>
                    <a:pt x="4263" y="7264"/>
                    <a:pt x="4370" y="7204"/>
                    <a:pt x="4429" y="7121"/>
                  </a:cubicBezTo>
                  <a:lnTo>
                    <a:pt x="4906" y="6406"/>
                  </a:lnTo>
                  <a:lnTo>
                    <a:pt x="6073" y="6823"/>
                  </a:lnTo>
                  <a:cubicBezTo>
                    <a:pt x="6287" y="6906"/>
                    <a:pt x="6454" y="7121"/>
                    <a:pt x="6454" y="7371"/>
                  </a:cubicBezTo>
                  <a:lnTo>
                    <a:pt x="6454" y="8740"/>
                  </a:lnTo>
                  <a:cubicBezTo>
                    <a:pt x="6454" y="8847"/>
                    <a:pt x="6525" y="8919"/>
                    <a:pt x="6632" y="8919"/>
                  </a:cubicBezTo>
                  <a:cubicBezTo>
                    <a:pt x="6739" y="8919"/>
                    <a:pt x="6811" y="8847"/>
                    <a:pt x="6811" y="8740"/>
                  </a:cubicBezTo>
                  <a:lnTo>
                    <a:pt x="6811" y="7371"/>
                  </a:lnTo>
                  <a:cubicBezTo>
                    <a:pt x="6811" y="6954"/>
                    <a:pt x="6573" y="6609"/>
                    <a:pt x="6203" y="6478"/>
                  </a:cubicBezTo>
                  <a:lnTo>
                    <a:pt x="5096" y="6073"/>
                  </a:lnTo>
                  <a:cubicBezTo>
                    <a:pt x="5096" y="6037"/>
                    <a:pt x="5084" y="5966"/>
                    <a:pt x="5060" y="5942"/>
                  </a:cubicBezTo>
                  <a:lnTo>
                    <a:pt x="4727" y="5597"/>
                  </a:lnTo>
                  <a:lnTo>
                    <a:pt x="4727" y="5025"/>
                  </a:lnTo>
                  <a:cubicBezTo>
                    <a:pt x="4763" y="4990"/>
                    <a:pt x="4799" y="4966"/>
                    <a:pt x="4834" y="4930"/>
                  </a:cubicBezTo>
                  <a:cubicBezTo>
                    <a:pt x="5251" y="4549"/>
                    <a:pt x="5489" y="3978"/>
                    <a:pt x="5489" y="3418"/>
                  </a:cubicBezTo>
                  <a:lnTo>
                    <a:pt x="5489" y="2954"/>
                  </a:lnTo>
                  <a:cubicBezTo>
                    <a:pt x="5608" y="2680"/>
                    <a:pt x="5680" y="2382"/>
                    <a:pt x="5680" y="2084"/>
                  </a:cubicBezTo>
                  <a:lnTo>
                    <a:pt x="5680" y="179"/>
                  </a:lnTo>
                  <a:cubicBezTo>
                    <a:pt x="5680" y="84"/>
                    <a:pt x="5608" y="1"/>
                    <a:pt x="550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1" name="Google Shape;2331;p63"/>
            <p:cNvSpPr/>
            <p:nvPr/>
          </p:nvSpPr>
          <p:spPr>
            <a:xfrm>
              <a:off x="1785725" y="3222186"/>
              <a:ext cx="11394" cy="35647"/>
            </a:xfrm>
            <a:custGeom>
              <a:rect b="b" l="l" r="r" t="t"/>
              <a:pathLst>
                <a:path extrusionOk="0" h="1120" w="358">
                  <a:moveTo>
                    <a:pt x="179" y="0"/>
                  </a:moveTo>
                  <a:cubicBezTo>
                    <a:pt x="72" y="0"/>
                    <a:pt x="0" y="72"/>
                    <a:pt x="0" y="179"/>
                  </a:cubicBezTo>
                  <a:lnTo>
                    <a:pt x="0" y="941"/>
                  </a:lnTo>
                  <a:cubicBezTo>
                    <a:pt x="0" y="1048"/>
                    <a:pt x="72" y="1120"/>
                    <a:pt x="179" y="1120"/>
                  </a:cubicBezTo>
                  <a:cubicBezTo>
                    <a:pt x="274" y="1120"/>
                    <a:pt x="358" y="1048"/>
                    <a:pt x="358" y="941"/>
                  </a:cubicBezTo>
                  <a:lnTo>
                    <a:pt x="358" y="179"/>
                  </a:lnTo>
                  <a:cubicBezTo>
                    <a:pt x="358" y="72"/>
                    <a:pt x="274"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2" name="Google Shape;2332;p63"/>
            <p:cNvSpPr/>
            <p:nvPr/>
          </p:nvSpPr>
          <p:spPr>
            <a:xfrm>
              <a:off x="1919114" y="3222186"/>
              <a:ext cx="11394" cy="35647"/>
            </a:xfrm>
            <a:custGeom>
              <a:rect b="b" l="l" r="r" t="t"/>
              <a:pathLst>
                <a:path extrusionOk="0" h="1120" w="358">
                  <a:moveTo>
                    <a:pt x="179" y="0"/>
                  </a:moveTo>
                  <a:cubicBezTo>
                    <a:pt x="72" y="0"/>
                    <a:pt x="0" y="72"/>
                    <a:pt x="0" y="179"/>
                  </a:cubicBezTo>
                  <a:lnTo>
                    <a:pt x="0" y="941"/>
                  </a:lnTo>
                  <a:cubicBezTo>
                    <a:pt x="0" y="1048"/>
                    <a:pt x="72" y="1120"/>
                    <a:pt x="179" y="1120"/>
                  </a:cubicBezTo>
                  <a:cubicBezTo>
                    <a:pt x="286" y="1120"/>
                    <a:pt x="358" y="1048"/>
                    <a:pt x="358" y="941"/>
                  </a:cubicBezTo>
                  <a:lnTo>
                    <a:pt x="358" y="179"/>
                  </a:lnTo>
                  <a:cubicBezTo>
                    <a:pt x="358" y="72"/>
                    <a:pt x="274"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3" name="Google Shape;2333;p63"/>
            <p:cNvSpPr/>
            <p:nvPr/>
          </p:nvSpPr>
          <p:spPr>
            <a:xfrm>
              <a:off x="1956257" y="2931156"/>
              <a:ext cx="180398" cy="188737"/>
            </a:xfrm>
            <a:custGeom>
              <a:rect b="b" l="l" r="r" t="t"/>
              <a:pathLst>
                <a:path extrusionOk="0" h="5930" w="5668">
                  <a:moveTo>
                    <a:pt x="738" y="1"/>
                  </a:moveTo>
                  <a:cubicBezTo>
                    <a:pt x="322" y="1"/>
                    <a:pt x="0" y="346"/>
                    <a:pt x="0" y="751"/>
                  </a:cubicBezTo>
                  <a:lnTo>
                    <a:pt x="0" y="3799"/>
                  </a:lnTo>
                  <a:cubicBezTo>
                    <a:pt x="0" y="4215"/>
                    <a:pt x="334" y="4549"/>
                    <a:pt x="738" y="4549"/>
                  </a:cubicBezTo>
                  <a:lnTo>
                    <a:pt x="1084" y="4549"/>
                  </a:lnTo>
                  <a:lnTo>
                    <a:pt x="810" y="5585"/>
                  </a:lnTo>
                  <a:cubicBezTo>
                    <a:pt x="786" y="5704"/>
                    <a:pt x="834" y="5811"/>
                    <a:pt x="929" y="5882"/>
                  </a:cubicBezTo>
                  <a:cubicBezTo>
                    <a:pt x="977" y="5918"/>
                    <a:pt x="1036" y="5930"/>
                    <a:pt x="1084" y="5930"/>
                  </a:cubicBezTo>
                  <a:cubicBezTo>
                    <a:pt x="1143" y="5930"/>
                    <a:pt x="1203" y="5918"/>
                    <a:pt x="1250" y="5870"/>
                  </a:cubicBezTo>
                  <a:lnTo>
                    <a:pt x="3072" y="4525"/>
                  </a:lnTo>
                  <a:lnTo>
                    <a:pt x="4918" y="4525"/>
                  </a:lnTo>
                  <a:cubicBezTo>
                    <a:pt x="5334" y="4525"/>
                    <a:pt x="5668" y="4192"/>
                    <a:pt x="5668" y="3787"/>
                  </a:cubicBezTo>
                  <a:lnTo>
                    <a:pt x="5668" y="751"/>
                  </a:lnTo>
                  <a:cubicBezTo>
                    <a:pt x="5656" y="334"/>
                    <a:pt x="5322" y="12"/>
                    <a:pt x="4906" y="12"/>
                  </a:cubicBezTo>
                  <a:lnTo>
                    <a:pt x="3953" y="12"/>
                  </a:lnTo>
                  <a:cubicBezTo>
                    <a:pt x="3846" y="12"/>
                    <a:pt x="3775" y="84"/>
                    <a:pt x="3775" y="191"/>
                  </a:cubicBezTo>
                  <a:cubicBezTo>
                    <a:pt x="3775" y="286"/>
                    <a:pt x="3846" y="370"/>
                    <a:pt x="3953" y="370"/>
                  </a:cubicBezTo>
                  <a:lnTo>
                    <a:pt x="4906" y="370"/>
                  </a:lnTo>
                  <a:cubicBezTo>
                    <a:pt x="5132" y="370"/>
                    <a:pt x="5299" y="548"/>
                    <a:pt x="5299" y="751"/>
                  </a:cubicBezTo>
                  <a:lnTo>
                    <a:pt x="5299" y="3799"/>
                  </a:lnTo>
                  <a:cubicBezTo>
                    <a:pt x="5299" y="4025"/>
                    <a:pt x="5120" y="4192"/>
                    <a:pt x="4906" y="4192"/>
                  </a:cubicBezTo>
                  <a:lnTo>
                    <a:pt x="3001" y="4192"/>
                  </a:lnTo>
                  <a:cubicBezTo>
                    <a:pt x="2953" y="4192"/>
                    <a:pt x="2929" y="4203"/>
                    <a:pt x="2893" y="4215"/>
                  </a:cubicBezTo>
                  <a:lnTo>
                    <a:pt x="1203" y="5454"/>
                  </a:lnTo>
                  <a:lnTo>
                    <a:pt x="1203" y="5454"/>
                  </a:lnTo>
                  <a:lnTo>
                    <a:pt x="1465" y="4418"/>
                  </a:lnTo>
                  <a:cubicBezTo>
                    <a:pt x="1489" y="4358"/>
                    <a:pt x="1465" y="4311"/>
                    <a:pt x="1441" y="4263"/>
                  </a:cubicBezTo>
                  <a:cubicBezTo>
                    <a:pt x="1405" y="4215"/>
                    <a:pt x="1346" y="4192"/>
                    <a:pt x="1310" y="4192"/>
                  </a:cubicBezTo>
                  <a:lnTo>
                    <a:pt x="738" y="4192"/>
                  </a:lnTo>
                  <a:cubicBezTo>
                    <a:pt x="512" y="4192"/>
                    <a:pt x="357" y="4013"/>
                    <a:pt x="357" y="3799"/>
                  </a:cubicBezTo>
                  <a:lnTo>
                    <a:pt x="357" y="751"/>
                  </a:lnTo>
                  <a:cubicBezTo>
                    <a:pt x="357" y="524"/>
                    <a:pt x="536" y="370"/>
                    <a:pt x="738" y="370"/>
                  </a:cubicBezTo>
                  <a:lnTo>
                    <a:pt x="1691" y="370"/>
                  </a:lnTo>
                  <a:cubicBezTo>
                    <a:pt x="1798" y="370"/>
                    <a:pt x="1870" y="286"/>
                    <a:pt x="1870" y="179"/>
                  </a:cubicBezTo>
                  <a:cubicBezTo>
                    <a:pt x="1870" y="84"/>
                    <a:pt x="1798" y="1"/>
                    <a:pt x="169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4" name="Google Shape;2334;p63"/>
            <p:cNvSpPr/>
            <p:nvPr/>
          </p:nvSpPr>
          <p:spPr>
            <a:xfrm>
              <a:off x="2027487" y="2894777"/>
              <a:ext cx="36029" cy="108786"/>
            </a:xfrm>
            <a:custGeom>
              <a:rect b="b" l="l" r="r" t="t"/>
              <a:pathLst>
                <a:path extrusionOk="0" h="3418" w="1132">
                  <a:moveTo>
                    <a:pt x="775" y="358"/>
                  </a:moveTo>
                  <a:lnTo>
                    <a:pt x="596" y="3049"/>
                  </a:lnTo>
                  <a:lnTo>
                    <a:pt x="560" y="3049"/>
                  </a:lnTo>
                  <a:lnTo>
                    <a:pt x="394" y="358"/>
                  </a:lnTo>
                  <a:close/>
                  <a:moveTo>
                    <a:pt x="179" y="1"/>
                  </a:moveTo>
                  <a:cubicBezTo>
                    <a:pt x="143" y="1"/>
                    <a:pt x="96" y="24"/>
                    <a:pt x="48" y="60"/>
                  </a:cubicBezTo>
                  <a:cubicBezTo>
                    <a:pt x="24" y="96"/>
                    <a:pt x="1" y="155"/>
                    <a:pt x="1" y="203"/>
                  </a:cubicBezTo>
                  <a:lnTo>
                    <a:pt x="203" y="3251"/>
                  </a:lnTo>
                  <a:cubicBezTo>
                    <a:pt x="203" y="3334"/>
                    <a:pt x="286" y="3418"/>
                    <a:pt x="382" y="3418"/>
                  </a:cubicBezTo>
                  <a:lnTo>
                    <a:pt x="763" y="3418"/>
                  </a:lnTo>
                  <a:cubicBezTo>
                    <a:pt x="858" y="3418"/>
                    <a:pt x="941" y="3334"/>
                    <a:pt x="941" y="3251"/>
                  </a:cubicBezTo>
                  <a:lnTo>
                    <a:pt x="1132" y="203"/>
                  </a:lnTo>
                  <a:cubicBezTo>
                    <a:pt x="1132" y="155"/>
                    <a:pt x="1120" y="96"/>
                    <a:pt x="1072" y="60"/>
                  </a:cubicBezTo>
                  <a:cubicBezTo>
                    <a:pt x="1048" y="36"/>
                    <a:pt x="1001" y="1"/>
                    <a:pt x="94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5" name="Google Shape;2335;p63"/>
            <p:cNvSpPr/>
            <p:nvPr/>
          </p:nvSpPr>
          <p:spPr>
            <a:xfrm>
              <a:off x="2027487" y="3009992"/>
              <a:ext cx="36029" cy="36029"/>
            </a:xfrm>
            <a:custGeom>
              <a:rect b="b" l="l" r="r" t="t"/>
              <a:pathLst>
                <a:path extrusionOk="0" h="1132" w="1132">
                  <a:moveTo>
                    <a:pt x="572" y="345"/>
                  </a:moveTo>
                  <a:cubicBezTo>
                    <a:pt x="691" y="345"/>
                    <a:pt x="775" y="429"/>
                    <a:pt x="775" y="548"/>
                  </a:cubicBezTo>
                  <a:cubicBezTo>
                    <a:pt x="775" y="667"/>
                    <a:pt x="691" y="762"/>
                    <a:pt x="572" y="762"/>
                  </a:cubicBezTo>
                  <a:cubicBezTo>
                    <a:pt x="453" y="762"/>
                    <a:pt x="358" y="667"/>
                    <a:pt x="358" y="548"/>
                  </a:cubicBezTo>
                  <a:cubicBezTo>
                    <a:pt x="358" y="429"/>
                    <a:pt x="453" y="345"/>
                    <a:pt x="572" y="345"/>
                  </a:cubicBezTo>
                  <a:close/>
                  <a:moveTo>
                    <a:pt x="572" y="0"/>
                  </a:moveTo>
                  <a:cubicBezTo>
                    <a:pt x="263" y="0"/>
                    <a:pt x="1" y="250"/>
                    <a:pt x="1" y="572"/>
                  </a:cubicBezTo>
                  <a:cubicBezTo>
                    <a:pt x="1" y="881"/>
                    <a:pt x="263" y="1131"/>
                    <a:pt x="572" y="1131"/>
                  </a:cubicBezTo>
                  <a:cubicBezTo>
                    <a:pt x="882" y="1131"/>
                    <a:pt x="1132" y="881"/>
                    <a:pt x="1132" y="572"/>
                  </a:cubicBezTo>
                  <a:cubicBezTo>
                    <a:pt x="1132" y="250"/>
                    <a:pt x="882" y="0"/>
                    <a:pt x="57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36" name="Google Shape;2336;p63"/>
          <p:cNvGrpSpPr/>
          <p:nvPr/>
        </p:nvGrpSpPr>
        <p:grpSpPr>
          <a:xfrm>
            <a:off x="4422033" y="3027398"/>
            <a:ext cx="299899" cy="450247"/>
            <a:chOff x="6556172" y="3046336"/>
            <a:chExt cx="244875" cy="367609"/>
          </a:xfrm>
        </p:grpSpPr>
        <p:sp>
          <p:nvSpPr>
            <p:cNvPr id="2337" name="Google Shape;2337;p63"/>
            <p:cNvSpPr/>
            <p:nvPr/>
          </p:nvSpPr>
          <p:spPr>
            <a:xfrm>
              <a:off x="6556172" y="3046336"/>
              <a:ext cx="244875" cy="367017"/>
            </a:xfrm>
            <a:custGeom>
              <a:rect b="b" l="l" r="r" t="t"/>
              <a:pathLst>
                <a:path extrusionOk="0" h="7443" w="4966">
                  <a:moveTo>
                    <a:pt x="2501" y="346"/>
                  </a:moveTo>
                  <a:cubicBezTo>
                    <a:pt x="2882" y="346"/>
                    <a:pt x="3191" y="572"/>
                    <a:pt x="3227" y="870"/>
                  </a:cubicBezTo>
                  <a:cubicBezTo>
                    <a:pt x="3001" y="775"/>
                    <a:pt x="2763" y="727"/>
                    <a:pt x="2501" y="727"/>
                  </a:cubicBezTo>
                  <a:cubicBezTo>
                    <a:pt x="2239" y="727"/>
                    <a:pt x="1989" y="775"/>
                    <a:pt x="1763" y="870"/>
                  </a:cubicBezTo>
                  <a:cubicBezTo>
                    <a:pt x="1798" y="572"/>
                    <a:pt x="2108" y="346"/>
                    <a:pt x="2501" y="346"/>
                  </a:cubicBezTo>
                  <a:close/>
                  <a:moveTo>
                    <a:pt x="2501" y="1061"/>
                  </a:moveTo>
                  <a:cubicBezTo>
                    <a:pt x="3394" y="1061"/>
                    <a:pt x="4108" y="1787"/>
                    <a:pt x="4108" y="2668"/>
                  </a:cubicBezTo>
                  <a:cubicBezTo>
                    <a:pt x="4108" y="2799"/>
                    <a:pt x="4084" y="2918"/>
                    <a:pt x="4061" y="3049"/>
                  </a:cubicBezTo>
                  <a:cubicBezTo>
                    <a:pt x="4025" y="2918"/>
                    <a:pt x="3953" y="2799"/>
                    <a:pt x="3846" y="2715"/>
                  </a:cubicBezTo>
                  <a:cubicBezTo>
                    <a:pt x="3191" y="2132"/>
                    <a:pt x="2036" y="1977"/>
                    <a:pt x="1989" y="1977"/>
                  </a:cubicBezTo>
                  <a:cubicBezTo>
                    <a:pt x="1983" y="1976"/>
                    <a:pt x="1977" y="1976"/>
                    <a:pt x="1970" y="1976"/>
                  </a:cubicBezTo>
                  <a:cubicBezTo>
                    <a:pt x="1892" y="1976"/>
                    <a:pt x="1810" y="2044"/>
                    <a:pt x="1810" y="2132"/>
                  </a:cubicBezTo>
                  <a:cubicBezTo>
                    <a:pt x="1798" y="2215"/>
                    <a:pt x="1870" y="2311"/>
                    <a:pt x="1953" y="2311"/>
                  </a:cubicBezTo>
                  <a:cubicBezTo>
                    <a:pt x="1977" y="2311"/>
                    <a:pt x="3072" y="2454"/>
                    <a:pt x="3644" y="2966"/>
                  </a:cubicBezTo>
                  <a:cubicBezTo>
                    <a:pt x="3715" y="3037"/>
                    <a:pt x="3763" y="3144"/>
                    <a:pt x="3763" y="3251"/>
                  </a:cubicBezTo>
                  <a:lnTo>
                    <a:pt x="3763" y="3394"/>
                  </a:lnTo>
                  <a:cubicBezTo>
                    <a:pt x="3751" y="4061"/>
                    <a:pt x="3179" y="4632"/>
                    <a:pt x="2501" y="4632"/>
                  </a:cubicBezTo>
                  <a:cubicBezTo>
                    <a:pt x="1798" y="4632"/>
                    <a:pt x="1251" y="4061"/>
                    <a:pt x="1251" y="3382"/>
                  </a:cubicBezTo>
                  <a:cubicBezTo>
                    <a:pt x="1251" y="3335"/>
                    <a:pt x="1274" y="3275"/>
                    <a:pt x="1310" y="3251"/>
                  </a:cubicBezTo>
                  <a:cubicBezTo>
                    <a:pt x="1441" y="3144"/>
                    <a:pt x="1632" y="2977"/>
                    <a:pt x="1751" y="2739"/>
                  </a:cubicBezTo>
                  <a:cubicBezTo>
                    <a:pt x="1798" y="2656"/>
                    <a:pt x="1763" y="2561"/>
                    <a:pt x="1679" y="2513"/>
                  </a:cubicBezTo>
                  <a:cubicBezTo>
                    <a:pt x="1651" y="2503"/>
                    <a:pt x="1625" y="2497"/>
                    <a:pt x="1600" y="2497"/>
                  </a:cubicBezTo>
                  <a:cubicBezTo>
                    <a:pt x="1538" y="2497"/>
                    <a:pt x="1487" y="2529"/>
                    <a:pt x="1453" y="2596"/>
                  </a:cubicBezTo>
                  <a:cubicBezTo>
                    <a:pt x="1370" y="2775"/>
                    <a:pt x="1215" y="2906"/>
                    <a:pt x="1108" y="2977"/>
                  </a:cubicBezTo>
                  <a:cubicBezTo>
                    <a:pt x="1048" y="3025"/>
                    <a:pt x="989" y="3085"/>
                    <a:pt x="965" y="3156"/>
                  </a:cubicBezTo>
                  <a:cubicBezTo>
                    <a:pt x="917" y="2989"/>
                    <a:pt x="893" y="2835"/>
                    <a:pt x="893" y="2668"/>
                  </a:cubicBezTo>
                  <a:cubicBezTo>
                    <a:pt x="893" y="1775"/>
                    <a:pt x="1620" y="1061"/>
                    <a:pt x="2501" y="1061"/>
                  </a:cubicBezTo>
                  <a:close/>
                  <a:moveTo>
                    <a:pt x="3048" y="4871"/>
                  </a:moveTo>
                  <a:lnTo>
                    <a:pt x="3048" y="5109"/>
                  </a:lnTo>
                  <a:cubicBezTo>
                    <a:pt x="3048" y="5156"/>
                    <a:pt x="3048" y="5192"/>
                    <a:pt x="3060" y="5240"/>
                  </a:cubicBezTo>
                  <a:lnTo>
                    <a:pt x="2501" y="5656"/>
                  </a:lnTo>
                  <a:lnTo>
                    <a:pt x="1929" y="5240"/>
                  </a:lnTo>
                  <a:cubicBezTo>
                    <a:pt x="1941" y="5192"/>
                    <a:pt x="1941" y="5156"/>
                    <a:pt x="1941" y="5109"/>
                  </a:cubicBezTo>
                  <a:lnTo>
                    <a:pt x="1941" y="4871"/>
                  </a:lnTo>
                  <a:cubicBezTo>
                    <a:pt x="2108" y="4930"/>
                    <a:pt x="2298" y="4954"/>
                    <a:pt x="2501" y="4954"/>
                  </a:cubicBezTo>
                  <a:cubicBezTo>
                    <a:pt x="2691" y="4954"/>
                    <a:pt x="2870" y="4930"/>
                    <a:pt x="3048" y="4871"/>
                  </a:cubicBezTo>
                  <a:close/>
                  <a:moveTo>
                    <a:pt x="2477" y="1"/>
                  </a:moveTo>
                  <a:cubicBezTo>
                    <a:pt x="1905" y="1"/>
                    <a:pt x="1429" y="394"/>
                    <a:pt x="1429" y="882"/>
                  </a:cubicBezTo>
                  <a:cubicBezTo>
                    <a:pt x="1429" y="930"/>
                    <a:pt x="1429" y="965"/>
                    <a:pt x="1441" y="1013"/>
                  </a:cubicBezTo>
                  <a:cubicBezTo>
                    <a:pt x="893" y="1358"/>
                    <a:pt x="536" y="1965"/>
                    <a:pt x="536" y="2656"/>
                  </a:cubicBezTo>
                  <a:cubicBezTo>
                    <a:pt x="536" y="3096"/>
                    <a:pt x="691" y="3549"/>
                    <a:pt x="977" y="3882"/>
                  </a:cubicBezTo>
                  <a:cubicBezTo>
                    <a:pt x="1096" y="4216"/>
                    <a:pt x="1322" y="4501"/>
                    <a:pt x="1608" y="4692"/>
                  </a:cubicBezTo>
                  <a:lnTo>
                    <a:pt x="1608" y="5097"/>
                  </a:lnTo>
                  <a:cubicBezTo>
                    <a:pt x="1608" y="5168"/>
                    <a:pt x="1560" y="5240"/>
                    <a:pt x="1489" y="5275"/>
                  </a:cubicBezTo>
                  <a:lnTo>
                    <a:pt x="417" y="5752"/>
                  </a:lnTo>
                  <a:cubicBezTo>
                    <a:pt x="155" y="5871"/>
                    <a:pt x="0" y="6109"/>
                    <a:pt x="0" y="6383"/>
                  </a:cubicBezTo>
                  <a:lnTo>
                    <a:pt x="0" y="7276"/>
                  </a:lnTo>
                  <a:cubicBezTo>
                    <a:pt x="0" y="7371"/>
                    <a:pt x="72" y="7442"/>
                    <a:pt x="155" y="7442"/>
                  </a:cubicBezTo>
                  <a:cubicBezTo>
                    <a:pt x="251" y="7442"/>
                    <a:pt x="322" y="7371"/>
                    <a:pt x="322" y="7276"/>
                  </a:cubicBezTo>
                  <a:lnTo>
                    <a:pt x="322" y="6383"/>
                  </a:lnTo>
                  <a:cubicBezTo>
                    <a:pt x="322" y="6240"/>
                    <a:pt x="417" y="6109"/>
                    <a:pt x="548" y="6049"/>
                  </a:cubicBezTo>
                  <a:lnTo>
                    <a:pt x="1620" y="5573"/>
                  </a:lnTo>
                  <a:cubicBezTo>
                    <a:pt x="1667" y="5549"/>
                    <a:pt x="1691" y="5525"/>
                    <a:pt x="1727" y="5513"/>
                  </a:cubicBezTo>
                  <a:lnTo>
                    <a:pt x="2263" y="5906"/>
                  </a:lnTo>
                  <a:cubicBezTo>
                    <a:pt x="2322" y="5954"/>
                    <a:pt x="2394" y="5990"/>
                    <a:pt x="2465" y="5990"/>
                  </a:cubicBezTo>
                  <a:cubicBezTo>
                    <a:pt x="2537" y="5990"/>
                    <a:pt x="2620" y="5954"/>
                    <a:pt x="2679" y="5906"/>
                  </a:cubicBezTo>
                  <a:lnTo>
                    <a:pt x="3215" y="5513"/>
                  </a:lnTo>
                  <a:cubicBezTo>
                    <a:pt x="3239" y="5537"/>
                    <a:pt x="3287" y="5549"/>
                    <a:pt x="3310" y="5573"/>
                  </a:cubicBezTo>
                  <a:lnTo>
                    <a:pt x="4382" y="6049"/>
                  </a:lnTo>
                  <a:cubicBezTo>
                    <a:pt x="4525" y="6109"/>
                    <a:pt x="4608" y="6240"/>
                    <a:pt x="4608" y="6383"/>
                  </a:cubicBezTo>
                  <a:lnTo>
                    <a:pt x="4608" y="7276"/>
                  </a:lnTo>
                  <a:cubicBezTo>
                    <a:pt x="4608" y="7371"/>
                    <a:pt x="4680" y="7442"/>
                    <a:pt x="4775" y="7442"/>
                  </a:cubicBezTo>
                  <a:cubicBezTo>
                    <a:pt x="4858" y="7442"/>
                    <a:pt x="4942" y="7371"/>
                    <a:pt x="4942" y="7276"/>
                  </a:cubicBezTo>
                  <a:lnTo>
                    <a:pt x="4942" y="6383"/>
                  </a:lnTo>
                  <a:cubicBezTo>
                    <a:pt x="4965" y="6121"/>
                    <a:pt x="4799" y="5871"/>
                    <a:pt x="4549" y="5752"/>
                  </a:cubicBezTo>
                  <a:lnTo>
                    <a:pt x="3477" y="5275"/>
                  </a:lnTo>
                  <a:cubicBezTo>
                    <a:pt x="3406" y="5240"/>
                    <a:pt x="3358" y="5168"/>
                    <a:pt x="3358" y="5097"/>
                  </a:cubicBezTo>
                  <a:lnTo>
                    <a:pt x="3358" y="4692"/>
                  </a:lnTo>
                  <a:cubicBezTo>
                    <a:pt x="3644" y="4501"/>
                    <a:pt x="3870" y="4216"/>
                    <a:pt x="3989" y="3882"/>
                  </a:cubicBezTo>
                  <a:cubicBezTo>
                    <a:pt x="4263" y="3549"/>
                    <a:pt x="4430" y="3096"/>
                    <a:pt x="4430" y="2656"/>
                  </a:cubicBezTo>
                  <a:cubicBezTo>
                    <a:pt x="4430" y="1965"/>
                    <a:pt x="4072" y="1358"/>
                    <a:pt x="3525" y="1013"/>
                  </a:cubicBezTo>
                  <a:cubicBezTo>
                    <a:pt x="3537" y="965"/>
                    <a:pt x="3537" y="930"/>
                    <a:pt x="3537" y="882"/>
                  </a:cubicBezTo>
                  <a:cubicBezTo>
                    <a:pt x="3537" y="394"/>
                    <a:pt x="306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63"/>
            <p:cNvSpPr/>
            <p:nvPr/>
          </p:nvSpPr>
          <p:spPr>
            <a:xfrm>
              <a:off x="6671262" y="3353983"/>
              <a:ext cx="15878" cy="59961"/>
            </a:xfrm>
            <a:custGeom>
              <a:rect b="b" l="l" r="r" t="t"/>
              <a:pathLst>
                <a:path extrusionOk="0" h="1216" w="322">
                  <a:moveTo>
                    <a:pt x="167" y="1"/>
                  </a:moveTo>
                  <a:cubicBezTo>
                    <a:pt x="72" y="1"/>
                    <a:pt x="0" y="72"/>
                    <a:pt x="0" y="167"/>
                  </a:cubicBezTo>
                  <a:lnTo>
                    <a:pt x="0" y="1060"/>
                  </a:lnTo>
                  <a:cubicBezTo>
                    <a:pt x="0" y="1144"/>
                    <a:pt x="72" y="1215"/>
                    <a:pt x="167" y="1215"/>
                  </a:cubicBezTo>
                  <a:cubicBezTo>
                    <a:pt x="250" y="1215"/>
                    <a:pt x="322" y="1144"/>
                    <a:pt x="322" y="1060"/>
                  </a:cubicBezTo>
                  <a:lnTo>
                    <a:pt x="322" y="167"/>
                  </a:lnTo>
                  <a:cubicBezTo>
                    <a:pt x="322" y="72"/>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9" name="Google Shape;2339;p63"/>
            <p:cNvSpPr/>
            <p:nvPr/>
          </p:nvSpPr>
          <p:spPr>
            <a:xfrm>
              <a:off x="6600798" y="3371587"/>
              <a:ext cx="15878" cy="42358"/>
            </a:xfrm>
            <a:custGeom>
              <a:rect b="b" l="l" r="r" t="t"/>
              <a:pathLst>
                <a:path extrusionOk="0" h="859" w="322">
                  <a:moveTo>
                    <a:pt x="167" y="1"/>
                  </a:moveTo>
                  <a:cubicBezTo>
                    <a:pt x="72" y="1"/>
                    <a:pt x="0" y="72"/>
                    <a:pt x="0" y="168"/>
                  </a:cubicBezTo>
                  <a:lnTo>
                    <a:pt x="0" y="703"/>
                  </a:lnTo>
                  <a:cubicBezTo>
                    <a:pt x="0" y="787"/>
                    <a:pt x="72" y="858"/>
                    <a:pt x="167" y="858"/>
                  </a:cubicBezTo>
                  <a:cubicBezTo>
                    <a:pt x="250" y="858"/>
                    <a:pt x="322" y="787"/>
                    <a:pt x="322" y="703"/>
                  </a:cubicBezTo>
                  <a:lnTo>
                    <a:pt x="322" y="168"/>
                  </a:lnTo>
                  <a:cubicBezTo>
                    <a:pt x="322" y="72"/>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0" name="Google Shape;2340;p63"/>
            <p:cNvSpPr/>
            <p:nvPr/>
          </p:nvSpPr>
          <p:spPr>
            <a:xfrm>
              <a:off x="6741086" y="3371587"/>
              <a:ext cx="16519" cy="42358"/>
            </a:xfrm>
            <a:custGeom>
              <a:rect b="b" l="l" r="r" t="t"/>
              <a:pathLst>
                <a:path extrusionOk="0" h="859" w="335">
                  <a:moveTo>
                    <a:pt x="156" y="1"/>
                  </a:moveTo>
                  <a:cubicBezTo>
                    <a:pt x="72" y="1"/>
                    <a:pt x="1" y="72"/>
                    <a:pt x="1" y="168"/>
                  </a:cubicBezTo>
                  <a:lnTo>
                    <a:pt x="1" y="703"/>
                  </a:lnTo>
                  <a:cubicBezTo>
                    <a:pt x="1" y="787"/>
                    <a:pt x="72" y="858"/>
                    <a:pt x="156" y="858"/>
                  </a:cubicBezTo>
                  <a:cubicBezTo>
                    <a:pt x="251" y="858"/>
                    <a:pt x="322" y="787"/>
                    <a:pt x="322" y="703"/>
                  </a:cubicBezTo>
                  <a:lnTo>
                    <a:pt x="322" y="168"/>
                  </a:lnTo>
                  <a:cubicBezTo>
                    <a:pt x="334" y="72"/>
                    <a:pt x="263" y="1"/>
                    <a:pt x="15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41" name="Google Shape;2341;p63"/>
          <p:cNvGrpSpPr/>
          <p:nvPr/>
        </p:nvGrpSpPr>
        <p:grpSpPr>
          <a:xfrm>
            <a:off x="1377821" y="3056386"/>
            <a:ext cx="320791" cy="430072"/>
            <a:chOff x="5870413" y="3046336"/>
            <a:chExt cx="261935" cy="351137"/>
          </a:xfrm>
        </p:grpSpPr>
        <p:sp>
          <p:nvSpPr>
            <p:cNvPr id="2342" name="Google Shape;2342;p63"/>
            <p:cNvSpPr/>
            <p:nvPr/>
          </p:nvSpPr>
          <p:spPr>
            <a:xfrm>
              <a:off x="5870413" y="3046336"/>
              <a:ext cx="261935" cy="351137"/>
            </a:xfrm>
            <a:custGeom>
              <a:rect b="b" l="l" r="r" t="t"/>
              <a:pathLst>
                <a:path extrusionOk="0" h="7121" w="5312">
                  <a:moveTo>
                    <a:pt x="4085" y="310"/>
                  </a:moveTo>
                  <a:lnTo>
                    <a:pt x="4085" y="1715"/>
                  </a:lnTo>
                  <a:cubicBezTo>
                    <a:pt x="4085" y="1834"/>
                    <a:pt x="4049" y="1930"/>
                    <a:pt x="4001" y="2037"/>
                  </a:cubicBezTo>
                  <a:lnTo>
                    <a:pt x="3918" y="2204"/>
                  </a:lnTo>
                  <a:cubicBezTo>
                    <a:pt x="3906" y="2239"/>
                    <a:pt x="3906" y="2251"/>
                    <a:pt x="3906" y="2275"/>
                  </a:cubicBezTo>
                  <a:lnTo>
                    <a:pt x="3906" y="2632"/>
                  </a:lnTo>
                  <a:cubicBezTo>
                    <a:pt x="3906" y="2989"/>
                    <a:pt x="3763" y="3311"/>
                    <a:pt x="3501" y="3561"/>
                  </a:cubicBezTo>
                  <a:cubicBezTo>
                    <a:pt x="3283" y="3801"/>
                    <a:pt x="2975" y="3921"/>
                    <a:pt x="2650" y="3921"/>
                  </a:cubicBezTo>
                  <a:cubicBezTo>
                    <a:pt x="2620" y="3921"/>
                    <a:pt x="2591" y="3920"/>
                    <a:pt x="2561" y="3918"/>
                  </a:cubicBezTo>
                  <a:cubicBezTo>
                    <a:pt x="1906" y="3870"/>
                    <a:pt x="1382" y="3311"/>
                    <a:pt x="1382" y="2608"/>
                  </a:cubicBezTo>
                  <a:lnTo>
                    <a:pt x="1382" y="2299"/>
                  </a:lnTo>
                  <a:cubicBezTo>
                    <a:pt x="1382" y="2263"/>
                    <a:pt x="1382" y="2251"/>
                    <a:pt x="1370" y="2215"/>
                  </a:cubicBezTo>
                  <a:lnTo>
                    <a:pt x="1287" y="2061"/>
                  </a:lnTo>
                  <a:cubicBezTo>
                    <a:pt x="1239" y="1953"/>
                    <a:pt x="1204" y="1846"/>
                    <a:pt x="1204" y="1727"/>
                  </a:cubicBezTo>
                  <a:lnTo>
                    <a:pt x="1204" y="1227"/>
                  </a:lnTo>
                  <a:cubicBezTo>
                    <a:pt x="1204" y="727"/>
                    <a:pt x="1608" y="310"/>
                    <a:pt x="2120" y="310"/>
                  </a:cubicBezTo>
                  <a:close/>
                  <a:moveTo>
                    <a:pt x="3204" y="4168"/>
                  </a:moveTo>
                  <a:lnTo>
                    <a:pt x="3204" y="4359"/>
                  </a:lnTo>
                  <a:cubicBezTo>
                    <a:pt x="3204" y="4418"/>
                    <a:pt x="3216" y="4466"/>
                    <a:pt x="3228" y="4525"/>
                  </a:cubicBezTo>
                  <a:lnTo>
                    <a:pt x="2656" y="4942"/>
                  </a:lnTo>
                  <a:lnTo>
                    <a:pt x="2073" y="4525"/>
                  </a:lnTo>
                  <a:cubicBezTo>
                    <a:pt x="2085" y="4478"/>
                    <a:pt x="2096" y="4418"/>
                    <a:pt x="2096" y="4359"/>
                  </a:cubicBezTo>
                  <a:lnTo>
                    <a:pt x="2096" y="4168"/>
                  </a:lnTo>
                  <a:cubicBezTo>
                    <a:pt x="2239" y="4216"/>
                    <a:pt x="2382" y="4263"/>
                    <a:pt x="2549" y="4263"/>
                  </a:cubicBezTo>
                  <a:lnTo>
                    <a:pt x="2656" y="4263"/>
                  </a:lnTo>
                  <a:cubicBezTo>
                    <a:pt x="2847" y="4263"/>
                    <a:pt x="3025" y="4228"/>
                    <a:pt x="3204" y="4168"/>
                  </a:cubicBezTo>
                  <a:close/>
                  <a:moveTo>
                    <a:pt x="2132" y="1"/>
                  </a:moveTo>
                  <a:cubicBezTo>
                    <a:pt x="1442" y="1"/>
                    <a:pt x="894" y="549"/>
                    <a:pt x="894" y="1239"/>
                  </a:cubicBezTo>
                  <a:lnTo>
                    <a:pt x="894" y="1739"/>
                  </a:lnTo>
                  <a:cubicBezTo>
                    <a:pt x="894" y="1906"/>
                    <a:pt x="942" y="2073"/>
                    <a:pt x="1001" y="2215"/>
                  </a:cubicBezTo>
                  <a:lnTo>
                    <a:pt x="1061" y="2346"/>
                  </a:lnTo>
                  <a:lnTo>
                    <a:pt x="1061" y="2620"/>
                  </a:lnTo>
                  <a:cubicBezTo>
                    <a:pt x="1061" y="3180"/>
                    <a:pt x="1346" y="3692"/>
                    <a:pt x="1775" y="3989"/>
                  </a:cubicBezTo>
                  <a:lnTo>
                    <a:pt x="1775" y="4359"/>
                  </a:lnTo>
                  <a:cubicBezTo>
                    <a:pt x="1775" y="4454"/>
                    <a:pt x="1715" y="4525"/>
                    <a:pt x="1644" y="4537"/>
                  </a:cubicBezTo>
                  <a:lnTo>
                    <a:pt x="632" y="4859"/>
                  </a:lnTo>
                  <a:cubicBezTo>
                    <a:pt x="251" y="4966"/>
                    <a:pt x="1" y="5299"/>
                    <a:pt x="1" y="5704"/>
                  </a:cubicBezTo>
                  <a:lnTo>
                    <a:pt x="1" y="6954"/>
                  </a:lnTo>
                  <a:cubicBezTo>
                    <a:pt x="1" y="7037"/>
                    <a:pt x="72" y="7121"/>
                    <a:pt x="168" y="7121"/>
                  </a:cubicBezTo>
                  <a:cubicBezTo>
                    <a:pt x="251" y="7121"/>
                    <a:pt x="334" y="7037"/>
                    <a:pt x="334" y="6954"/>
                  </a:cubicBezTo>
                  <a:lnTo>
                    <a:pt x="334" y="5704"/>
                  </a:lnTo>
                  <a:cubicBezTo>
                    <a:pt x="334" y="5466"/>
                    <a:pt x="477" y="5252"/>
                    <a:pt x="715" y="5180"/>
                  </a:cubicBezTo>
                  <a:lnTo>
                    <a:pt x="1727" y="4871"/>
                  </a:lnTo>
                  <a:cubicBezTo>
                    <a:pt x="1787" y="4859"/>
                    <a:pt x="1835" y="4823"/>
                    <a:pt x="1882" y="4799"/>
                  </a:cubicBezTo>
                  <a:lnTo>
                    <a:pt x="2442" y="5204"/>
                  </a:lnTo>
                  <a:cubicBezTo>
                    <a:pt x="2501" y="5252"/>
                    <a:pt x="2573" y="5287"/>
                    <a:pt x="2656" y="5287"/>
                  </a:cubicBezTo>
                  <a:cubicBezTo>
                    <a:pt x="2728" y="5287"/>
                    <a:pt x="2799" y="5252"/>
                    <a:pt x="2858" y="5204"/>
                  </a:cubicBezTo>
                  <a:lnTo>
                    <a:pt x="3430" y="4799"/>
                  </a:lnTo>
                  <a:cubicBezTo>
                    <a:pt x="3466" y="4823"/>
                    <a:pt x="3513" y="4859"/>
                    <a:pt x="3573" y="4871"/>
                  </a:cubicBezTo>
                  <a:lnTo>
                    <a:pt x="4585" y="5180"/>
                  </a:lnTo>
                  <a:cubicBezTo>
                    <a:pt x="4823" y="5252"/>
                    <a:pt x="4978" y="5466"/>
                    <a:pt x="4978" y="5704"/>
                  </a:cubicBezTo>
                  <a:lnTo>
                    <a:pt x="4978" y="6954"/>
                  </a:lnTo>
                  <a:cubicBezTo>
                    <a:pt x="4978" y="7037"/>
                    <a:pt x="5049" y="7121"/>
                    <a:pt x="5133" y="7121"/>
                  </a:cubicBezTo>
                  <a:cubicBezTo>
                    <a:pt x="5228" y="7121"/>
                    <a:pt x="5299" y="7037"/>
                    <a:pt x="5299" y="6954"/>
                  </a:cubicBezTo>
                  <a:lnTo>
                    <a:pt x="5299" y="5704"/>
                  </a:lnTo>
                  <a:cubicBezTo>
                    <a:pt x="5311" y="5299"/>
                    <a:pt x="5061" y="4954"/>
                    <a:pt x="4692" y="4835"/>
                  </a:cubicBezTo>
                  <a:lnTo>
                    <a:pt x="3680" y="4525"/>
                  </a:lnTo>
                  <a:cubicBezTo>
                    <a:pt x="3609" y="4501"/>
                    <a:pt x="3549" y="4418"/>
                    <a:pt x="3549" y="4347"/>
                  </a:cubicBezTo>
                  <a:lnTo>
                    <a:pt x="3549" y="3978"/>
                  </a:lnTo>
                  <a:cubicBezTo>
                    <a:pt x="3620" y="3930"/>
                    <a:pt x="3692" y="3870"/>
                    <a:pt x="3751" y="3811"/>
                  </a:cubicBezTo>
                  <a:cubicBezTo>
                    <a:pt x="4061" y="3513"/>
                    <a:pt x="4263" y="3085"/>
                    <a:pt x="4263" y="2656"/>
                  </a:cubicBezTo>
                  <a:lnTo>
                    <a:pt x="4263" y="2334"/>
                  </a:lnTo>
                  <a:lnTo>
                    <a:pt x="4323" y="2204"/>
                  </a:lnTo>
                  <a:cubicBezTo>
                    <a:pt x="4394" y="2061"/>
                    <a:pt x="4418" y="1894"/>
                    <a:pt x="4418" y="1727"/>
                  </a:cubicBezTo>
                  <a:lnTo>
                    <a:pt x="4418" y="168"/>
                  </a:lnTo>
                  <a:cubicBezTo>
                    <a:pt x="4418" y="72"/>
                    <a:pt x="4347" y="1"/>
                    <a:pt x="426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63"/>
            <p:cNvSpPr/>
            <p:nvPr/>
          </p:nvSpPr>
          <p:spPr>
            <a:xfrm>
              <a:off x="5993147" y="3318776"/>
              <a:ext cx="15878" cy="77516"/>
            </a:xfrm>
            <a:custGeom>
              <a:rect b="b" l="l" r="r" t="t"/>
              <a:pathLst>
                <a:path extrusionOk="0" h="1572" w="322">
                  <a:moveTo>
                    <a:pt x="167" y="0"/>
                  </a:moveTo>
                  <a:cubicBezTo>
                    <a:pt x="72" y="0"/>
                    <a:pt x="0" y="72"/>
                    <a:pt x="0" y="167"/>
                  </a:cubicBezTo>
                  <a:lnTo>
                    <a:pt x="0" y="1417"/>
                  </a:lnTo>
                  <a:cubicBezTo>
                    <a:pt x="0" y="1501"/>
                    <a:pt x="72" y="1572"/>
                    <a:pt x="167" y="1572"/>
                  </a:cubicBezTo>
                  <a:cubicBezTo>
                    <a:pt x="250" y="1572"/>
                    <a:pt x="322" y="1501"/>
                    <a:pt x="322" y="1417"/>
                  </a:cubicBezTo>
                  <a:lnTo>
                    <a:pt x="322" y="167"/>
                  </a:lnTo>
                  <a:cubicBezTo>
                    <a:pt x="322" y="72"/>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4" name="Google Shape;2344;p63"/>
            <p:cNvSpPr/>
            <p:nvPr/>
          </p:nvSpPr>
          <p:spPr>
            <a:xfrm>
              <a:off x="5913905" y="3336379"/>
              <a:ext cx="17061" cy="59912"/>
            </a:xfrm>
            <a:custGeom>
              <a:rect b="b" l="l" r="r" t="t"/>
              <a:pathLst>
                <a:path extrusionOk="0" h="1215" w="346">
                  <a:moveTo>
                    <a:pt x="167" y="1"/>
                  </a:moveTo>
                  <a:cubicBezTo>
                    <a:pt x="71" y="1"/>
                    <a:pt x="0" y="72"/>
                    <a:pt x="0" y="167"/>
                  </a:cubicBezTo>
                  <a:lnTo>
                    <a:pt x="0" y="1060"/>
                  </a:lnTo>
                  <a:cubicBezTo>
                    <a:pt x="0" y="1144"/>
                    <a:pt x="71" y="1215"/>
                    <a:pt x="167" y="1215"/>
                  </a:cubicBezTo>
                  <a:cubicBezTo>
                    <a:pt x="250" y="1215"/>
                    <a:pt x="322" y="1144"/>
                    <a:pt x="322" y="1060"/>
                  </a:cubicBezTo>
                  <a:lnTo>
                    <a:pt x="322" y="167"/>
                  </a:lnTo>
                  <a:cubicBezTo>
                    <a:pt x="345" y="72"/>
                    <a:pt x="262"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5" name="Google Shape;2345;p63"/>
            <p:cNvSpPr/>
            <p:nvPr/>
          </p:nvSpPr>
          <p:spPr>
            <a:xfrm>
              <a:off x="6072388" y="3336379"/>
              <a:ext cx="15927" cy="59912"/>
            </a:xfrm>
            <a:custGeom>
              <a:rect b="b" l="l" r="r" t="t"/>
              <a:pathLst>
                <a:path extrusionOk="0" h="1215" w="323">
                  <a:moveTo>
                    <a:pt x="167" y="1"/>
                  </a:moveTo>
                  <a:cubicBezTo>
                    <a:pt x="72" y="1"/>
                    <a:pt x="1" y="72"/>
                    <a:pt x="1" y="167"/>
                  </a:cubicBezTo>
                  <a:lnTo>
                    <a:pt x="1" y="1060"/>
                  </a:lnTo>
                  <a:cubicBezTo>
                    <a:pt x="1" y="1144"/>
                    <a:pt x="72" y="1215"/>
                    <a:pt x="167" y="1215"/>
                  </a:cubicBezTo>
                  <a:cubicBezTo>
                    <a:pt x="251" y="1215"/>
                    <a:pt x="322" y="1144"/>
                    <a:pt x="322" y="1060"/>
                  </a:cubicBezTo>
                  <a:lnTo>
                    <a:pt x="322" y="167"/>
                  </a:lnTo>
                  <a:cubicBezTo>
                    <a:pt x="322" y="72"/>
                    <a:pt x="251"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63"/>
            <p:cNvSpPr/>
            <p:nvPr/>
          </p:nvSpPr>
          <p:spPr>
            <a:xfrm>
              <a:off x="5948521" y="3110933"/>
              <a:ext cx="105721" cy="39991"/>
            </a:xfrm>
            <a:custGeom>
              <a:rect b="b" l="l" r="r" t="t"/>
              <a:pathLst>
                <a:path extrusionOk="0" h="811" w="2144">
                  <a:moveTo>
                    <a:pt x="933" y="1"/>
                  </a:moveTo>
                  <a:cubicBezTo>
                    <a:pt x="491" y="1"/>
                    <a:pt x="139" y="113"/>
                    <a:pt x="120" y="120"/>
                  </a:cubicBezTo>
                  <a:cubicBezTo>
                    <a:pt x="36" y="155"/>
                    <a:pt x="1" y="215"/>
                    <a:pt x="1" y="286"/>
                  </a:cubicBezTo>
                  <a:lnTo>
                    <a:pt x="1" y="643"/>
                  </a:lnTo>
                  <a:cubicBezTo>
                    <a:pt x="1" y="727"/>
                    <a:pt x="72" y="810"/>
                    <a:pt x="155" y="810"/>
                  </a:cubicBezTo>
                  <a:cubicBezTo>
                    <a:pt x="251" y="810"/>
                    <a:pt x="322" y="727"/>
                    <a:pt x="322" y="643"/>
                  </a:cubicBezTo>
                  <a:lnTo>
                    <a:pt x="322" y="417"/>
                  </a:lnTo>
                  <a:cubicBezTo>
                    <a:pt x="455" y="384"/>
                    <a:pt x="683" y="341"/>
                    <a:pt x="940" y="341"/>
                  </a:cubicBezTo>
                  <a:cubicBezTo>
                    <a:pt x="1236" y="341"/>
                    <a:pt x="1572" y="398"/>
                    <a:pt x="1846" y="596"/>
                  </a:cubicBezTo>
                  <a:cubicBezTo>
                    <a:pt x="1877" y="622"/>
                    <a:pt x="1914" y="634"/>
                    <a:pt x="1951" y="634"/>
                  </a:cubicBezTo>
                  <a:cubicBezTo>
                    <a:pt x="1999" y="634"/>
                    <a:pt x="2045" y="613"/>
                    <a:pt x="2072" y="572"/>
                  </a:cubicBezTo>
                  <a:cubicBezTo>
                    <a:pt x="2144" y="489"/>
                    <a:pt x="2120" y="393"/>
                    <a:pt x="2048" y="334"/>
                  </a:cubicBezTo>
                  <a:cubicBezTo>
                    <a:pt x="1703" y="74"/>
                    <a:pt x="1289" y="1"/>
                    <a:pt x="93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347" name="Google Shape;2347;p63"/>
          <p:cNvSpPr/>
          <p:nvPr/>
        </p:nvSpPr>
        <p:spPr>
          <a:xfrm>
            <a:off x="7432708" y="3027398"/>
            <a:ext cx="299897" cy="449520"/>
          </a:xfrm>
          <a:custGeom>
            <a:rect b="b" l="l" r="r" t="t"/>
            <a:pathLst>
              <a:path extrusionOk="0" h="7443" w="4966">
                <a:moveTo>
                  <a:pt x="2501" y="346"/>
                </a:moveTo>
                <a:cubicBezTo>
                  <a:pt x="2882" y="346"/>
                  <a:pt x="3191" y="572"/>
                  <a:pt x="3227" y="870"/>
                </a:cubicBezTo>
                <a:cubicBezTo>
                  <a:pt x="3001" y="775"/>
                  <a:pt x="2763" y="727"/>
                  <a:pt x="2501" y="727"/>
                </a:cubicBezTo>
                <a:cubicBezTo>
                  <a:pt x="2239" y="727"/>
                  <a:pt x="1989" y="775"/>
                  <a:pt x="1763" y="870"/>
                </a:cubicBezTo>
                <a:cubicBezTo>
                  <a:pt x="1798" y="572"/>
                  <a:pt x="2108" y="346"/>
                  <a:pt x="2501" y="346"/>
                </a:cubicBezTo>
                <a:close/>
                <a:moveTo>
                  <a:pt x="2501" y="1061"/>
                </a:moveTo>
                <a:cubicBezTo>
                  <a:pt x="3394" y="1061"/>
                  <a:pt x="4108" y="1787"/>
                  <a:pt x="4108" y="2668"/>
                </a:cubicBezTo>
                <a:cubicBezTo>
                  <a:pt x="4108" y="2799"/>
                  <a:pt x="4084" y="2918"/>
                  <a:pt x="4061" y="3049"/>
                </a:cubicBezTo>
                <a:cubicBezTo>
                  <a:pt x="4025" y="2918"/>
                  <a:pt x="3953" y="2799"/>
                  <a:pt x="3846" y="2715"/>
                </a:cubicBezTo>
                <a:cubicBezTo>
                  <a:pt x="3191" y="2132"/>
                  <a:pt x="2036" y="1977"/>
                  <a:pt x="1989" y="1977"/>
                </a:cubicBezTo>
                <a:cubicBezTo>
                  <a:pt x="1983" y="1976"/>
                  <a:pt x="1977" y="1976"/>
                  <a:pt x="1970" y="1976"/>
                </a:cubicBezTo>
                <a:cubicBezTo>
                  <a:pt x="1892" y="1976"/>
                  <a:pt x="1810" y="2044"/>
                  <a:pt x="1810" y="2132"/>
                </a:cubicBezTo>
                <a:cubicBezTo>
                  <a:pt x="1798" y="2215"/>
                  <a:pt x="1870" y="2311"/>
                  <a:pt x="1953" y="2311"/>
                </a:cubicBezTo>
                <a:cubicBezTo>
                  <a:pt x="1977" y="2311"/>
                  <a:pt x="3072" y="2454"/>
                  <a:pt x="3644" y="2966"/>
                </a:cubicBezTo>
                <a:cubicBezTo>
                  <a:pt x="3715" y="3037"/>
                  <a:pt x="3763" y="3144"/>
                  <a:pt x="3763" y="3251"/>
                </a:cubicBezTo>
                <a:lnTo>
                  <a:pt x="3763" y="3394"/>
                </a:lnTo>
                <a:cubicBezTo>
                  <a:pt x="3751" y="4061"/>
                  <a:pt x="3179" y="4632"/>
                  <a:pt x="2501" y="4632"/>
                </a:cubicBezTo>
                <a:cubicBezTo>
                  <a:pt x="1798" y="4632"/>
                  <a:pt x="1251" y="4061"/>
                  <a:pt x="1251" y="3382"/>
                </a:cubicBezTo>
                <a:cubicBezTo>
                  <a:pt x="1251" y="3335"/>
                  <a:pt x="1274" y="3275"/>
                  <a:pt x="1310" y="3251"/>
                </a:cubicBezTo>
                <a:cubicBezTo>
                  <a:pt x="1441" y="3144"/>
                  <a:pt x="1632" y="2977"/>
                  <a:pt x="1751" y="2739"/>
                </a:cubicBezTo>
                <a:cubicBezTo>
                  <a:pt x="1798" y="2656"/>
                  <a:pt x="1763" y="2561"/>
                  <a:pt x="1679" y="2513"/>
                </a:cubicBezTo>
                <a:cubicBezTo>
                  <a:pt x="1651" y="2503"/>
                  <a:pt x="1625" y="2497"/>
                  <a:pt x="1600" y="2497"/>
                </a:cubicBezTo>
                <a:cubicBezTo>
                  <a:pt x="1538" y="2497"/>
                  <a:pt x="1487" y="2529"/>
                  <a:pt x="1453" y="2596"/>
                </a:cubicBezTo>
                <a:cubicBezTo>
                  <a:pt x="1370" y="2775"/>
                  <a:pt x="1215" y="2906"/>
                  <a:pt x="1108" y="2977"/>
                </a:cubicBezTo>
                <a:cubicBezTo>
                  <a:pt x="1048" y="3025"/>
                  <a:pt x="989" y="3085"/>
                  <a:pt x="965" y="3156"/>
                </a:cubicBezTo>
                <a:cubicBezTo>
                  <a:pt x="917" y="2989"/>
                  <a:pt x="893" y="2835"/>
                  <a:pt x="893" y="2668"/>
                </a:cubicBezTo>
                <a:cubicBezTo>
                  <a:pt x="893" y="1775"/>
                  <a:pt x="1620" y="1061"/>
                  <a:pt x="2501" y="1061"/>
                </a:cubicBezTo>
                <a:close/>
                <a:moveTo>
                  <a:pt x="3048" y="4871"/>
                </a:moveTo>
                <a:lnTo>
                  <a:pt x="3048" y="5109"/>
                </a:lnTo>
                <a:cubicBezTo>
                  <a:pt x="3048" y="5156"/>
                  <a:pt x="3048" y="5192"/>
                  <a:pt x="3060" y="5240"/>
                </a:cubicBezTo>
                <a:lnTo>
                  <a:pt x="2501" y="5656"/>
                </a:lnTo>
                <a:lnTo>
                  <a:pt x="1929" y="5240"/>
                </a:lnTo>
                <a:cubicBezTo>
                  <a:pt x="1941" y="5192"/>
                  <a:pt x="1941" y="5156"/>
                  <a:pt x="1941" y="5109"/>
                </a:cubicBezTo>
                <a:lnTo>
                  <a:pt x="1941" y="4871"/>
                </a:lnTo>
                <a:cubicBezTo>
                  <a:pt x="2108" y="4930"/>
                  <a:pt x="2298" y="4954"/>
                  <a:pt x="2501" y="4954"/>
                </a:cubicBezTo>
                <a:cubicBezTo>
                  <a:pt x="2691" y="4954"/>
                  <a:pt x="2870" y="4930"/>
                  <a:pt x="3048" y="4871"/>
                </a:cubicBezTo>
                <a:close/>
                <a:moveTo>
                  <a:pt x="2477" y="1"/>
                </a:moveTo>
                <a:cubicBezTo>
                  <a:pt x="1905" y="1"/>
                  <a:pt x="1429" y="394"/>
                  <a:pt x="1429" y="882"/>
                </a:cubicBezTo>
                <a:cubicBezTo>
                  <a:pt x="1429" y="930"/>
                  <a:pt x="1429" y="965"/>
                  <a:pt x="1441" y="1013"/>
                </a:cubicBezTo>
                <a:cubicBezTo>
                  <a:pt x="893" y="1358"/>
                  <a:pt x="536" y="1965"/>
                  <a:pt x="536" y="2656"/>
                </a:cubicBezTo>
                <a:cubicBezTo>
                  <a:pt x="536" y="3096"/>
                  <a:pt x="691" y="3549"/>
                  <a:pt x="977" y="3882"/>
                </a:cubicBezTo>
                <a:cubicBezTo>
                  <a:pt x="1096" y="4216"/>
                  <a:pt x="1322" y="4501"/>
                  <a:pt x="1608" y="4692"/>
                </a:cubicBezTo>
                <a:lnTo>
                  <a:pt x="1608" y="5097"/>
                </a:lnTo>
                <a:cubicBezTo>
                  <a:pt x="1608" y="5168"/>
                  <a:pt x="1560" y="5240"/>
                  <a:pt x="1489" y="5275"/>
                </a:cubicBezTo>
                <a:lnTo>
                  <a:pt x="417" y="5752"/>
                </a:lnTo>
                <a:cubicBezTo>
                  <a:pt x="155" y="5871"/>
                  <a:pt x="0" y="6109"/>
                  <a:pt x="0" y="6383"/>
                </a:cubicBezTo>
                <a:lnTo>
                  <a:pt x="0" y="7276"/>
                </a:lnTo>
                <a:cubicBezTo>
                  <a:pt x="0" y="7371"/>
                  <a:pt x="72" y="7442"/>
                  <a:pt x="155" y="7442"/>
                </a:cubicBezTo>
                <a:cubicBezTo>
                  <a:pt x="251" y="7442"/>
                  <a:pt x="322" y="7371"/>
                  <a:pt x="322" y="7276"/>
                </a:cubicBezTo>
                <a:lnTo>
                  <a:pt x="322" y="6383"/>
                </a:lnTo>
                <a:cubicBezTo>
                  <a:pt x="322" y="6240"/>
                  <a:pt x="417" y="6109"/>
                  <a:pt x="548" y="6049"/>
                </a:cubicBezTo>
                <a:lnTo>
                  <a:pt x="1620" y="5573"/>
                </a:lnTo>
                <a:cubicBezTo>
                  <a:pt x="1667" y="5549"/>
                  <a:pt x="1691" y="5525"/>
                  <a:pt x="1727" y="5513"/>
                </a:cubicBezTo>
                <a:lnTo>
                  <a:pt x="2263" y="5906"/>
                </a:lnTo>
                <a:cubicBezTo>
                  <a:pt x="2322" y="5954"/>
                  <a:pt x="2394" y="5990"/>
                  <a:pt x="2465" y="5990"/>
                </a:cubicBezTo>
                <a:cubicBezTo>
                  <a:pt x="2537" y="5990"/>
                  <a:pt x="2620" y="5954"/>
                  <a:pt x="2679" y="5906"/>
                </a:cubicBezTo>
                <a:lnTo>
                  <a:pt x="3215" y="5513"/>
                </a:lnTo>
                <a:cubicBezTo>
                  <a:pt x="3239" y="5537"/>
                  <a:pt x="3287" y="5549"/>
                  <a:pt x="3310" y="5573"/>
                </a:cubicBezTo>
                <a:lnTo>
                  <a:pt x="4382" y="6049"/>
                </a:lnTo>
                <a:cubicBezTo>
                  <a:pt x="4525" y="6109"/>
                  <a:pt x="4608" y="6240"/>
                  <a:pt x="4608" y="6383"/>
                </a:cubicBezTo>
                <a:lnTo>
                  <a:pt x="4608" y="7276"/>
                </a:lnTo>
                <a:cubicBezTo>
                  <a:pt x="4608" y="7371"/>
                  <a:pt x="4680" y="7442"/>
                  <a:pt x="4775" y="7442"/>
                </a:cubicBezTo>
                <a:cubicBezTo>
                  <a:pt x="4858" y="7442"/>
                  <a:pt x="4942" y="7371"/>
                  <a:pt x="4942" y="7276"/>
                </a:cubicBezTo>
                <a:lnTo>
                  <a:pt x="4942" y="6383"/>
                </a:lnTo>
                <a:cubicBezTo>
                  <a:pt x="4965" y="6121"/>
                  <a:pt x="4799" y="5871"/>
                  <a:pt x="4549" y="5752"/>
                </a:cubicBezTo>
                <a:lnTo>
                  <a:pt x="3477" y="5275"/>
                </a:lnTo>
                <a:cubicBezTo>
                  <a:pt x="3406" y="5240"/>
                  <a:pt x="3358" y="5168"/>
                  <a:pt x="3358" y="5097"/>
                </a:cubicBezTo>
                <a:lnTo>
                  <a:pt x="3358" y="4692"/>
                </a:lnTo>
                <a:cubicBezTo>
                  <a:pt x="3644" y="4501"/>
                  <a:pt x="3870" y="4216"/>
                  <a:pt x="3989" y="3882"/>
                </a:cubicBezTo>
                <a:cubicBezTo>
                  <a:pt x="4263" y="3549"/>
                  <a:pt x="4430" y="3096"/>
                  <a:pt x="4430" y="2656"/>
                </a:cubicBezTo>
                <a:cubicBezTo>
                  <a:pt x="4430" y="1965"/>
                  <a:pt x="4072" y="1358"/>
                  <a:pt x="3525" y="1013"/>
                </a:cubicBezTo>
                <a:cubicBezTo>
                  <a:pt x="3537" y="965"/>
                  <a:pt x="3537" y="930"/>
                  <a:pt x="3537" y="882"/>
                </a:cubicBezTo>
                <a:cubicBezTo>
                  <a:pt x="3537" y="394"/>
                  <a:pt x="306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63"/>
          <p:cNvSpPr/>
          <p:nvPr/>
        </p:nvSpPr>
        <p:spPr>
          <a:xfrm>
            <a:off x="4422058" y="1804998"/>
            <a:ext cx="299897" cy="449520"/>
          </a:xfrm>
          <a:custGeom>
            <a:rect b="b" l="l" r="r" t="t"/>
            <a:pathLst>
              <a:path extrusionOk="0" h="7443" w="4966">
                <a:moveTo>
                  <a:pt x="2501" y="346"/>
                </a:moveTo>
                <a:cubicBezTo>
                  <a:pt x="2882" y="346"/>
                  <a:pt x="3191" y="572"/>
                  <a:pt x="3227" y="870"/>
                </a:cubicBezTo>
                <a:cubicBezTo>
                  <a:pt x="3001" y="775"/>
                  <a:pt x="2763" y="727"/>
                  <a:pt x="2501" y="727"/>
                </a:cubicBezTo>
                <a:cubicBezTo>
                  <a:pt x="2239" y="727"/>
                  <a:pt x="1989" y="775"/>
                  <a:pt x="1763" y="870"/>
                </a:cubicBezTo>
                <a:cubicBezTo>
                  <a:pt x="1798" y="572"/>
                  <a:pt x="2108" y="346"/>
                  <a:pt x="2501" y="346"/>
                </a:cubicBezTo>
                <a:close/>
                <a:moveTo>
                  <a:pt x="2501" y="1061"/>
                </a:moveTo>
                <a:cubicBezTo>
                  <a:pt x="3394" y="1061"/>
                  <a:pt x="4108" y="1787"/>
                  <a:pt x="4108" y="2668"/>
                </a:cubicBezTo>
                <a:cubicBezTo>
                  <a:pt x="4108" y="2799"/>
                  <a:pt x="4084" y="2918"/>
                  <a:pt x="4061" y="3049"/>
                </a:cubicBezTo>
                <a:cubicBezTo>
                  <a:pt x="4025" y="2918"/>
                  <a:pt x="3953" y="2799"/>
                  <a:pt x="3846" y="2715"/>
                </a:cubicBezTo>
                <a:cubicBezTo>
                  <a:pt x="3191" y="2132"/>
                  <a:pt x="2036" y="1977"/>
                  <a:pt x="1989" y="1977"/>
                </a:cubicBezTo>
                <a:cubicBezTo>
                  <a:pt x="1983" y="1976"/>
                  <a:pt x="1977" y="1976"/>
                  <a:pt x="1970" y="1976"/>
                </a:cubicBezTo>
                <a:cubicBezTo>
                  <a:pt x="1892" y="1976"/>
                  <a:pt x="1810" y="2044"/>
                  <a:pt x="1810" y="2132"/>
                </a:cubicBezTo>
                <a:cubicBezTo>
                  <a:pt x="1798" y="2215"/>
                  <a:pt x="1870" y="2311"/>
                  <a:pt x="1953" y="2311"/>
                </a:cubicBezTo>
                <a:cubicBezTo>
                  <a:pt x="1977" y="2311"/>
                  <a:pt x="3072" y="2454"/>
                  <a:pt x="3644" y="2966"/>
                </a:cubicBezTo>
                <a:cubicBezTo>
                  <a:pt x="3715" y="3037"/>
                  <a:pt x="3763" y="3144"/>
                  <a:pt x="3763" y="3251"/>
                </a:cubicBezTo>
                <a:lnTo>
                  <a:pt x="3763" y="3394"/>
                </a:lnTo>
                <a:cubicBezTo>
                  <a:pt x="3751" y="4061"/>
                  <a:pt x="3179" y="4632"/>
                  <a:pt x="2501" y="4632"/>
                </a:cubicBezTo>
                <a:cubicBezTo>
                  <a:pt x="1798" y="4632"/>
                  <a:pt x="1251" y="4061"/>
                  <a:pt x="1251" y="3382"/>
                </a:cubicBezTo>
                <a:cubicBezTo>
                  <a:pt x="1251" y="3335"/>
                  <a:pt x="1274" y="3275"/>
                  <a:pt x="1310" y="3251"/>
                </a:cubicBezTo>
                <a:cubicBezTo>
                  <a:pt x="1441" y="3144"/>
                  <a:pt x="1632" y="2977"/>
                  <a:pt x="1751" y="2739"/>
                </a:cubicBezTo>
                <a:cubicBezTo>
                  <a:pt x="1798" y="2656"/>
                  <a:pt x="1763" y="2561"/>
                  <a:pt x="1679" y="2513"/>
                </a:cubicBezTo>
                <a:cubicBezTo>
                  <a:pt x="1651" y="2503"/>
                  <a:pt x="1625" y="2497"/>
                  <a:pt x="1600" y="2497"/>
                </a:cubicBezTo>
                <a:cubicBezTo>
                  <a:pt x="1538" y="2497"/>
                  <a:pt x="1487" y="2529"/>
                  <a:pt x="1453" y="2596"/>
                </a:cubicBezTo>
                <a:cubicBezTo>
                  <a:pt x="1370" y="2775"/>
                  <a:pt x="1215" y="2906"/>
                  <a:pt x="1108" y="2977"/>
                </a:cubicBezTo>
                <a:cubicBezTo>
                  <a:pt x="1048" y="3025"/>
                  <a:pt x="989" y="3085"/>
                  <a:pt x="965" y="3156"/>
                </a:cubicBezTo>
                <a:cubicBezTo>
                  <a:pt x="917" y="2989"/>
                  <a:pt x="893" y="2835"/>
                  <a:pt x="893" y="2668"/>
                </a:cubicBezTo>
                <a:cubicBezTo>
                  <a:pt x="893" y="1775"/>
                  <a:pt x="1620" y="1061"/>
                  <a:pt x="2501" y="1061"/>
                </a:cubicBezTo>
                <a:close/>
                <a:moveTo>
                  <a:pt x="3048" y="4871"/>
                </a:moveTo>
                <a:lnTo>
                  <a:pt x="3048" y="5109"/>
                </a:lnTo>
                <a:cubicBezTo>
                  <a:pt x="3048" y="5156"/>
                  <a:pt x="3048" y="5192"/>
                  <a:pt x="3060" y="5240"/>
                </a:cubicBezTo>
                <a:lnTo>
                  <a:pt x="2501" y="5656"/>
                </a:lnTo>
                <a:lnTo>
                  <a:pt x="1929" y="5240"/>
                </a:lnTo>
                <a:cubicBezTo>
                  <a:pt x="1941" y="5192"/>
                  <a:pt x="1941" y="5156"/>
                  <a:pt x="1941" y="5109"/>
                </a:cubicBezTo>
                <a:lnTo>
                  <a:pt x="1941" y="4871"/>
                </a:lnTo>
                <a:cubicBezTo>
                  <a:pt x="2108" y="4930"/>
                  <a:pt x="2298" y="4954"/>
                  <a:pt x="2501" y="4954"/>
                </a:cubicBezTo>
                <a:cubicBezTo>
                  <a:pt x="2691" y="4954"/>
                  <a:pt x="2870" y="4930"/>
                  <a:pt x="3048" y="4871"/>
                </a:cubicBezTo>
                <a:close/>
                <a:moveTo>
                  <a:pt x="2477" y="1"/>
                </a:moveTo>
                <a:cubicBezTo>
                  <a:pt x="1905" y="1"/>
                  <a:pt x="1429" y="394"/>
                  <a:pt x="1429" y="882"/>
                </a:cubicBezTo>
                <a:cubicBezTo>
                  <a:pt x="1429" y="930"/>
                  <a:pt x="1429" y="965"/>
                  <a:pt x="1441" y="1013"/>
                </a:cubicBezTo>
                <a:cubicBezTo>
                  <a:pt x="893" y="1358"/>
                  <a:pt x="536" y="1965"/>
                  <a:pt x="536" y="2656"/>
                </a:cubicBezTo>
                <a:cubicBezTo>
                  <a:pt x="536" y="3096"/>
                  <a:pt x="691" y="3549"/>
                  <a:pt x="977" y="3882"/>
                </a:cubicBezTo>
                <a:cubicBezTo>
                  <a:pt x="1096" y="4216"/>
                  <a:pt x="1322" y="4501"/>
                  <a:pt x="1608" y="4692"/>
                </a:cubicBezTo>
                <a:lnTo>
                  <a:pt x="1608" y="5097"/>
                </a:lnTo>
                <a:cubicBezTo>
                  <a:pt x="1608" y="5168"/>
                  <a:pt x="1560" y="5240"/>
                  <a:pt x="1489" y="5275"/>
                </a:cubicBezTo>
                <a:lnTo>
                  <a:pt x="417" y="5752"/>
                </a:lnTo>
                <a:cubicBezTo>
                  <a:pt x="155" y="5871"/>
                  <a:pt x="0" y="6109"/>
                  <a:pt x="0" y="6383"/>
                </a:cubicBezTo>
                <a:lnTo>
                  <a:pt x="0" y="7276"/>
                </a:lnTo>
                <a:cubicBezTo>
                  <a:pt x="0" y="7371"/>
                  <a:pt x="72" y="7442"/>
                  <a:pt x="155" y="7442"/>
                </a:cubicBezTo>
                <a:cubicBezTo>
                  <a:pt x="251" y="7442"/>
                  <a:pt x="322" y="7371"/>
                  <a:pt x="322" y="7276"/>
                </a:cubicBezTo>
                <a:lnTo>
                  <a:pt x="322" y="6383"/>
                </a:lnTo>
                <a:cubicBezTo>
                  <a:pt x="322" y="6240"/>
                  <a:pt x="417" y="6109"/>
                  <a:pt x="548" y="6049"/>
                </a:cubicBezTo>
                <a:lnTo>
                  <a:pt x="1620" y="5573"/>
                </a:lnTo>
                <a:cubicBezTo>
                  <a:pt x="1667" y="5549"/>
                  <a:pt x="1691" y="5525"/>
                  <a:pt x="1727" y="5513"/>
                </a:cubicBezTo>
                <a:lnTo>
                  <a:pt x="2263" y="5906"/>
                </a:lnTo>
                <a:cubicBezTo>
                  <a:pt x="2322" y="5954"/>
                  <a:pt x="2394" y="5990"/>
                  <a:pt x="2465" y="5990"/>
                </a:cubicBezTo>
                <a:cubicBezTo>
                  <a:pt x="2537" y="5990"/>
                  <a:pt x="2620" y="5954"/>
                  <a:pt x="2679" y="5906"/>
                </a:cubicBezTo>
                <a:lnTo>
                  <a:pt x="3215" y="5513"/>
                </a:lnTo>
                <a:cubicBezTo>
                  <a:pt x="3239" y="5537"/>
                  <a:pt x="3287" y="5549"/>
                  <a:pt x="3310" y="5573"/>
                </a:cubicBezTo>
                <a:lnTo>
                  <a:pt x="4382" y="6049"/>
                </a:lnTo>
                <a:cubicBezTo>
                  <a:pt x="4525" y="6109"/>
                  <a:pt x="4608" y="6240"/>
                  <a:pt x="4608" y="6383"/>
                </a:cubicBezTo>
                <a:lnTo>
                  <a:pt x="4608" y="7276"/>
                </a:lnTo>
                <a:cubicBezTo>
                  <a:pt x="4608" y="7371"/>
                  <a:pt x="4680" y="7442"/>
                  <a:pt x="4775" y="7442"/>
                </a:cubicBezTo>
                <a:cubicBezTo>
                  <a:pt x="4858" y="7442"/>
                  <a:pt x="4942" y="7371"/>
                  <a:pt x="4942" y="7276"/>
                </a:cubicBezTo>
                <a:lnTo>
                  <a:pt x="4942" y="6383"/>
                </a:lnTo>
                <a:cubicBezTo>
                  <a:pt x="4965" y="6121"/>
                  <a:pt x="4799" y="5871"/>
                  <a:pt x="4549" y="5752"/>
                </a:cubicBezTo>
                <a:lnTo>
                  <a:pt x="3477" y="5275"/>
                </a:lnTo>
                <a:cubicBezTo>
                  <a:pt x="3406" y="5240"/>
                  <a:pt x="3358" y="5168"/>
                  <a:pt x="3358" y="5097"/>
                </a:cubicBezTo>
                <a:lnTo>
                  <a:pt x="3358" y="4692"/>
                </a:lnTo>
                <a:cubicBezTo>
                  <a:pt x="3644" y="4501"/>
                  <a:pt x="3870" y="4216"/>
                  <a:pt x="3989" y="3882"/>
                </a:cubicBezTo>
                <a:cubicBezTo>
                  <a:pt x="4263" y="3549"/>
                  <a:pt x="4430" y="3096"/>
                  <a:pt x="4430" y="2656"/>
                </a:cubicBezTo>
                <a:cubicBezTo>
                  <a:pt x="4430" y="1965"/>
                  <a:pt x="4072" y="1358"/>
                  <a:pt x="3525" y="1013"/>
                </a:cubicBezTo>
                <a:cubicBezTo>
                  <a:pt x="3537" y="965"/>
                  <a:pt x="3537" y="930"/>
                  <a:pt x="3537" y="882"/>
                </a:cubicBezTo>
                <a:cubicBezTo>
                  <a:pt x="3537" y="394"/>
                  <a:pt x="3060" y="1"/>
                  <a:pt x="247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49" name="Google Shape;2349;p63"/>
          <p:cNvGrpSpPr/>
          <p:nvPr/>
        </p:nvGrpSpPr>
        <p:grpSpPr>
          <a:xfrm>
            <a:off x="6817704" y="321305"/>
            <a:ext cx="543432" cy="741197"/>
            <a:chOff x="2878829" y="3023092"/>
            <a:chExt cx="543432" cy="741197"/>
          </a:xfrm>
        </p:grpSpPr>
        <p:sp>
          <p:nvSpPr>
            <p:cNvPr id="2350" name="Google Shape;2350;p6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1" name="Google Shape;2351;p6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2" name="Google Shape;2352;p6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3" name="Google Shape;2353;p6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6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5" name="Google Shape;2355;p6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6" name="Google Shape;2356;p6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6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6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6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0" name="Google Shape;2360;p6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1" name="Google Shape;2361;p6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6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6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6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6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6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7" name="Google Shape;2367;p6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8" name="Google Shape;2368;p6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9" name="Google Shape;2369;p6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0" name="Google Shape;2370;p6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1" name="Google Shape;2371;p6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2" name="Google Shape;2372;p6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3" name="Google Shape;2373;p6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74" name="Google Shape;2374;p63"/>
          <p:cNvGrpSpPr/>
          <p:nvPr/>
        </p:nvGrpSpPr>
        <p:grpSpPr>
          <a:xfrm>
            <a:off x="8362284" y="4198280"/>
            <a:ext cx="541000" cy="741197"/>
            <a:chOff x="1148622" y="1207755"/>
            <a:chExt cx="541000" cy="741197"/>
          </a:xfrm>
        </p:grpSpPr>
        <p:sp>
          <p:nvSpPr>
            <p:cNvPr id="2375" name="Google Shape;2375;p63"/>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6" name="Google Shape;2376;p63"/>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7" name="Google Shape;2377;p63"/>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8" name="Google Shape;2378;p63"/>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9" name="Google Shape;2379;p63"/>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0" name="Google Shape;2380;p63"/>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1" name="Google Shape;2381;p63"/>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2" name="Google Shape;2382;p63"/>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3" name="Google Shape;2383;p63"/>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63"/>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5" name="Google Shape;2385;p63"/>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6" name="Google Shape;2386;p63"/>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63"/>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63"/>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63"/>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0" name="Google Shape;2390;p63"/>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1" name="Google Shape;2391;p63"/>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63"/>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63"/>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63"/>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63"/>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63"/>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7" name="Google Shape;2397;p63"/>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8" name="Google Shape;2398;p63"/>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9" name="Google Shape;2399;p63"/>
          <p:cNvGrpSpPr/>
          <p:nvPr/>
        </p:nvGrpSpPr>
        <p:grpSpPr>
          <a:xfrm>
            <a:off x="339929" y="1417755"/>
            <a:ext cx="543432" cy="741197"/>
            <a:chOff x="2878829" y="3023092"/>
            <a:chExt cx="543432" cy="741197"/>
          </a:xfrm>
        </p:grpSpPr>
        <p:sp>
          <p:nvSpPr>
            <p:cNvPr id="2400" name="Google Shape;2400;p6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1" name="Google Shape;2401;p6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2" name="Google Shape;2402;p6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6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6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6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6" name="Google Shape;2406;p6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7" name="Google Shape;2407;p6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6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6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6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6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6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3" name="Google Shape;2413;p6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4" name="Google Shape;2414;p6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5" name="Google Shape;2415;p6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6" name="Google Shape;2416;p6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7" name="Google Shape;2417;p6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8" name="Google Shape;2418;p6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6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0" name="Google Shape;2420;p6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1" name="Google Shape;2421;p6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6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6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4" name="Google Shape;2424;p63"/>
          <p:cNvGrpSpPr/>
          <p:nvPr/>
        </p:nvGrpSpPr>
        <p:grpSpPr>
          <a:xfrm flipH="1">
            <a:off x="3335529" y="285902"/>
            <a:ext cx="5411092" cy="4721744"/>
            <a:chOff x="3702327" y="1041049"/>
            <a:chExt cx="1712750" cy="1494601"/>
          </a:xfrm>
        </p:grpSpPr>
        <p:sp>
          <p:nvSpPr>
            <p:cNvPr id="2425" name="Google Shape;2425;p63"/>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6" name="Google Shape;2426;p63"/>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63"/>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8" name="Google Shape;2428;p63"/>
            <p:cNvSpPr/>
            <p:nvPr/>
          </p:nvSpPr>
          <p:spPr>
            <a:xfrm>
              <a:off x="3702327" y="1353290"/>
              <a:ext cx="72068" cy="72037"/>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2" name="Shape 2432"/>
        <p:cNvGrpSpPr/>
        <p:nvPr/>
      </p:nvGrpSpPr>
      <p:grpSpPr>
        <a:xfrm>
          <a:off x="0" y="0"/>
          <a:ext cx="0" cy="0"/>
          <a:chOff x="0" y="0"/>
          <a:chExt cx="0" cy="0"/>
        </a:xfrm>
      </p:grpSpPr>
      <p:sp>
        <p:nvSpPr>
          <p:cNvPr id="2433" name="Google Shape;2433;p64"/>
          <p:cNvSpPr txBox="1"/>
          <p:nvPr>
            <p:ph type="title"/>
          </p:nvPr>
        </p:nvSpPr>
        <p:spPr>
          <a:xfrm>
            <a:off x="720000" y="345250"/>
            <a:ext cx="7774200" cy="4106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en" sz="2300">
                <a:latin typeface="Arial"/>
                <a:ea typeface="Arial"/>
                <a:cs typeface="Arial"/>
                <a:sym typeface="Arial"/>
              </a:rPr>
              <a:t>For example</a:t>
            </a:r>
            <a:r>
              <a:rPr lang="en" sz="2300">
                <a:latin typeface="Arial"/>
                <a:ea typeface="Arial"/>
                <a:cs typeface="Arial"/>
                <a:sym typeface="Arial"/>
              </a:rPr>
              <a:t>, when I am trying to convince someone that obesity rates are rising in the U.S. I may cite evidence such as studies from the Center for Disease Control (CDC) and the National Institute of Health (NIH). The studies I cite would function as premises for the conclusion that obesity rates are rising.</a:t>
            </a:r>
            <a:endParaRPr sz="2300"/>
          </a:p>
        </p:txBody>
      </p:sp>
      <p:sp>
        <p:nvSpPr>
          <p:cNvPr id="2434" name="Google Shape;2434;p64"/>
          <p:cNvSpPr/>
          <p:nvPr/>
        </p:nvSpPr>
        <p:spPr>
          <a:xfrm rot="5400000">
            <a:off x="1123814" y="3391029"/>
            <a:ext cx="1666034" cy="1128196"/>
          </a:xfrm>
          <a:custGeom>
            <a:rect b="b" l="l" r="r" t="t"/>
            <a:pathLst>
              <a:path extrusionOk="0" h="63160" w="96414">
                <a:moveTo>
                  <a:pt x="92169" y="3479"/>
                </a:moveTo>
                <a:cubicBezTo>
                  <a:pt x="92552" y="3479"/>
                  <a:pt x="92967" y="3735"/>
                  <a:pt x="92967" y="4118"/>
                </a:cubicBezTo>
                <a:lnTo>
                  <a:pt x="92967" y="59042"/>
                </a:lnTo>
                <a:cubicBezTo>
                  <a:pt x="92967" y="59457"/>
                  <a:pt x="92552" y="59713"/>
                  <a:pt x="92169" y="59713"/>
                </a:cubicBezTo>
                <a:lnTo>
                  <a:pt x="4117" y="59713"/>
                </a:lnTo>
                <a:cubicBezTo>
                  <a:pt x="3862" y="59713"/>
                  <a:pt x="3447" y="59457"/>
                  <a:pt x="3447" y="59042"/>
                </a:cubicBezTo>
                <a:lnTo>
                  <a:pt x="3447" y="4118"/>
                </a:lnTo>
                <a:cubicBezTo>
                  <a:pt x="3447" y="3735"/>
                  <a:pt x="3862" y="3479"/>
                  <a:pt x="4117" y="3479"/>
                </a:cubicBezTo>
                <a:close/>
                <a:moveTo>
                  <a:pt x="4117" y="1"/>
                </a:moveTo>
                <a:cubicBezTo>
                  <a:pt x="1851" y="1"/>
                  <a:pt x="0" y="1884"/>
                  <a:pt x="0" y="4118"/>
                </a:cubicBezTo>
                <a:lnTo>
                  <a:pt x="0" y="59042"/>
                </a:lnTo>
                <a:cubicBezTo>
                  <a:pt x="0" y="61308"/>
                  <a:pt x="1851" y="63159"/>
                  <a:pt x="4117" y="63159"/>
                </a:cubicBezTo>
                <a:lnTo>
                  <a:pt x="92169" y="63159"/>
                </a:lnTo>
                <a:cubicBezTo>
                  <a:pt x="94563" y="63159"/>
                  <a:pt x="96414" y="61308"/>
                  <a:pt x="96414" y="59042"/>
                </a:cubicBezTo>
                <a:lnTo>
                  <a:pt x="96414" y="4118"/>
                </a:lnTo>
                <a:cubicBezTo>
                  <a:pt x="96414" y="1884"/>
                  <a:pt x="94563" y="1"/>
                  <a:pt x="92169"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35" name="Google Shape;2435;p64"/>
          <p:cNvGrpSpPr/>
          <p:nvPr/>
        </p:nvGrpSpPr>
        <p:grpSpPr>
          <a:xfrm rot="10800000">
            <a:off x="3065750" y="3350752"/>
            <a:ext cx="4524500" cy="1218320"/>
            <a:chOff x="1486405" y="1521837"/>
            <a:chExt cx="4524500" cy="3968469"/>
          </a:xfrm>
        </p:grpSpPr>
        <p:sp>
          <p:nvSpPr>
            <p:cNvPr id="2436" name="Google Shape;2436;p64"/>
            <p:cNvSpPr/>
            <p:nvPr/>
          </p:nvSpPr>
          <p:spPr>
            <a:xfrm>
              <a:off x="3065754" y="3099954"/>
              <a:ext cx="2945151" cy="162059"/>
            </a:xfrm>
            <a:custGeom>
              <a:rect b="b" l="l" r="r" t="t"/>
              <a:pathLst>
                <a:path extrusionOk="0" h="7309" w="132829">
                  <a:moveTo>
                    <a:pt x="10755" y="1"/>
                  </a:moveTo>
                  <a:lnTo>
                    <a:pt x="0" y="7309"/>
                  </a:lnTo>
                  <a:lnTo>
                    <a:pt x="132828" y="7309"/>
                  </a:lnTo>
                  <a:lnTo>
                    <a:pt x="122073" y="1"/>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64"/>
            <p:cNvSpPr/>
            <p:nvPr/>
          </p:nvSpPr>
          <p:spPr>
            <a:xfrm flipH="1" rot="10800000">
              <a:off x="1486405" y="1522471"/>
              <a:ext cx="2945151" cy="3967834"/>
            </a:xfrm>
            <a:custGeom>
              <a:rect b="b" l="l" r="r" t="t"/>
              <a:pathLst>
                <a:path extrusionOk="0" h="4149" w="132829">
                  <a:moveTo>
                    <a:pt x="0" y="0"/>
                  </a:moveTo>
                  <a:lnTo>
                    <a:pt x="0" y="670"/>
                  </a:lnTo>
                  <a:cubicBezTo>
                    <a:pt x="0" y="2681"/>
                    <a:pt x="1468" y="4149"/>
                    <a:pt x="3319" y="4149"/>
                  </a:cubicBezTo>
                  <a:lnTo>
                    <a:pt x="129509" y="4149"/>
                  </a:lnTo>
                  <a:cubicBezTo>
                    <a:pt x="131392" y="4149"/>
                    <a:pt x="132828" y="2681"/>
                    <a:pt x="132828" y="670"/>
                  </a:cubicBezTo>
                  <a:lnTo>
                    <a:pt x="132828" y="0"/>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64"/>
            <p:cNvSpPr/>
            <p:nvPr/>
          </p:nvSpPr>
          <p:spPr>
            <a:xfrm>
              <a:off x="3304211" y="1521837"/>
              <a:ext cx="2468198" cy="1578192"/>
            </a:xfrm>
            <a:custGeom>
              <a:rect b="b" l="l" r="r" t="t"/>
              <a:pathLst>
                <a:path extrusionOk="0" h="82563" w="111318">
                  <a:moveTo>
                    <a:pt x="105988" y="3574"/>
                  </a:moveTo>
                  <a:cubicBezTo>
                    <a:pt x="106914" y="3574"/>
                    <a:pt x="107712" y="4245"/>
                    <a:pt x="107712" y="5170"/>
                  </a:cubicBezTo>
                  <a:lnTo>
                    <a:pt x="107712" y="77520"/>
                  </a:lnTo>
                  <a:cubicBezTo>
                    <a:pt x="107712" y="78446"/>
                    <a:pt x="106914" y="79244"/>
                    <a:pt x="105988" y="79244"/>
                  </a:cubicBezTo>
                  <a:lnTo>
                    <a:pt x="5075" y="79244"/>
                  </a:lnTo>
                  <a:cubicBezTo>
                    <a:pt x="4149" y="79244"/>
                    <a:pt x="3479" y="78446"/>
                    <a:pt x="3479" y="77520"/>
                  </a:cubicBezTo>
                  <a:lnTo>
                    <a:pt x="3479" y="5170"/>
                  </a:lnTo>
                  <a:cubicBezTo>
                    <a:pt x="3479" y="4245"/>
                    <a:pt x="4149" y="3574"/>
                    <a:pt x="5075" y="3574"/>
                  </a:cubicBezTo>
                  <a:close/>
                  <a:moveTo>
                    <a:pt x="5203" y="0"/>
                  </a:moveTo>
                  <a:cubicBezTo>
                    <a:pt x="2394" y="0"/>
                    <a:pt x="0" y="2266"/>
                    <a:pt x="0" y="5170"/>
                  </a:cubicBezTo>
                  <a:lnTo>
                    <a:pt x="0" y="82563"/>
                  </a:lnTo>
                  <a:lnTo>
                    <a:pt x="111318" y="82563"/>
                  </a:lnTo>
                  <a:lnTo>
                    <a:pt x="111318" y="5170"/>
                  </a:lnTo>
                  <a:cubicBezTo>
                    <a:pt x="111318" y="2266"/>
                    <a:pt x="109052" y="0"/>
                    <a:pt x="10611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9" name="Google Shape;2439;p64"/>
          <p:cNvGrpSpPr/>
          <p:nvPr/>
        </p:nvGrpSpPr>
        <p:grpSpPr>
          <a:xfrm rot="10800000">
            <a:off x="7800979" y="4115805"/>
            <a:ext cx="543432" cy="741197"/>
            <a:chOff x="2878829" y="3023092"/>
            <a:chExt cx="543432" cy="741197"/>
          </a:xfrm>
        </p:grpSpPr>
        <p:sp>
          <p:nvSpPr>
            <p:cNvPr id="2440" name="Google Shape;2440;p6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1" name="Google Shape;2441;p6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6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6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6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5" name="Google Shape;2445;p6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6" name="Google Shape;2446;p6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6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6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6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6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1" name="Google Shape;2451;p6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2" name="Google Shape;2452;p6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6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6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6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6" name="Google Shape;2456;p6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7" name="Google Shape;2457;p6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6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6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0" name="Google Shape;2460;p6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1" name="Google Shape;2461;p6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6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6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64" name="Google Shape;2464;p64"/>
          <p:cNvGrpSpPr/>
          <p:nvPr/>
        </p:nvGrpSpPr>
        <p:grpSpPr>
          <a:xfrm rot="10800000">
            <a:off x="385717" y="1745517"/>
            <a:ext cx="543432" cy="741197"/>
            <a:chOff x="2878829" y="3023092"/>
            <a:chExt cx="543432" cy="741197"/>
          </a:xfrm>
        </p:grpSpPr>
        <p:sp>
          <p:nvSpPr>
            <p:cNvPr id="2465" name="Google Shape;2465;p6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6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7" name="Google Shape;2467;p6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8" name="Google Shape;2468;p6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6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6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6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6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6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6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5" name="Google Shape;2475;p6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6" name="Google Shape;2476;p6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6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6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6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0" name="Google Shape;2480;p6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1" name="Google Shape;2481;p6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6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6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4" name="Google Shape;2484;p6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5" name="Google Shape;2485;p6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6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6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8" name="Google Shape;2488;p6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9" name="Google Shape;2489;p64"/>
          <p:cNvGrpSpPr/>
          <p:nvPr/>
        </p:nvGrpSpPr>
        <p:grpSpPr>
          <a:xfrm>
            <a:off x="350893" y="345057"/>
            <a:ext cx="8225504" cy="4106844"/>
            <a:chOff x="350893" y="345057"/>
            <a:chExt cx="8225504" cy="4106844"/>
          </a:xfrm>
        </p:grpSpPr>
        <p:grpSp>
          <p:nvGrpSpPr>
            <p:cNvPr id="2490" name="Google Shape;2490;p64"/>
            <p:cNvGrpSpPr/>
            <p:nvPr/>
          </p:nvGrpSpPr>
          <p:grpSpPr>
            <a:xfrm>
              <a:off x="350893" y="345057"/>
              <a:ext cx="8225504" cy="344536"/>
              <a:chOff x="1942776" y="1722253"/>
              <a:chExt cx="2118174" cy="88722"/>
            </a:xfrm>
          </p:grpSpPr>
          <p:sp>
            <p:nvSpPr>
              <p:cNvPr id="2491" name="Google Shape;2491;p64"/>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2" name="Google Shape;2492;p64"/>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3" name="Google Shape;2493;p64"/>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7" name="Shape 2497"/>
        <p:cNvGrpSpPr/>
        <p:nvPr/>
      </p:nvGrpSpPr>
      <p:grpSpPr>
        <a:xfrm>
          <a:off x="0" y="0"/>
          <a:ext cx="0" cy="0"/>
          <a:chOff x="0" y="0"/>
          <a:chExt cx="0" cy="0"/>
        </a:xfrm>
      </p:grpSpPr>
      <p:sp>
        <p:nvSpPr>
          <p:cNvPr id="2498" name="Google Shape;2498;p65"/>
          <p:cNvSpPr txBox="1"/>
          <p:nvPr>
            <p:ph type="title"/>
          </p:nvPr>
        </p:nvSpPr>
        <p:spPr>
          <a:xfrm>
            <a:off x="720000" y="0"/>
            <a:ext cx="7774200" cy="44520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000">
                <a:latin typeface="Arial"/>
                <a:ea typeface="Arial"/>
                <a:cs typeface="Arial"/>
                <a:sym typeface="Arial"/>
              </a:rPr>
              <a:t>For example</a:t>
            </a:r>
            <a:r>
              <a:rPr lang="en" sz="2000">
                <a:latin typeface="Arial"/>
                <a:ea typeface="Arial"/>
                <a:cs typeface="Arial"/>
                <a:sym typeface="Arial"/>
              </a:rPr>
              <a:t>:</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We know that obesity is on the rise in the U.S. because multiple studies carried out by the CDC and NIH have consistently shown a rise in obesity over the last four decades.</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We could put this simple argument into standard form like this:</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1. Multiple studies by the CDC and NIH have consistently shown a rise in obesity over the last four decades.</a:t>
            </a:r>
            <a:endParaRPr sz="20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000">
                <a:latin typeface="Arial"/>
                <a:ea typeface="Arial"/>
                <a:cs typeface="Arial"/>
                <a:sym typeface="Arial"/>
              </a:rPr>
              <a:t>2. Therefore, obesity is on the rise in the U.S.</a:t>
            </a:r>
            <a:endParaRPr sz="2000">
              <a:latin typeface="Arial"/>
              <a:ea typeface="Arial"/>
              <a:cs typeface="Arial"/>
              <a:sym typeface="Arial"/>
            </a:endParaRPr>
          </a:p>
          <a:p>
            <a:pPr indent="0" lvl="0" marL="0" rtl="0" algn="l">
              <a:spcBef>
                <a:spcPts val="0"/>
              </a:spcBef>
              <a:spcAft>
                <a:spcPts val="0"/>
              </a:spcAft>
              <a:buNone/>
            </a:pPr>
            <a:r>
              <a:t/>
            </a:r>
            <a:endParaRPr b="1" sz="2300">
              <a:latin typeface="Arial"/>
              <a:ea typeface="Arial"/>
              <a:cs typeface="Arial"/>
              <a:sym typeface="Arial"/>
            </a:endParaRPr>
          </a:p>
        </p:txBody>
      </p:sp>
      <p:sp>
        <p:nvSpPr>
          <p:cNvPr id="2499" name="Google Shape;2499;p65"/>
          <p:cNvSpPr/>
          <p:nvPr/>
        </p:nvSpPr>
        <p:spPr>
          <a:xfrm rot="5400000">
            <a:off x="1123814" y="3412371"/>
            <a:ext cx="1666034" cy="1128196"/>
          </a:xfrm>
          <a:custGeom>
            <a:rect b="b" l="l" r="r" t="t"/>
            <a:pathLst>
              <a:path extrusionOk="0" h="63160" w="96414">
                <a:moveTo>
                  <a:pt x="92169" y="3479"/>
                </a:moveTo>
                <a:cubicBezTo>
                  <a:pt x="92552" y="3479"/>
                  <a:pt x="92967" y="3735"/>
                  <a:pt x="92967" y="4118"/>
                </a:cubicBezTo>
                <a:lnTo>
                  <a:pt x="92967" y="59042"/>
                </a:lnTo>
                <a:cubicBezTo>
                  <a:pt x="92967" y="59457"/>
                  <a:pt x="92552" y="59713"/>
                  <a:pt x="92169" y="59713"/>
                </a:cubicBezTo>
                <a:lnTo>
                  <a:pt x="4117" y="59713"/>
                </a:lnTo>
                <a:cubicBezTo>
                  <a:pt x="3862" y="59713"/>
                  <a:pt x="3447" y="59457"/>
                  <a:pt x="3447" y="59042"/>
                </a:cubicBezTo>
                <a:lnTo>
                  <a:pt x="3447" y="4118"/>
                </a:lnTo>
                <a:cubicBezTo>
                  <a:pt x="3447" y="3735"/>
                  <a:pt x="3862" y="3479"/>
                  <a:pt x="4117" y="3479"/>
                </a:cubicBezTo>
                <a:close/>
                <a:moveTo>
                  <a:pt x="4117" y="1"/>
                </a:moveTo>
                <a:cubicBezTo>
                  <a:pt x="1851" y="1"/>
                  <a:pt x="0" y="1884"/>
                  <a:pt x="0" y="4118"/>
                </a:cubicBezTo>
                <a:lnTo>
                  <a:pt x="0" y="59042"/>
                </a:lnTo>
                <a:cubicBezTo>
                  <a:pt x="0" y="61308"/>
                  <a:pt x="1851" y="63159"/>
                  <a:pt x="4117" y="63159"/>
                </a:cubicBezTo>
                <a:lnTo>
                  <a:pt x="92169" y="63159"/>
                </a:lnTo>
                <a:cubicBezTo>
                  <a:pt x="94563" y="63159"/>
                  <a:pt x="96414" y="61308"/>
                  <a:pt x="96414" y="59042"/>
                </a:cubicBezTo>
                <a:lnTo>
                  <a:pt x="96414" y="4118"/>
                </a:lnTo>
                <a:cubicBezTo>
                  <a:pt x="96414" y="1884"/>
                  <a:pt x="94563" y="1"/>
                  <a:pt x="92169" y="1"/>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00" name="Google Shape;2500;p65"/>
          <p:cNvGrpSpPr/>
          <p:nvPr/>
        </p:nvGrpSpPr>
        <p:grpSpPr>
          <a:xfrm rot="10800000">
            <a:off x="3065750" y="3350752"/>
            <a:ext cx="4524500" cy="1218320"/>
            <a:chOff x="1486405" y="1521837"/>
            <a:chExt cx="4524500" cy="3968469"/>
          </a:xfrm>
        </p:grpSpPr>
        <p:sp>
          <p:nvSpPr>
            <p:cNvPr id="2501" name="Google Shape;2501;p65"/>
            <p:cNvSpPr/>
            <p:nvPr/>
          </p:nvSpPr>
          <p:spPr>
            <a:xfrm>
              <a:off x="3065754" y="3099954"/>
              <a:ext cx="2945151" cy="162059"/>
            </a:xfrm>
            <a:custGeom>
              <a:rect b="b" l="l" r="r" t="t"/>
              <a:pathLst>
                <a:path extrusionOk="0" h="7309" w="132829">
                  <a:moveTo>
                    <a:pt x="10755" y="1"/>
                  </a:moveTo>
                  <a:lnTo>
                    <a:pt x="0" y="7309"/>
                  </a:lnTo>
                  <a:lnTo>
                    <a:pt x="132828" y="7309"/>
                  </a:lnTo>
                  <a:lnTo>
                    <a:pt x="122073" y="1"/>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65"/>
            <p:cNvSpPr/>
            <p:nvPr/>
          </p:nvSpPr>
          <p:spPr>
            <a:xfrm flipH="1" rot="10800000">
              <a:off x="1486405" y="1522471"/>
              <a:ext cx="2945151" cy="3967834"/>
            </a:xfrm>
            <a:custGeom>
              <a:rect b="b" l="l" r="r" t="t"/>
              <a:pathLst>
                <a:path extrusionOk="0" h="4149" w="132829">
                  <a:moveTo>
                    <a:pt x="0" y="0"/>
                  </a:moveTo>
                  <a:lnTo>
                    <a:pt x="0" y="670"/>
                  </a:lnTo>
                  <a:cubicBezTo>
                    <a:pt x="0" y="2681"/>
                    <a:pt x="1468" y="4149"/>
                    <a:pt x="3319" y="4149"/>
                  </a:cubicBezTo>
                  <a:lnTo>
                    <a:pt x="129509" y="4149"/>
                  </a:lnTo>
                  <a:cubicBezTo>
                    <a:pt x="131392" y="4149"/>
                    <a:pt x="132828" y="2681"/>
                    <a:pt x="132828" y="670"/>
                  </a:cubicBezTo>
                  <a:lnTo>
                    <a:pt x="132828" y="0"/>
                  </a:ln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3" name="Google Shape;2503;p65"/>
            <p:cNvSpPr/>
            <p:nvPr/>
          </p:nvSpPr>
          <p:spPr>
            <a:xfrm>
              <a:off x="3304211" y="1521837"/>
              <a:ext cx="2468198" cy="1578192"/>
            </a:xfrm>
            <a:custGeom>
              <a:rect b="b" l="l" r="r" t="t"/>
              <a:pathLst>
                <a:path extrusionOk="0" h="82563" w="111318">
                  <a:moveTo>
                    <a:pt x="105988" y="3574"/>
                  </a:moveTo>
                  <a:cubicBezTo>
                    <a:pt x="106914" y="3574"/>
                    <a:pt x="107712" y="4245"/>
                    <a:pt x="107712" y="5170"/>
                  </a:cubicBezTo>
                  <a:lnTo>
                    <a:pt x="107712" y="77520"/>
                  </a:lnTo>
                  <a:cubicBezTo>
                    <a:pt x="107712" y="78446"/>
                    <a:pt x="106914" y="79244"/>
                    <a:pt x="105988" y="79244"/>
                  </a:cubicBezTo>
                  <a:lnTo>
                    <a:pt x="5075" y="79244"/>
                  </a:lnTo>
                  <a:cubicBezTo>
                    <a:pt x="4149" y="79244"/>
                    <a:pt x="3479" y="78446"/>
                    <a:pt x="3479" y="77520"/>
                  </a:cubicBezTo>
                  <a:lnTo>
                    <a:pt x="3479" y="5170"/>
                  </a:lnTo>
                  <a:cubicBezTo>
                    <a:pt x="3479" y="4245"/>
                    <a:pt x="4149" y="3574"/>
                    <a:pt x="5075" y="3574"/>
                  </a:cubicBezTo>
                  <a:close/>
                  <a:moveTo>
                    <a:pt x="5203" y="0"/>
                  </a:moveTo>
                  <a:cubicBezTo>
                    <a:pt x="2394" y="0"/>
                    <a:pt x="0" y="2266"/>
                    <a:pt x="0" y="5170"/>
                  </a:cubicBezTo>
                  <a:lnTo>
                    <a:pt x="0" y="82563"/>
                  </a:lnTo>
                  <a:lnTo>
                    <a:pt x="111318" y="82563"/>
                  </a:lnTo>
                  <a:lnTo>
                    <a:pt x="111318" y="5170"/>
                  </a:lnTo>
                  <a:cubicBezTo>
                    <a:pt x="111318" y="2266"/>
                    <a:pt x="109052" y="0"/>
                    <a:pt x="106116" y="0"/>
                  </a:cubicBezTo>
                  <a:close/>
                </a:path>
              </a:pathLst>
            </a:cu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04" name="Google Shape;2504;p65"/>
          <p:cNvGrpSpPr/>
          <p:nvPr/>
        </p:nvGrpSpPr>
        <p:grpSpPr>
          <a:xfrm rot="10800000">
            <a:off x="7800979" y="4115805"/>
            <a:ext cx="543432" cy="741197"/>
            <a:chOff x="2878829" y="3023092"/>
            <a:chExt cx="543432" cy="741197"/>
          </a:xfrm>
        </p:grpSpPr>
        <p:sp>
          <p:nvSpPr>
            <p:cNvPr id="2505" name="Google Shape;2505;p6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6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7" name="Google Shape;2507;p6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8" name="Google Shape;2508;p6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6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0" name="Google Shape;2510;p6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1" name="Google Shape;2511;p6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6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3" name="Google Shape;2513;p6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4" name="Google Shape;2514;p6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6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6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6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6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6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6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6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2" name="Google Shape;2522;p6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3" name="Google Shape;2523;p6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6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6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6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6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6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29" name="Google Shape;2529;p65"/>
          <p:cNvGrpSpPr/>
          <p:nvPr/>
        </p:nvGrpSpPr>
        <p:grpSpPr>
          <a:xfrm rot="10800000">
            <a:off x="385717" y="1745517"/>
            <a:ext cx="543432" cy="741197"/>
            <a:chOff x="2878829" y="3023092"/>
            <a:chExt cx="543432" cy="741197"/>
          </a:xfrm>
        </p:grpSpPr>
        <p:sp>
          <p:nvSpPr>
            <p:cNvPr id="2530" name="Google Shape;2530;p6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6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6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6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6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6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6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6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6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6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6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6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6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6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4" name="Google Shape;2544;p6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5" name="Google Shape;2545;p6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6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6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6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9" name="Google Shape;2549;p6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0" name="Google Shape;2550;p6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6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6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6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54" name="Google Shape;2554;p65"/>
          <p:cNvGrpSpPr/>
          <p:nvPr/>
        </p:nvGrpSpPr>
        <p:grpSpPr>
          <a:xfrm>
            <a:off x="350893" y="345057"/>
            <a:ext cx="8225504" cy="4106844"/>
            <a:chOff x="350893" y="345057"/>
            <a:chExt cx="8225504" cy="4106844"/>
          </a:xfrm>
        </p:grpSpPr>
        <p:grpSp>
          <p:nvGrpSpPr>
            <p:cNvPr id="2555" name="Google Shape;2555;p65"/>
            <p:cNvGrpSpPr/>
            <p:nvPr/>
          </p:nvGrpSpPr>
          <p:grpSpPr>
            <a:xfrm>
              <a:off x="350893" y="345057"/>
              <a:ext cx="8225504" cy="344536"/>
              <a:chOff x="1942776" y="1722253"/>
              <a:chExt cx="2118174" cy="88722"/>
            </a:xfrm>
          </p:grpSpPr>
          <p:sp>
            <p:nvSpPr>
              <p:cNvPr id="2556" name="Google Shape;2556;p65"/>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65"/>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58" name="Google Shape;2558;p65"/>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562" name="Shape 2562"/>
        <p:cNvGrpSpPr/>
        <p:nvPr/>
      </p:nvGrpSpPr>
      <p:grpSpPr>
        <a:xfrm>
          <a:off x="0" y="0"/>
          <a:ext cx="0" cy="0"/>
          <a:chOff x="0" y="0"/>
          <a:chExt cx="0" cy="0"/>
        </a:xfrm>
      </p:grpSpPr>
      <p:sp>
        <p:nvSpPr>
          <p:cNvPr id="2563" name="Google Shape;2563;p66"/>
          <p:cNvSpPr txBox="1"/>
          <p:nvPr>
            <p:ph idx="2" type="title"/>
          </p:nvPr>
        </p:nvSpPr>
        <p:spPr>
          <a:xfrm>
            <a:off x="192075" y="210875"/>
            <a:ext cx="8152800" cy="3641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In order to do this, I will make some paraphrases of the premises and conclusion of the argument.</a:t>
            </a:r>
            <a:endParaRPr sz="21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1.</a:t>
            </a:r>
            <a:r>
              <a:rPr lang="en" sz="2100">
                <a:latin typeface="Times New Roman"/>
                <a:ea typeface="Times New Roman"/>
                <a:cs typeface="Times New Roman"/>
                <a:sym typeface="Times New Roman"/>
              </a:rPr>
              <a:t>  </a:t>
            </a:r>
            <a:r>
              <a:rPr lang="en" sz="2100">
                <a:latin typeface="Arial"/>
                <a:ea typeface="Arial"/>
                <a:cs typeface="Arial"/>
                <a:sym typeface="Arial"/>
              </a:rPr>
              <a:t>Over the past four decades, Americans have increasingly consumed foods high in sugar and low in fiber.</a:t>
            </a:r>
            <a:endParaRPr sz="21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2.</a:t>
            </a:r>
            <a:r>
              <a:rPr lang="en" sz="2100">
                <a:latin typeface="Times New Roman"/>
                <a:ea typeface="Times New Roman"/>
                <a:cs typeface="Times New Roman"/>
                <a:sym typeface="Times New Roman"/>
              </a:rPr>
              <a:t>   </a:t>
            </a:r>
            <a:r>
              <a:rPr lang="en" sz="2100">
                <a:latin typeface="Arial"/>
                <a:ea typeface="Arial"/>
                <a:cs typeface="Arial"/>
                <a:sym typeface="Arial"/>
              </a:rPr>
              <a:t>Consuming foods high in sugar and low in fat triggers the insulin system to start storing those calories as fat.</a:t>
            </a:r>
            <a:endParaRPr sz="21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3.</a:t>
            </a:r>
            <a:r>
              <a:rPr lang="en" sz="2100">
                <a:latin typeface="Times New Roman"/>
                <a:ea typeface="Times New Roman"/>
                <a:cs typeface="Times New Roman"/>
                <a:sym typeface="Times New Roman"/>
              </a:rPr>
              <a:t>     </a:t>
            </a:r>
            <a:r>
              <a:rPr lang="en" sz="2100">
                <a:latin typeface="Arial"/>
                <a:ea typeface="Arial"/>
                <a:cs typeface="Arial"/>
                <a:sym typeface="Arial"/>
              </a:rPr>
              <a:t>When people store more calories as fat, they tend to become obese.</a:t>
            </a:r>
            <a:endParaRPr sz="2100">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lang="en" sz="2100">
                <a:latin typeface="Arial"/>
                <a:ea typeface="Arial"/>
                <a:cs typeface="Arial"/>
                <a:sym typeface="Arial"/>
              </a:rPr>
              <a:t>4.</a:t>
            </a:r>
            <a:r>
              <a:rPr lang="en" sz="2100">
                <a:latin typeface="Times New Roman"/>
                <a:ea typeface="Times New Roman"/>
                <a:cs typeface="Times New Roman"/>
                <a:sym typeface="Times New Roman"/>
              </a:rPr>
              <a:t>    </a:t>
            </a:r>
            <a:r>
              <a:rPr lang="en" sz="2100">
                <a:latin typeface="Arial"/>
                <a:ea typeface="Arial"/>
                <a:cs typeface="Arial"/>
                <a:sym typeface="Arial"/>
              </a:rPr>
              <a:t>Therefore, the rate of obesity is on the rise in the U.S.</a:t>
            </a:r>
            <a:endParaRPr sz="2100">
              <a:latin typeface="Arial"/>
              <a:ea typeface="Arial"/>
              <a:cs typeface="Arial"/>
              <a:sym typeface="Arial"/>
            </a:endParaRPr>
          </a:p>
          <a:p>
            <a:pPr indent="0" lvl="0" marL="0" rtl="0" algn="ctr">
              <a:spcBef>
                <a:spcPts val="0"/>
              </a:spcBef>
              <a:spcAft>
                <a:spcPts val="0"/>
              </a:spcAft>
              <a:buNone/>
            </a:pPr>
            <a:r>
              <a:t/>
            </a:r>
            <a:endParaRPr/>
          </a:p>
        </p:txBody>
      </p:sp>
      <p:grpSp>
        <p:nvGrpSpPr>
          <p:cNvPr id="2564" name="Google Shape;2564;p66"/>
          <p:cNvGrpSpPr/>
          <p:nvPr/>
        </p:nvGrpSpPr>
        <p:grpSpPr>
          <a:xfrm rot="-5400000">
            <a:off x="4531667" y="3381557"/>
            <a:ext cx="80672" cy="2114732"/>
            <a:chOff x="240800" y="2464039"/>
            <a:chExt cx="14075" cy="392861"/>
          </a:xfrm>
        </p:grpSpPr>
        <p:sp>
          <p:nvSpPr>
            <p:cNvPr id="2565" name="Google Shape;2565;p66"/>
            <p:cNvSpPr/>
            <p:nvPr/>
          </p:nvSpPr>
          <p:spPr>
            <a:xfrm>
              <a:off x="241877" y="2464039"/>
              <a:ext cx="11398" cy="286460"/>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6" name="Google Shape;2566;p66"/>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66"/>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66"/>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69" name="Google Shape;2569;p66"/>
          <p:cNvGrpSpPr/>
          <p:nvPr/>
        </p:nvGrpSpPr>
        <p:grpSpPr>
          <a:xfrm rot="10800000">
            <a:off x="7376654" y="4068330"/>
            <a:ext cx="543432" cy="741197"/>
            <a:chOff x="2878829" y="3023092"/>
            <a:chExt cx="543432" cy="741197"/>
          </a:xfrm>
        </p:grpSpPr>
        <p:sp>
          <p:nvSpPr>
            <p:cNvPr id="2570" name="Google Shape;2570;p6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6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6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3" name="Google Shape;2573;p6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4" name="Google Shape;2574;p6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6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6" name="Google Shape;2576;p6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7" name="Google Shape;2577;p6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6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9" name="Google Shape;2579;p6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0" name="Google Shape;2580;p6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6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2" name="Google Shape;2582;p6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3" name="Google Shape;2583;p6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6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5" name="Google Shape;2585;p6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6" name="Google Shape;2586;p6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6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8" name="Google Shape;2588;p6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9" name="Google Shape;2589;p6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6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1" name="Google Shape;2591;p6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2" name="Google Shape;2592;p6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6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4" name="Google Shape;2594;p66"/>
          <p:cNvGrpSpPr/>
          <p:nvPr/>
        </p:nvGrpSpPr>
        <p:grpSpPr>
          <a:xfrm rot="10800000">
            <a:off x="1239817" y="2482080"/>
            <a:ext cx="543432" cy="741197"/>
            <a:chOff x="2878829" y="3023092"/>
            <a:chExt cx="543432" cy="741197"/>
          </a:xfrm>
        </p:grpSpPr>
        <p:sp>
          <p:nvSpPr>
            <p:cNvPr id="2595" name="Google Shape;2595;p6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6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6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8" name="Google Shape;2598;p6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9" name="Google Shape;2599;p6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6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6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2" name="Google Shape;2602;p6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3" name="Google Shape;2603;p6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6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6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6" name="Google Shape;2606;p6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7" name="Google Shape;2607;p6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6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6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0" name="Google Shape;2610;p6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1" name="Google Shape;2611;p6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6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3" name="Google Shape;2613;p6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6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6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6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6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6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19" name="Google Shape;2619;p66"/>
          <p:cNvGrpSpPr/>
          <p:nvPr/>
        </p:nvGrpSpPr>
        <p:grpSpPr>
          <a:xfrm rot="10800000">
            <a:off x="5508492" y="210877"/>
            <a:ext cx="2956954" cy="4721744"/>
            <a:chOff x="4479125" y="1041049"/>
            <a:chExt cx="935952" cy="1494601"/>
          </a:xfrm>
        </p:grpSpPr>
        <p:sp>
          <p:nvSpPr>
            <p:cNvPr id="2620" name="Google Shape;2620;p66"/>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66"/>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2" name="Google Shape;2622;p66"/>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3" name="Google Shape;2623;p66"/>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4" name="Google Shape;2624;p66"/>
          <p:cNvGrpSpPr/>
          <p:nvPr/>
        </p:nvGrpSpPr>
        <p:grpSpPr>
          <a:xfrm rot="5400000">
            <a:off x="324423" y="1692067"/>
            <a:ext cx="3136243" cy="1938564"/>
            <a:chOff x="4479125" y="1922025"/>
            <a:chExt cx="992671" cy="613625"/>
          </a:xfrm>
        </p:grpSpPr>
        <p:sp>
          <p:nvSpPr>
            <p:cNvPr id="2625" name="Google Shape;2625;p66"/>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6" name="Google Shape;2626;p66"/>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66"/>
            <p:cNvSpPr/>
            <p:nvPr/>
          </p:nvSpPr>
          <p:spPr>
            <a:xfrm>
              <a:off x="5436703" y="1983702"/>
              <a:ext cx="35093" cy="36164"/>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8" name="Google Shape;2628;p66"/>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9" name="Google Shape;2629;p66"/>
          <p:cNvGrpSpPr/>
          <p:nvPr/>
        </p:nvGrpSpPr>
        <p:grpSpPr>
          <a:xfrm rot="10800000">
            <a:off x="6221992" y="352030"/>
            <a:ext cx="543432" cy="741197"/>
            <a:chOff x="2878829" y="3023092"/>
            <a:chExt cx="543432" cy="741197"/>
          </a:xfrm>
        </p:grpSpPr>
        <p:sp>
          <p:nvSpPr>
            <p:cNvPr id="2630" name="Google Shape;2630;p6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1" name="Google Shape;2631;p6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2" name="Google Shape;2632;p6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6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6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6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6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6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6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6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6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1" name="Google Shape;2641;p6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2" name="Google Shape;2642;p6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6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4" name="Google Shape;2644;p6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5" name="Google Shape;2645;p6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6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6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6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6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6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6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6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6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57" name="Shape 2657"/>
        <p:cNvGrpSpPr/>
        <p:nvPr/>
      </p:nvGrpSpPr>
      <p:grpSpPr>
        <a:xfrm>
          <a:off x="0" y="0"/>
          <a:ext cx="0" cy="0"/>
          <a:chOff x="0" y="0"/>
          <a:chExt cx="0" cy="0"/>
        </a:xfrm>
      </p:grpSpPr>
      <p:sp>
        <p:nvSpPr>
          <p:cNvPr id="2658" name="Google Shape;2658;p67"/>
          <p:cNvSpPr txBox="1"/>
          <p:nvPr>
            <p:ph type="title"/>
          </p:nvPr>
        </p:nvSpPr>
        <p:spPr>
          <a:xfrm>
            <a:off x="720000" y="540000"/>
            <a:ext cx="7704000" cy="39525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2200">
                <a:latin typeface="Arial"/>
                <a:ea typeface="Arial"/>
                <a:cs typeface="Arial"/>
                <a:sym typeface="Arial"/>
              </a:rPr>
              <a:t>Explanations</a:t>
            </a:r>
            <a:r>
              <a:rPr lang="en" sz="2200">
                <a:latin typeface="Arial"/>
                <a:ea typeface="Arial"/>
                <a:cs typeface="Arial"/>
                <a:sym typeface="Arial"/>
              </a:rPr>
              <a:t> often give us an understanding of why the conclusion is true. We can think of explanations as a type of argument, we just have to distinguish </a:t>
            </a:r>
            <a:r>
              <a:rPr lang="en" sz="2200" u="sng">
                <a:latin typeface="Arial"/>
                <a:ea typeface="Arial"/>
                <a:cs typeface="Arial"/>
                <a:sym typeface="Arial"/>
              </a:rPr>
              <a:t>two different types of argument</a:t>
            </a:r>
            <a:r>
              <a:rPr lang="en" sz="2200">
                <a:latin typeface="Arial"/>
                <a:ea typeface="Arial"/>
                <a:cs typeface="Arial"/>
                <a:sym typeface="Arial"/>
              </a:rPr>
              <a:t>: </a:t>
            </a:r>
            <a:r>
              <a:rPr b="1" lang="en" sz="2200">
                <a:latin typeface="Arial"/>
                <a:ea typeface="Arial"/>
                <a:cs typeface="Arial"/>
                <a:sym typeface="Arial"/>
              </a:rPr>
              <a:t>those that attempt to establish that their conclusion is true (arguments)</a:t>
            </a:r>
            <a:r>
              <a:rPr lang="en" sz="2200">
                <a:latin typeface="Arial"/>
                <a:ea typeface="Arial"/>
                <a:cs typeface="Arial"/>
                <a:sym typeface="Arial"/>
              </a:rPr>
              <a:t>, </a:t>
            </a:r>
            <a:r>
              <a:rPr b="1" lang="en" sz="2200">
                <a:latin typeface="Arial"/>
                <a:ea typeface="Arial"/>
                <a:cs typeface="Arial"/>
                <a:sym typeface="Arial"/>
              </a:rPr>
              <a:t>and those that attempt to establish why their conclusion is true (explanations)</a:t>
            </a:r>
            <a:r>
              <a:rPr lang="en" sz="2200">
                <a:latin typeface="Arial"/>
                <a:ea typeface="Arial"/>
                <a:cs typeface="Arial"/>
                <a:sym typeface="Arial"/>
              </a:rPr>
              <a:t>.</a:t>
            </a:r>
            <a:endParaRPr sz="2200">
              <a:latin typeface="Arial"/>
              <a:ea typeface="Arial"/>
              <a:cs typeface="Arial"/>
              <a:sym typeface="Arial"/>
            </a:endParaRPr>
          </a:p>
          <a:p>
            <a:pPr indent="0" lvl="0" marL="0" rtl="0" algn="l">
              <a:spcBef>
                <a:spcPts val="0"/>
              </a:spcBef>
              <a:spcAft>
                <a:spcPts val="0"/>
              </a:spcAft>
              <a:buNone/>
            </a:pPr>
            <a:r>
              <a:t/>
            </a:r>
            <a:endParaRPr/>
          </a:p>
        </p:txBody>
      </p:sp>
      <p:grpSp>
        <p:nvGrpSpPr>
          <p:cNvPr id="2659" name="Google Shape;2659;p67"/>
          <p:cNvGrpSpPr/>
          <p:nvPr/>
        </p:nvGrpSpPr>
        <p:grpSpPr>
          <a:xfrm>
            <a:off x="396318" y="1376775"/>
            <a:ext cx="8426679" cy="2929625"/>
            <a:chOff x="1890971" y="1788200"/>
            <a:chExt cx="2169979" cy="754416"/>
          </a:xfrm>
        </p:grpSpPr>
        <p:sp>
          <p:nvSpPr>
            <p:cNvPr id="2660" name="Google Shape;2660;p67"/>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67"/>
            <p:cNvSpPr/>
            <p:nvPr/>
          </p:nvSpPr>
          <p:spPr>
            <a:xfrm>
              <a:off x="3968012" y="2520516"/>
              <a:ext cx="22125" cy="22100"/>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67"/>
            <p:cNvSpPr/>
            <p:nvPr/>
          </p:nvSpPr>
          <p:spPr>
            <a:xfrm>
              <a:off x="1890971" y="2312797"/>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666" name="Shape 2666"/>
        <p:cNvGrpSpPr/>
        <p:nvPr/>
      </p:nvGrpSpPr>
      <p:grpSpPr>
        <a:xfrm>
          <a:off x="0" y="0"/>
          <a:ext cx="0" cy="0"/>
          <a:chOff x="0" y="0"/>
          <a:chExt cx="0" cy="0"/>
        </a:xfrm>
      </p:grpSpPr>
      <p:sp>
        <p:nvSpPr>
          <p:cNvPr id="2667" name="Google Shape;2667;p68"/>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latin typeface="Arial"/>
                <a:ea typeface="Arial"/>
                <a:cs typeface="Arial"/>
                <a:sym typeface="Arial"/>
              </a:rPr>
              <a:t>Recognizing Arguments</a:t>
            </a:r>
            <a:endParaRPr b="1" sz="3000">
              <a:latin typeface="Arial"/>
              <a:ea typeface="Arial"/>
              <a:cs typeface="Arial"/>
              <a:sym typeface="Arial"/>
            </a:endParaRPr>
          </a:p>
          <a:p>
            <a:pPr indent="0" lvl="0" marL="0" rtl="0" algn="l">
              <a:spcBef>
                <a:spcPts val="0"/>
              </a:spcBef>
              <a:spcAft>
                <a:spcPts val="0"/>
              </a:spcAft>
              <a:buNone/>
            </a:pPr>
            <a:r>
              <a:t/>
            </a:r>
            <a:endParaRPr/>
          </a:p>
        </p:txBody>
      </p:sp>
      <p:grpSp>
        <p:nvGrpSpPr>
          <p:cNvPr id="2668" name="Google Shape;2668;p68"/>
          <p:cNvGrpSpPr/>
          <p:nvPr/>
        </p:nvGrpSpPr>
        <p:grpSpPr>
          <a:xfrm>
            <a:off x="3559228" y="1558977"/>
            <a:ext cx="2025544" cy="2025544"/>
            <a:chOff x="4049800" y="640400"/>
            <a:chExt cx="858900" cy="858900"/>
          </a:xfrm>
        </p:grpSpPr>
        <p:sp>
          <p:nvSpPr>
            <p:cNvPr id="2669" name="Google Shape;2669;p68"/>
            <p:cNvSpPr/>
            <p:nvPr/>
          </p:nvSpPr>
          <p:spPr>
            <a:xfrm>
              <a:off x="4049800" y="640400"/>
              <a:ext cx="858900" cy="858900"/>
            </a:xfrm>
            <a:prstGeom prst="donut">
              <a:avLst>
                <a:gd fmla="val 25000" name="adj"/>
              </a:avLst>
            </a:prstGeom>
            <a:no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68"/>
            <p:cNvSpPr/>
            <p:nvPr/>
          </p:nvSpPr>
          <p:spPr>
            <a:xfrm>
              <a:off x="4049800" y="640400"/>
              <a:ext cx="858900" cy="858900"/>
            </a:xfrm>
            <a:prstGeom prst="blockArc">
              <a:avLst>
                <a:gd fmla="val 10115555" name="adj1"/>
                <a:gd fmla="val 18244617" name="adj2"/>
                <a:gd fmla="val 24803" name="adj3"/>
              </a:avLst>
            </a:prstGeom>
            <a:solidFill>
              <a:srgbClr val="FFFFFF">
                <a:alpha val="1295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71" name="Google Shape;2671;p68"/>
          <p:cNvSpPr/>
          <p:nvPr/>
        </p:nvSpPr>
        <p:spPr>
          <a:xfrm rot="6300214">
            <a:off x="3559089" y="1558922"/>
            <a:ext cx="2025655" cy="2025655"/>
          </a:xfrm>
          <a:prstGeom prst="blockArc">
            <a:avLst>
              <a:gd fmla="val 11940274" name="adj1"/>
              <a:gd fmla="val 16018310" name="adj2"/>
              <a:gd fmla="val 24767" name="adj3"/>
            </a:avLst>
          </a:prstGeom>
          <a:solidFill>
            <a:srgbClr val="FFFFFF">
              <a:alpha val="3170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68"/>
          <p:cNvSpPr/>
          <p:nvPr/>
        </p:nvSpPr>
        <p:spPr>
          <a:xfrm rot="-8100000">
            <a:off x="3559061" y="1558618"/>
            <a:ext cx="2025861" cy="2025861"/>
          </a:xfrm>
          <a:prstGeom prst="blockArc">
            <a:avLst>
              <a:gd fmla="val 13988956" name="adj1"/>
              <a:gd fmla="val 18212180" name="adj2"/>
              <a:gd fmla="val 24877" name="adj3"/>
            </a:avLst>
          </a:prstGeom>
          <a:solidFill>
            <a:srgbClr val="FFFFFF">
              <a:alpha val="20790"/>
            </a:srgbClr>
          </a:solidFill>
          <a:ln cap="flat" cmpd="sng" w="9525">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73" name="Google Shape;2673;p68"/>
          <p:cNvGrpSpPr/>
          <p:nvPr/>
        </p:nvGrpSpPr>
        <p:grpSpPr>
          <a:xfrm>
            <a:off x="5812429" y="397855"/>
            <a:ext cx="543432" cy="741197"/>
            <a:chOff x="2878829" y="3023092"/>
            <a:chExt cx="543432" cy="741197"/>
          </a:xfrm>
        </p:grpSpPr>
        <p:sp>
          <p:nvSpPr>
            <p:cNvPr id="2674" name="Google Shape;2674;p6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6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6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6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6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6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6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6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6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6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6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6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6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6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6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6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6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6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6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6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6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6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6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6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98" name="Google Shape;2698;p68"/>
          <p:cNvGrpSpPr/>
          <p:nvPr/>
        </p:nvGrpSpPr>
        <p:grpSpPr>
          <a:xfrm>
            <a:off x="8153509" y="3884130"/>
            <a:ext cx="541000" cy="741197"/>
            <a:chOff x="1148622" y="1207755"/>
            <a:chExt cx="541000" cy="741197"/>
          </a:xfrm>
        </p:grpSpPr>
        <p:sp>
          <p:nvSpPr>
            <p:cNvPr id="2699" name="Google Shape;2699;p68"/>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68"/>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68"/>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68"/>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68"/>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68"/>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68"/>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68"/>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68"/>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68"/>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68"/>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68"/>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68"/>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68"/>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68"/>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68"/>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68"/>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68"/>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68"/>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68"/>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68"/>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68"/>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68"/>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68"/>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23" name="Google Shape;2723;p68"/>
          <p:cNvGrpSpPr/>
          <p:nvPr/>
        </p:nvGrpSpPr>
        <p:grpSpPr>
          <a:xfrm>
            <a:off x="-230621" y="4198280"/>
            <a:ext cx="543432" cy="741197"/>
            <a:chOff x="2878829" y="3023092"/>
            <a:chExt cx="543432" cy="741197"/>
          </a:xfrm>
        </p:grpSpPr>
        <p:sp>
          <p:nvSpPr>
            <p:cNvPr id="2724" name="Google Shape;2724;p6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6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6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6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6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6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6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6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6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6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6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6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6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6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6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6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6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6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6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6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4" name="Google Shape;2744;p6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6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6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6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48" name="Google Shape;2748;p68"/>
          <p:cNvGrpSpPr/>
          <p:nvPr/>
        </p:nvGrpSpPr>
        <p:grpSpPr>
          <a:xfrm>
            <a:off x="350893" y="345057"/>
            <a:ext cx="8225504" cy="4106844"/>
            <a:chOff x="350893" y="345057"/>
            <a:chExt cx="8225504" cy="4106844"/>
          </a:xfrm>
        </p:grpSpPr>
        <p:grpSp>
          <p:nvGrpSpPr>
            <p:cNvPr id="2749" name="Google Shape;2749;p68"/>
            <p:cNvGrpSpPr/>
            <p:nvPr/>
          </p:nvGrpSpPr>
          <p:grpSpPr>
            <a:xfrm>
              <a:off x="350893" y="345057"/>
              <a:ext cx="8225504" cy="344536"/>
              <a:chOff x="1942776" y="1722253"/>
              <a:chExt cx="2118174" cy="88722"/>
            </a:xfrm>
          </p:grpSpPr>
          <p:sp>
            <p:nvSpPr>
              <p:cNvPr id="2750" name="Google Shape;2750;p68"/>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1" name="Google Shape;2751;p68"/>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52" name="Google Shape;2752;p68"/>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756" name="Shape 2756"/>
        <p:cNvGrpSpPr/>
        <p:nvPr/>
      </p:nvGrpSpPr>
      <p:grpSpPr>
        <a:xfrm>
          <a:off x="0" y="0"/>
          <a:ext cx="0" cy="0"/>
          <a:chOff x="0" y="0"/>
          <a:chExt cx="0" cy="0"/>
        </a:xfrm>
      </p:grpSpPr>
      <p:sp>
        <p:nvSpPr>
          <p:cNvPr id="2757" name="Google Shape;2757;p69"/>
          <p:cNvSpPr txBox="1"/>
          <p:nvPr>
            <p:ph type="title"/>
          </p:nvPr>
        </p:nvSpPr>
        <p:spPr>
          <a:xfrm>
            <a:off x="720000" y="540000"/>
            <a:ext cx="7704000" cy="38139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lang="en" sz="2200">
                <a:latin typeface="Arial"/>
                <a:ea typeface="Arial"/>
                <a:cs typeface="Arial"/>
                <a:sym typeface="Arial"/>
              </a:rPr>
              <a:t>Two conditions must be fulfilled for a passage to purport to prove something:</a:t>
            </a:r>
            <a:endParaRPr sz="2200">
              <a:latin typeface="Arial"/>
              <a:ea typeface="Arial"/>
              <a:cs typeface="Arial"/>
              <a:sym typeface="Arial"/>
            </a:endParaRPr>
          </a:p>
          <a:p>
            <a:pPr indent="0" lvl="0" marL="0" rtl="0" algn="l">
              <a:lnSpc>
                <a:spcPct val="115000"/>
              </a:lnSpc>
              <a:spcBef>
                <a:spcPts val="1200"/>
              </a:spcBef>
              <a:spcAft>
                <a:spcPts val="0"/>
              </a:spcAft>
              <a:buNone/>
            </a:pPr>
            <a:r>
              <a:rPr lang="en" sz="2200">
                <a:latin typeface="Arial"/>
                <a:ea typeface="Arial"/>
                <a:cs typeface="Arial"/>
                <a:sym typeface="Arial"/>
              </a:rPr>
              <a:t>1.</a:t>
            </a:r>
            <a:r>
              <a:rPr lang="en" sz="2200">
                <a:latin typeface="Times New Roman"/>
                <a:ea typeface="Times New Roman"/>
                <a:cs typeface="Times New Roman"/>
                <a:sym typeface="Times New Roman"/>
              </a:rPr>
              <a:t>    </a:t>
            </a:r>
            <a:r>
              <a:rPr lang="en" sz="2200">
                <a:latin typeface="Arial"/>
                <a:ea typeface="Arial"/>
                <a:cs typeface="Arial"/>
                <a:sym typeface="Arial"/>
              </a:rPr>
              <a:t>At least one of the statements must claim to present evidence or reasons.</a:t>
            </a:r>
            <a:endParaRPr sz="2200">
              <a:latin typeface="Arial"/>
              <a:ea typeface="Arial"/>
              <a:cs typeface="Arial"/>
              <a:sym typeface="Arial"/>
            </a:endParaRPr>
          </a:p>
          <a:p>
            <a:pPr indent="0" lvl="0" marL="0" rtl="0" algn="l">
              <a:lnSpc>
                <a:spcPct val="115000"/>
              </a:lnSpc>
              <a:spcBef>
                <a:spcPts val="1200"/>
              </a:spcBef>
              <a:spcAft>
                <a:spcPts val="0"/>
              </a:spcAft>
              <a:buNone/>
            </a:pPr>
            <a:r>
              <a:rPr lang="en" sz="2200">
                <a:latin typeface="Arial"/>
                <a:ea typeface="Arial"/>
                <a:cs typeface="Arial"/>
                <a:sym typeface="Arial"/>
              </a:rPr>
              <a:t> 2.</a:t>
            </a:r>
            <a:r>
              <a:rPr lang="en" sz="2200">
                <a:latin typeface="Times New Roman"/>
                <a:ea typeface="Times New Roman"/>
                <a:cs typeface="Times New Roman"/>
                <a:sym typeface="Times New Roman"/>
              </a:rPr>
              <a:t>    </a:t>
            </a:r>
            <a:r>
              <a:rPr lang="en" sz="2200">
                <a:latin typeface="Arial"/>
                <a:ea typeface="Arial"/>
                <a:cs typeface="Arial"/>
                <a:sym typeface="Arial"/>
              </a:rPr>
              <a:t>There must be a claim that the alleged evidence or reasons supports or implies something – that is, a claim that something follows from the alleged evidence.</a:t>
            </a:r>
            <a:endParaRPr sz="2200">
              <a:latin typeface="Arial"/>
              <a:ea typeface="Arial"/>
              <a:cs typeface="Arial"/>
              <a:sym typeface="Arial"/>
            </a:endParaRPr>
          </a:p>
          <a:p>
            <a:pPr indent="0" lvl="0" marL="0" rtl="0" algn="just">
              <a:lnSpc>
                <a:spcPct val="115000"/>
              </a:lnSpc>
              <a:spcBef>
                <a:spcPts val="1200"/>
              </a:spcBef>
              <a:spcAft>
                <a:spcPts val="0"/>
              </a:spcAft>
              <a:buNone/>
            </a:pPr>
            <a:r>
              <a:rPr lang="en" sz="1100">
                <a:solidFill>
                  <a:schemeClr val="dk1"/>
                </a:solidFill>
                <a:latin typeface="Arial"/>
                <a:ea typeface="Arial"/>
                <a:cs typeface="Arial"/>
                <a:sym typeface="Arial"/>
              </a:rPr>
              <a:t> </a:t>
            </a:r>
            <a:endParaRPr sz="1100">
              <a:solidFill>
                <a:schemeClr val="dk1"/>
              </a:solidFill>
              <a:latin typeface="Arial"/>
              <a:ea typeface="Arial"/>
              <a:cs typeface="Arial"/>
              <a:sym typeface="Arial"/>
            </a:endParaRPr>
          </a:p>
          <a:p>
            <a:pPr indent="0" lvl="0" marL="0" rtl="0" algn="ctr">
              <a:lnSpc>
                <a:spcPct val="115000"/>
              </a:lnSpc>
              <a:spcBef>
                <a:spcPts val="1200"/>
              </a:spcBef>
              <a:spcAft>
                <a:spcPts val="0"/>
              </a:spcAft>
              <a:buClr>
                <a:schemeClr val="dk1"/>
              </a:buClr>
              <a:buSzPts val="1100"/>
              <a:buFont typeface="Arial"/>
              <a:buNone/>
            </a:pPr>
            <a:r>
              <a:t/>
            </a:r>
            <a:endParaRPr b="1" sz="1100">
              <a:solidFill>
                <a:schemeClr val="dk1"/>
              </a:solidFill>
              <a:latin typeface="Arial"/>
              <a:ea typeface="Arial"/>
              <a:cs typeface="Arial"/>
              <a:sym typeface="Arial"/>
            </a:endParaRPr>
          </a:p>
          <a:p>
            <a:pPr indent="0" lvl="0" marL="0" rtl="0" algn="l">
              <a:spcBef>
                <a:spcPts val="0"/>
              </a:spcBef>
              <a:spcAft>
                <a:spcPts val="0"/>
              </a:spcAft>
              <a:buNone/>
            </a:pPr>
            <a:r>
              <a:t/>
            </a:r>
            <a:endParaRPr/>
          </a:p>
        </p:txBody>
      </p:sp>
      <p:grpSp>
        <p:nvGrpSpPr>
          <p:cNvPr id="2758" name="Google Shape;2758;p69"/>
          <p:cNvGrpSpPr/>
          <p:nvPr/>
        </p:nvGrpSpPr>
        <p:grpSpPr>
          <a:xfrm>
            <a:off x="8567111" y="1815200"/>
            <a:ext cx="80672" cy="2687762"/>
            <a:chOff x="240800" y="2394625"/>
            <a:chExt cx="14075" cy="462275"/>
          </a:xfrm>
        </p:grpSpPr>
        <p:sp>
          <p:nvSpPr>
            <p:cNvPr id="2759" name="Google Shape;2759;p69"/>
            <p:cNvSpPr/>
            <p:nvPr/>
          </p:nvSpPr>
          <p:spPr>
            <a:xfrm>
              <a:off x="240802" y="2394625"/>
              <a:ext cx="11398" cy="355829"/>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0" name="Google Shape;2760;p69"/>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1" name="Google Shape;2761;p69"/>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2" name="Google Shape;2762;p69"/>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63" name="Google Shape;2763;p69"/>
          <p:cNvGrpSpPr/>
          <p:nvPr/>
        </p:nvGrpSpPr>
        <p:grpSpPr>
          <a:xfrm rot="10800000">
            <a:off x="7471554" y="4077830"/>
            <a:ext cx="543432" cy="741197"/>
            <a:chOff x="2878829" y="3023092"/>
            <a:chExt cx="543432" cy="741197"/>
          </a:xfrm>
        </p:grpSpPr>
        <p:sp>
          <p:nvSpPr>
            <p:cNvPr id="2764" name="Google Shape;2764;p6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5" name="Google Shape;2765;p6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6" name="Google Shape;2766;p6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7" name="Google Shape;2767;p6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8" name="Google Shape;2768;p6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69" name="Google Shape;2769;p6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0" name="Google Shape;2770;p6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1" name="Google Shape;2771;p6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2" name="Google Shape;2772;p6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6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6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6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6" name="Google Shape;2776;p6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7" name="Google Shape;2777;p6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6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6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6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1" name="Google Shape;2781;p6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2" name="Google Shape;2782;p6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6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6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6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6" name="Google Shape;2786;p6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7" name="Google Shape;2787;p6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8" name="Google Shape;2788;p69"/>
          <p:cNvGrpSpPr/>
          <p:nvPr/>
        </p:nvGrpSpPr>
        <p:grpSpPr>
          <a:xfrm rot="10800000">
            <a:off x="1239817" y="2482080"/>
            <a:ext cx="543432" cy="741197"/>
            <a:chOff x="2878829" y="3023092"/>
            <a:chExt cx="543432" cy="741197"/>
          </a:xfrm>
        </p:grpSpPr>
        <p:sp>
          <p:nvSpPr>
            <p:cNvPr id="2789" name="Google Shape;2789;p6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0" name="Google Shape;2790;p6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1" name="Google Shape;2791;p6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2" name="Google Shape;2792;p6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3" name="Google Shape;2793;p6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4" name="Google Shape;2794;p6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5" name="Google Shape;2795;p6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6" name="Google Shape;2796;p6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7" name="Google Shape;2797;p6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8" name="Google Shape;2798;p6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99" name="Google Shape;2799;p6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0" name="Google Shape;2800;p6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1" name="Google Shape;2801;p6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2" name="Google Shape;2802;p6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6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6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6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6" name="Google Shape;2806;p6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7" name="Google Shape;2807;p6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6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9" name="Google Shape;2809;p6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0" name="Google Shape;2810;p6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6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6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13" name="Google Shape;2813;p69"/>
          <p:cNvGrpSpPr/>
          <p:nvPr/>
        </p:nvGrpSpPr>
        <p:grpSpPr>
          <a:xfrm flipH="1">
            <a:off x="3335529" y="285902"/>
            <a:ext cx="5411092" cy="4721744"/>
            <a:chOff x="3702327" y="1041049"/>
            <a:chExt cx="1712750" cy="1494601"/>
          </a:xfrm>
        </p:grpSpPr>
        <p:sp>
          <p:nvSpPr>
            <p:cNvPr id="2814" name="Google Shape;2814;p69"/>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69"/>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6" name="Google Shape;2816;p69"/>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7" name="Google Shape;2817;p69"/>
            <p:cNvSpPr/>
            <p:nvPr/>
          </p:nvSpPr>
          <p:spPr>
            <a:xfrm>
              <a:off x="3702327" y="1353290"/>
              <a:ext cx="72068" cy="72037"/>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821" name="Shape 2821"/>
        <p:cNvGrpSpPr/>
        <p:nvPr/>
      </p:nvGrpSpPr>
      <p:grpSpPr>
        <a:xfrm>
          <a:off x="0" y="0"/>
          <a:ext cx="0" cy="0"/>
          <a:chOff x="0" y="0"/>
          <a:chExt cx="0" cy="0"/>
        </a:xfrm>
      </p:grpSpPr>
      <p:sp>
        <p:nvSpPr>
          <p:cNvPr id="2822" name="Google Shape;2822;p70"/>
          <p:cNvSpPr txBox="1"/>
          <p:nvPr>
            <p:ph type="title"/>
          </p:nvPr>
        </p:nvSpPr>
        <p:spPr>
          <a:xfrm>
            <a:off x="720000" y="540000"/>
            <a:ext cx="7704000" cy="5727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3000">
                <a:latin typeface="Arial"/>
                <a:ea typeface="Arial"/>
                <a:cs typeface="Arial"/>
                <a:sym typeface="Arial"/>
              </a:rPr>
              <a:t>Explanations</a:t>
            </a:r>
            <a:endParaRPr b="1" sz="3000">
              <a:latin typeface="Arial"/>
              <a:ea typeface="Arial"/>
              <a:cs typeface="Arial"/>
              <a:sym typeface="Arial"/>
            </a:endParaRPr>
          </a:p>
          <a:p>
            <a:pPr indent="0" lvl="0" marL="0" rtl="0" algn="l">
              <a:spcBef>
                <a:spcPts val="0"/>
              </a:spcBef>
              <a:spcAft>
                <a:spcPts val="0"/>
              </a:spcAft>
              <a:buNone/>
            </a:pPr>
            <a:r>
              <a:t/>
            </a:r>
            <a:endParaRPr/>
          </a:p>
        </p:txBody>
      </p:sp>
      <p:sp>
        <p:nvSpPr>
          <p:cNvPr id="2823" name="Google Shape;2823;p70"/>
          <p:cNvSpPr txBox="1"/>
          <p:nvPr>
            <p:ph idx="1" type="subTitle"/>
          </p:nvPr>
        </p:nvSpPr>
        <p:spPr>
          <a:xfrm>
            <a:off x="719600" y="2358725"/>
            <a:ext cx="2317200" cy="389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MARS</a:t>
            </a:r>
            <a:endParaRPr/>
          </a:p>
        </p:txBody>
      </p:sp>
      <p:sp>
        <p:nvSpPr>
          <p:cNvPr id="2824" name="Google Shape;2824;p70"/>
          <p:cNvSpPr txBox="1"/>
          <p:nvPr>
            <p:ph idx="3" type="subTitle"/>
          </p:nvPr>
        </p:nvSpPr>
        <p:spPr>
          <a:xfrm>
            <a:off x="3413500" y="2358725"/>
            <a:ext cx="2316900" cy="389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JUPITER</a:t>
            </a:r>
            <a:endParaRPr/>
          </a:p>
        </p:txBody>
      </p:sp>
      <p:sp>
        <p:nvSpPr>
          <p:cNvPr id="2825" name="Google Shape;2825;p70"/>
          <p:cNvSpPr txBox="1"/>
          <p:nvPr>
            <p:ph idx="5" type="subTitle"/>
          </p:nvPr>
        </p:nvSpPr>
        <p:spPr>
          <a:xfrm>
            <a:off x="6107050" y="2358725"/>
            <a:ext cx="2316900" cy="389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SATURN</a:t>
            </a:r>
            <a:endParaRPr/>
          </a:p>
        </p:txBody>
      </p:sp>
      <p:grpSp>
        <p:nvGrpSpPr>
          <p:cNvPr id="2826" name="Google Shape;2826;p70"/>
          <p:cNvGrpSpPr/>
          <p:nvPr/>
        </p:nvGrpSpPr>
        <p:grpSpPr>
          <a:xfrm>
            <a:off x="7092661" y="1856294"/>
            <a:ext cx="350166" cy="349434"/>
            <a:chOff x="3541011" y="1508594"/>
            <a:chExt cx="350166" cy="349434"/>
          </a:xfrm>
        </p:grpSpPr>
        <p:sp>
          <p:nvSpPr>
            <p:cNvPr id="2827" name="Google Shape;2827;p70"/>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70"/>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70"/>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0" name="Google Shape;2830;p70"/>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1" name="Google Shape;2831;p70"/>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70"/>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70"/>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4" name="Google Shape;2834;p70"/>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5" name="Google Shape;2835;p70"/>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70"/>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70"/>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70"/>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70"/>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40" name="Google Shape;2840;p70"/>
          <p:cNvGrpSpPr/>
          <p:nvPr/>
        </p:nvGrpSpPr>
        <p:grpSpPr>
          <a:xfrm>
            <a:off x="1705196" y="1858014"/>
            <a:ext cx="345997" cy="345997"/>
            <a:chOff x="1756921" y="1509739"/>
            <a:chExt cx="345997" cy="345997"/>
          </a:xfrm>
        </p:grpSpPr>
        <p:sp>
          <p:nvSpPr>
            <p:cNvPr id="2841" name="Google Shape;2841;p70"/>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70"/>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70"/>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4" name="Google Shape;2844;p70"/>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5" name="Google Shape;2845;p70"/>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70"/>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70"/>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70"/>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70"/>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70"/>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1" name="Google Shape;2851;p70"/>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2" name="Google Shape;2852;p70"/>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70"/>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70"/>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70"/>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70"/>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70"/>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8" name="Google Shape;2858;p70"/>
          <p:cNvGrpSpPr/>
          <p:nvPr/>
        </p:nvGrpSpPr>
        <p:grpSpPr>
          <a:xfrm>
            <a:off x="4394377" y="1853274"/>
            <a:ext cx="355099" cy="355481"/>
            <a:chOff x="3539102" y="2427549"/>
            <a:chExt cx="355099" cy="355481"/>
          </a:xfrm>
        </p:grpSpPr>
        <p:sp>
          <p:nvSpPr>
            <p:cNvPr id="2859" name="Google Shape;2859;p70"/>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70"/>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1" name="Google Shape;2861;p70"/>
          <p:cNvGrpSpPr/>
          <p:nvPr/>
        </p:nvGrpSpPr>
        <p:grpSpPr>
          <a:xfrm flipH="1">
            <a:off x="5875692" y="285902"/>
            <a:ext cx="2956954" cy="4721744"/>
            <a:chOff x="4479125" y="1041049"/>
            <a:chExt cx="935952" cy="1494601"/>
          </a:xfrm>
        </p:grpSpPr>
        <p:sp>
          <p:nvSpPr>
            <p:cNvPr id="2862" name="Google Shape;2862;p70"/>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70"/>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70"/>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5" name="Google Shape;2865;p70"/>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6" name="Google Shape;2866;p70"/>
          <p:cNvGrpSpPr/>
          <p:nvPr/>
        </p:nvGrpSpPr>
        <p:grpSpPr>
          <a:xfrm>
            <a:off x="7880579" y="371505"/>
            <a:ext cx="543432" cy="741197"/>
            <a:chOff x="2878829" y="3023092"/>
            <a:chExt cx="543432" cy="741197"/>
          </a:xfrm>
        </p:grpSpPr>
        <p:sp>
          <p:nvSpPr>
            <p:cNvPr id="2867" name="Google Shape;2867;p7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7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7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0" name="Google Shape;2870;p7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1" name="Google Shape;2871;p7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2" name="Google Shape;2872;p7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7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7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7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7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7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7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9" name="Google Shape;2879;p7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0" name="Google Shape;2880;p7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7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7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7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7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5" name="Google Shape;2885;p7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6" name="Google Shape;2886;p7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7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7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7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7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1" name="Google Shape;2891;p70"/>
          <p:cNvGrpSpPr/>
          <p:nvPr/>
        </p:nvGrpSpPr>
        <p:grpSpPr>
          <a:xfrm>
            <a:off x="449509" y="1404755"/>
            <a:ext cx="541000" cy="741197"/>
            <a:chOff x="1148622" y="1207755"/>
            <a:chExt cx="541000" cy="741197"/>
          </a:xfrm>
        </p:grpSpPr>
        <p:sp>
          <p:nvSpPr>
            <p:cNvPr id="2892" name="Google Shape;2892;p70"/>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70"/>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70"/>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5" name="Google Shape;2895;p70"/>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6" name="Google Shape;2896;p70"/>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70"/>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70"/>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9" name="Google Shape;2899;p70"/>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0" name="Google Shape;2900;p70"/>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70"/>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70"/>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3" name="Google Shape;2903;p70"/>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4" name="Google Shape;2904;p70"/>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70"/>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70"/>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7" name="Google Shape;2907;p70"/>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8" name="Google Shape;2908;p70"/>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70"/>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70"/>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70"/>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70"/>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3" name="Google Shape;2913;p70"/>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4" name="Google Shape;2914;p70"/>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70"/>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16" name="Google Shape;2916;p70"/>
          <p:cNvGrpSpPr/>
          <p:nvPr/>
        </p:nvGrpSpPr>
        <p:grpSpPr>
          <a:xfrm>
            <a:off x="3536854" y="4132455"/>
            <a:ext cx="543432" cy="741197"/>
            <a:chOff x="2878829" y="3023092"/>
            <a:chExt cx="543432" cy="741197"/>
          </a:xfrm>
        </p:grpSpPr>
        <p:sp>
          <p:nvSpPr>
            <p:cNvPr id="2917" name="Google Shape;2917;p70"/>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70"/>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70"/>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0" name="Google Shape;2920;p70"/>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1" name="Google Shape;2921;p70"/>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70"/>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70"/>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70"/>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70"/>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6" name="Google Shape;2926;p70"/>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7" name="Google Shape;2927;p70"/>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70"/>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70"/>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0" name="Google Shape;2930;p70"/>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1" name="Google Shape;2931;p70"/>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70"/>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70"/>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4" name="Google Shape;2934;p70"/>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5" name="Google Shape;2935;p70"/>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70"/>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70"/>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70"/>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70"/>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0" name="Google Shape;2940;p70"/>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944" name="Shape 2944"/>
        <p:cNvGrpSpPr/>
        <p:nvPr/>
      </p:nvGrpSpPr>
      <p:grpSpPr>
        <a:xfrm>
          <a:off x="0" y="0"/>
          <a:ext cx="0" cy="0"/>
          <a:chOff x="0" y="0"/>
          <a:chExt cx="0" cy="0"/>
        </a:xfrm>
      </p:grpSpPr>
      <p:sp>
        <p:nvSpPr>
          <p:cNvPr id="2945" name="Google Shape;2945;p71"/>
          <p:cNvSpPr txBox="1"/>
          <p:nvPr>
            <p:ph type="title"/>
          </p:nvPr>
        </p:nvSpPr>
        <p:spPr>
          <a:xfrm>
            <a:off x="720000" y="371500"/>
            <a:ext cx="7704000" cy="74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latin typeface="Arial"/>
                <a:ea typeface="Arial"/>
                <a:cs typeface="Arial"/>
                <a:sym typeface="Arial"/>
              </a:rPr>
              <a:t>Example:</a:t>
            </a:r>
            <a:endParaRPr b="1" sz="24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 </a:t>
            </a:r>
            <a:endParaRPr b="1" sz="1800">
              <a:latin typeface="Arial"/>
              <a:ea typeface="Arial"/>
              <a:cs typeface="Arial"/>
              <a:sym typeface="Arial"/>
            </a:endParaRPr>
          </a:p>
          <a:p>
            <a:pPr indent="0" lvl="0" marL="0" rtl="0" algn="just">
              <a:lnSpc>
                <a:spcPct val="115000"/>
              </a:lnSpc>
              <a:spcBef>
                <a:spcPts val="1200"/>
              </a:spcBef>
              <a:spcAft>
                <a:spcPts val="0"/>
              </a:spcAft>
              <a:buNone/>
            </a:pPr>
            <a:r>
              <a:rPr b="1" lang="en" sz="2200">
                <a:latin typeface="Arial"/>
                <a:ea typeface="Arial"/>
                <a:cs typeface="Arial"/>
                <a:sym typeface="Arial"/>
              </a:rPr>
              <a:t>The Columbia spacecraft disintegrated on </a:t>
            </a:r>
            <a:r>
              <a:rPr b="1" lang="en" sz="2200">
                <a:latin typeface="Arial"/>
                <a:ea typeface="Arial"/>
                <a:cs typeface="Arial"/>
                <a:sym typeface="Arial"/>
              </a:rPr>
              <a:t>re entry</a:t>
            </a:r>
            <a:r>
              <a:rPr b="1" lang="en" sz="2200">
                <a:latin typeface="Arial"/>
                <a:ea typeface="Arial"/>
                <a:cs typeface="Arial"/>
                <a:sym typeface="Arial"/>
              </a:rPr>
              <a:t> because its wings was damaged by flying foam debris during liftoff.</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1800">
              <a:latin typeface="Arial"/>
              <a:ea typeface="Arial"/>
              <a:cs typeface="Arial"/>
              <a:sym typeface="Arial"/>
            </a:endParaRPr>
          </a:p>
          <a:p>
            <a:pPr indent="0" lvl="0" marL="0" rtl="0" algn="l">
              <a:spcBef>
                <a:spcPts val="0"/>
              </a:spcBef>
              <a:spcAft>
                <a:spcPts val="0"/>
              </a:spcAft>
              <a:buNone/>
            </a:pPr>
            <a:r>
              <a:t/>
            </a:r>
            <a:endParaRPr/>
          </a:p>
        </p:txBody>
      </p:sp>
      <p:grpSp>
        <p:nvGrpSpPr>
          <p:cNvPr id="2946" name="Google Shape;2946;p71"/>
          <p:cNvGrpSpPr/>
          <p:nvPr/>
        </p:nvGrpSpPr>
        <p:grpSpPr>
          <a:xfrm>
            <a:off x="7090424" y="3211544"/>
            <a:ext cx="350166" cy="349434"/>
            <a:chOff x="3541011" y="1508594"/>
            <a:chExt cx="350166" cy="349434"/>
          </a:xfrm>
        </p:grpSpPr>
        <p:sp>
          <p:nvSpPr>
            <p:cNvPr id="2947" name="Google Shape;2947;p71"/>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8" name="Google Shape;2948;p71"/>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71"/>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71"/>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71"/>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71"/>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71"/>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71"/>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71"/>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71"/>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71"/>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71"/>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71"/>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60" name="Google Shape;2960;p71"/>
          <p:cNvGrpSpPr/>
          <p:nvPr/>
        </p:nvGrpSpPr>
        <p:grpSpPr>
          <a:xfrm>
            <a:off x="1705196" y="3138564"/>
            <a:ext cx="345997" cy="345997"/>
            <a:chOff x="1756921" y="1509739"/>
            <a:chExt cx="345997" cy="345997"/>
          </a:xfrm>
        </p:grpSpPr>
        <p:sp>
          <p:nvSpPr>
            <p:cNvPr id="2961" name="Google Shape;2961;p71"/>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2" name="Google Shape;2962;p71"/>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3" name="Google Shape;2963;p71"/>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71"/>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71"/>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71"/>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7" name="Google Shape;2967;p71"/>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8" name="Google Shape;2968;p71"/>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71"/>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71"/>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71"/>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71"/>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71"/>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71"/>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71"/>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71"/>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71"/>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78" name="Google Shape;2978;p71"/>
          <p:cNvGrpSpPr/>
          <p:nvPr/>
        </p:nvGrpSpPr>
        <p:grpSpPr>
          <a:xfrm>
            <a:off x="4490402" y="3133824"/>
            <a:ext cx="355099" cy="355481"/>
            <a:chOff x="3539102" y="2427549"/>
            <a:chExt cx="355099" cy="355481"/>
          </a:xfrm>
        </p:grpSpPr>
        <p:sp>
          <p:nvSpPr>
            <p:cNvPr id="2979" name="Google Shape;2979;p71"/>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71"/>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1" name="Google Shape;2981;p71"/>
          <p:cNvGrpSpPr/>
          <p:nvPr/>
        </p:nvGrpSpPr>
        <p:grpSpPr>
          <a:xfrm flipH="1">
            <a:off x="5875692" y="285902"/>
            <a:ext cx="2956954" cy="4721744"/>
            <a:chOff x="4479125" y="1041049"/>
            <a:chExt cx="935952" cy="1494601"/>
          </a:xfrm>
        </p:grpSpPr>
        <p:sp>
          <p:nvSpPr>
            <p:cNvPr id="2982" name="Google Shape;2982;p71"/>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71"/>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71"/>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5" name="Google Shape;2985;p71"/>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6" name="Google Shape;2986;p71"/>
          <p:cNvGrpSpPr/>
          <p:nvPr/>
        </p:nvGrpSpPr>
        <p:grpSpPr>
          <a:xfrm>
            <a:off x="7880579" y="371505"/>
            <a:ext cx="543432" cy="741197"/>
            <a:chOff x="2878829" y="3023092"/>
            <a:chExt cx="543432" cy="741197"/>
          </a:xfrm>
        </p:grpSpPr>
        <p:sp>
          <p:nvSpPr>
            <p:cNvPr id="2987" name="Google Shape;2987;p7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7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7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7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1" name="Google Shape;2991;p7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2" name="Google Shape;2992;p7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7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7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7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7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7" name="Google Shape;2997;p7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8" name="Google Shape;2998;p7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7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7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7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7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3" name="Google Shape;3003;p7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4" name="Google Shape;3004;p7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7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7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7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7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9" name="Google Shape;3009;p7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0" name="Google Shape;3010;p7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11" name="Google Shape;3011;p71"/>
          <p:cNvGrpSpPr/>
          <p:nvPr/>
        </p:nvGrpSpPr>
        <p:grpSpPr>
          <a:xfrm>
            <a:off x="449509" y="1404755"/>
            <a:ext cx="541000" cy="741197"/>
            <a:chOff x="1148622" y="1207755"/>
            <a:chExt cx="541000" cy="741197"/>
          </a:xfrm>
        </p:grpSpPr>
        <p:sp>
          <p:nvSpPr>
            <p:cNvPr id="3012" name="Google Shape;3012;p71"/>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3" name="Google Shape;3013;p71"/>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71"/>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71"/>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71"/>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71"/>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71"/>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71"/>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71"/>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71"/>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71"/>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71"/>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71"/>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71"/>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71"/>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71"/>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71"/>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71"/>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71"/>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71"/>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71"/>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71"/>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71"/>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71"/>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6" name="Google Shape;3036;p71"/>
          <p:cNvGrpSpPr/>
          <p:nvPr/>
        </p:nvGrpSpPr>
        <p:grpSpPr>
          <a:xfrm>
            <a:off x="3536854" y="4132455"/>
            <a:ext cx="543432" cy="741197"/>
            <a:chOff x="2878829" y="3023092"/>
            <a:chExt cx="543432" cy="741197"/>
          </a:xfrm>
        </p:grpSpPr>
        <p:sp>
          <p:nvSpPr>
            <p:cNvPr id="3037" name="Google Shape;3037;p71"/>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71"/>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9" name="Google Shape;3039;p71"/>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0" name="Google Shape;3040;p71"/>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71"/>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71"/>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71"/>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71"/>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71"/>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6" name="Google Shape;3046;p71"/>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7" name="Google Shape;3047;p71"/>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71"/>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71"/>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71"/>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1" name="Google Shape;3051;p71"/>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2" name="Google Shape;3052;p71"/>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71"/>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71"/>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71"/>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6" name="Google Shape;3056;p71"/>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7" name="Google Shape;3057;p71"/>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71"/>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71"/>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71"/>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064" name="Shape 3064"/>
        <p:cNvGrpSpPr/>
        <p:nvPr/>
      </p:nvGrpSpPr>
      <p:grpSpPr>
        <a:xfrm>
          <a:off x="0" y="0"/>
          <a:ext cx="0" cy="0"/>
          <a:chOff x="0" y="0"/>
          <a:chExt cx="0" cy="0"/>
        </a:xfrm>
      </p:grpSpPr>
      <p:sp>
        <p:nvSpPr>
          <p:cNvPr id="3065" name="Google Shape;3065;p72"/>
          <p:cNvSpPr txBox="1"/>
          <p:nvPr>
            <p:ph type="title"/>
          </p:nvPr>
        </p:nvSpPr>
        <p:spPr>
          <a:xfrm>
            <a:off x="720000" y="371500"/>
            <a:ext cx="7704000" cy="74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latin typeface="Arial"/>
                <a:ea typeface="Arial"/>
                <a:cs typeface="Arial"/>
                <a:sym typeface="Arial"/>
              </a:rPr>
              <a:t>Example:</a:t>
            </a:r>
            <a:endParaRPr b="1" sz="24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 </a:t>
            </a:r>
            <a:endParaRPr b="1" sz="1800">
              <a:latin typeface="Arial"/>
              <a:ea typeface="Arial"/>
              <a:cs typeface="Arial"/>
              <a:sym typeface="Arial"/>
            </a:endParaRPr>
          </a:p>
          <a:p>
            <a:pPr indent="0" lvl="0" marL="0" rtl="0" algn="just">
              <a:lnSpc>
                <a:spcPct val="115000"/>
              </a:lnSpc>
              <a:spcBef>
                <a:spcPts val="1200"/>
              </a:spcBef>
              <a:spcAft>
                <a:spcPts val="0"/>
              </a:spcAft>
              <a:buNone/>
            </a:pPr>
            <a:r>
              <a:rPr b="1" lang="en" sz="2200">
                <a:latin typeface="Arial"/>
                <a:ea typeface="Arial"/>
                <a:cs typeface="Arial"/>
                <a:sym typeface="Arial"/>
              </a:rPr>
              <a:t>The sky appears blue from the earth’s surface because light rays from the sun are scattered by particles in the atmosphere.</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1800">
              <a:latin typeface="Arial"/>
              <a:ea typeface="Arial"/>
              <a:cs typeface="Arial"/>
              <a:sym typeface="Arial"/>
            </a:endParaRPr>
          </a:p>
          <a:p>
            <a:pPr indent="0" lvl="0" marL="0" rtl="0" algn="l">
              <a:spcBef>
                <a:spcPts val="0"/>
              </a:spcBef>
              <a:spcAft>
                <a:spcPts val="0"/>
              </a:spcAft>
              <a:buNone/>
            </a:pPr>
            <a:r>
              <a:t/>
            </a:r>
            <a:endParaRPr/>
          </a:p>
        </p:txBody>
      </p:sp>
      <p:grpSp>
        <p:nvGrpSpPr>
          <p:cNvPr id="3066" name="Google Shape;3066;p72"/>
          <p:cNvGrpSpPr/>
          <p:nvPr/>
        </p:nvGrpSpPr>
        <p:grpSpPr>
          <a:xfrm>
            <a:off x="7090424" y="3211544"/>
            <a:ext cx="350166" cy="349434"/>
            <a:chOff x="3541011" y="1508594"/>
            <a:chExt cx="350166" cy="349434"/>
          </a:xfrm>
        </p:grpSpPr>
        <p:sp>
          <p:nvSpPr>
            <p:cNvPr id="3067" name="Google Shape;3067;p72"/>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8" name="Google Shape;3068;p72"/>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9" name="Google Shape;3069;p72"/>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72"/>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72"/>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2" name="Google Shape;3072;p72"/>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3" name="Google Shape;3073;p72"/>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72"/>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72"/>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6" name="Google Shape;3076;p72"/>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7" name="Google Shape;3077;p72"/>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72"/>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72"/>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0" name="Google Shape;3080;p72"/>
          <p:cNvGrpSpPr/>
          <p:nvPr/>
        </p:nvGrpSpPr>
        <p:grpSpPr>
          <a:xfrm>
            <a:off x="1705196" y="3138564"/>
            <a:ext cx="345997" cy="345997"/>
            <a:chOff x="1756921" y="1509739"/>
            <a:chExt cx="345997" cy="345997"/>
          </a:xfrm>
        </p:grpSpPr>
        <p:sp>
          <p:nvSpPr>
            <p:cNvPr id="3081" name="Google Shape;3081;p72"/>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2" name="Google Shape;3082;p72"/>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72"/>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72"/>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72"/>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72"/>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72"/>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72"/>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9" name="Google Shape;3089;p72"/>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0" name="Google Shape;3090;p72"/>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72"/>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2" name="Google Shape;3092;p72"/>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3" name="Google Shape;3093;p72"/>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72"/>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72"/>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72"/>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7" name="Google Shape;3097;p72"/>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8" name="Google Shape;3098;p72"/>
          <p:cNvGrpSpPr/>
          <p:nvPr/>
        </p:nvGrpSpPr>
        <p:grpSpPr>
          <a:xfrm>
            <a:off x="4490402" y="3133824"/>
            <a:ext cx="355099" cy="355481"/>
            <a:chOff x="3539102" y="2427549"/>
            <a:chExt cx="355099" cy="355481"/>
          </a:xfrm>
        </p:grpSpPr>
        <p:sp>
          <p:nvSpPr>
            <p:cNvPr id="3099" name="Google Shape;3099;p72"/>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72"/>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01" name="Google Shape;3101;p72"/>
          <p:cNvGrpSpPr/>
          <p:nvPr/>
        </p:nvGrpSpPr>
        <p:grpSpPr>
          <a:xfrm flipH="1">
            <a:off x="5875692" y="285902"/>
            <a:ext cx="2956954" cy="4721744"/>
            <a:chOff x="4479125" y="1041049"/>
            <a:chExt cx="935952" cy="1494601"/>
          </a:xfrm>
        </p:grpSpPr>
        <p:sp>
          <p:nvSpPr>
            <p:cNvPr id="3102" name="Google Shape;3102;p72"/>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72"/>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4" name="Google Shape;3104;p72"/>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5" name="Google Shape;3105;p72"/>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06" name="Google Shape;3106;p72"/>
          <p:cNvGrpSpPr/>
          <p:nvPr/>
        </p:nvGrpSpPr>
        <p:grpSpPr>
          <a:xfrm>
            <a:off x="7880579" y="371505"/>
            <a:ext cx="543432" cy="741197"/>
            <a:chOff x="2878829" y="3023092"/>
            <a:chExt cx="543432" cy="741197"/>
          </a:xfrm>
        </p:grpSpPr>
        <p:sp>
          <p:nvSpPr>
            <p:cNvPr id="3107" name="Google Shape;3107;p7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8" name="Google Shape;3108;p7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9" name="Google Shape;3109;p7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0" name="Google Shape;3110;p7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1" name="Google Shape;3111;p7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2" name="Google Shape;3112;p7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3" name="Google Shape;3113;p7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4" name="Google Shape;3114;p7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5" name="Google Shape;3115;p7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6" name="Google Shape;3116;p7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7" name="Google Shape;3117;p7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8" name="Google Shape;3118;p7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19" name="Google Shape;3119;p7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0" name="Google Shape;3120;p7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1" name="Google Shape;3121;p7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2" name="Google Shape;3122;p7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3" name="Google Shape;3123;p7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4" name="Google Shape;3124;p7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5" name="Google Shape;3125;p7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6" name="Google Shape;3126;p7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7" name="Google Shape;3127;p7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8" name="Google Shape;3128;p7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9" name="Google Shape;3129;p7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0" name="Google Shape;3130;p7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31" name="Google Shape;3131;p72"/>
          <p:cNvGrpSpPr/>
          <p:nvPr/>
        </p:nvGrpSpPr>
        <p:grpSpPr>
          <a:xfrm>
            <a:off x="449509" y="1404755"/>
            <a:ext cx="541000" cy="741197"/>
            <a:chOff x="1148622" y="1207755"/>
            <a:chExt cx="541000" cy="741197"/>
          </a:xfrm>
        </p:grpSpPr>
        <p:sp>
          <p:nvSpPr>
            <p:cNvPr id="3132" name="Google Shape;3132;p72"/>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3" name="Google Shape;3133;p72"/>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4" name="Google Shape;3134;p72"/>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5" name="Google Shape;3135;p72"/>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6" name="Google Shape;3136;p72"/>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7" name="Google Shape;3137;p72"/>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8" name="Google Shape;3138;p72"/>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9" name="Google Shape;3139;p72"/>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0" name="Google Shape;3140;p72"/>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1" name="Google Shape;3141;p72"/>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2" name="Google Shape;3142;p72"/>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3" name="Google Shape;3143;p72"/>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4" name="Google Shape;3144;p72"/>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5" name="Google Shape;3145;p72"/>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6" name="Google Shape;3146;p72"/>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7" name="Google Shape;3147;p72"/>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8" name="Google Shape;3148;p72"/>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49" name="Google Shape;3149;p72"/>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0" name="Google Shape;3150;p72"/>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1" name="Google Shape;3151;p72"/>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2" name="Google Shape;3152;p72"/>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3" name="Google Shape;3153;p72"/>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4" name="Google Shape;3154;p72"/>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5" name="Google Shape;3155;p72"/>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56" name="Google Shape;3156;p72"/>
          <p:cNvGrpSpPr/>
          <p:nvPr/>
        </p:nvGrpSpPr>
        <p:grpSpPr>
          <a:xfrm>
            <a:off x="3536854" y="4132455"/>
            <a:ext cx="543432" cy="741197"/>
            <a:chOff x="2878829" y="3023092"/>
            <a:chExt cx="543432" cy="741197"/>
          </a:xfrm>
        </p:grpSpPr>
        <p:sp>
          <p:nvSpPr>
            <p:cNvPr id="3157" name="Google Shape;3157;p72"/>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8" name="Google Shape;3158;p72"/>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59" name="Google Shape;3159;p72"/>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0" name="Google Shape;3160;p72"/>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1" name="Google Shape;3161;p72"/>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2" name="Google Shape;3162;p72"/>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3" name="Google Shape;3163;p72"/>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4" name="Google Shape;3164;p72"/>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5" name="Google Shape;3165;p72"/>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6" name="Google Shape;3166;p72"/>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7" name="Google Shape;3167;p72"/>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8" name="Google Shape;3168;p72"/>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69" name="Google Shape;3169;p72"/>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0" name="Google Shape;3170;p72"/>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1" name="Google Shape;3171;p72"/>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2" name="Google Shape;3172;p72"/>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3" name="Google Shape;3173;p72"/>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4" name="Google Shape;3174;p72"/>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5" name="Google Shape;3175;p72"/>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6" name="Google Shape;3176;p72"/>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7" name="Google Shape;3177;p72"/>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8" name="Google Shape;3178;p72"/>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79" name="Google Shape;3179;p72"/>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0" name="Google Shape;3180;p72"/>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184" name="Shape 3184"/>
        <p:cNvGrpSpPr/>
        <p:nvPr/>
      </p:nvGrpSpPr>
      <p:grpSpPr>
        <a:xfrm>
          <a:off x="0" y="0"/>
          <a:ext cx="0" cy="0"/>
          <a:chOff x="0" y="0"/>
          <a:chExt cx="0" cy="0"/>
        </a:xfrm>
      </p:grpSpPr>
      <p:sp>
        <p:nvSpPr>
          <p:cNvPr id="3185" name="Google Shape;3185;p73"/>
          <p:cNvSpPr txBox="1"/>
          <p:nvPr>
            <p:ph type="title"/>
          </p:nvPr>
        </p:nvSpPr>
        <p:spPr>
          <a:xfrm>
            <a:off x="720000" y="371500"/>
            <a:ext cx="7704000" cy="74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400">
                <a:latin typeface="Arial"/>
                <a:ea typeface="Arial"/>
                <a:cs typeface="Arial"/>
                <a:sym typeface="Arial"/>
              </a:rPr>
              <a:t>Example:</a:t>
            </a:r>
            <a:endParaRPr b="1" sz="24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 </a:t>
            </a:r>
            <a:endParaRPr b="1" sz="1800">
              <a:latin typeface="Arial"/>
              <a:ea typeface="Arial"/>
              <a:cs typeface="Arial"/>
              <a:sym typeface="Arial"/>
            </a:endParaRPr>
          </a:p>
          <a:p>
            <a:pPr indent="0" lvl="0" marL="0" rtl="0" algn="just">
              <a:lnSpc>
                <a:spcPct val="115000"/>
              </a:lnSpc>
              <a:spcBef>
                <a:spcPts val="1200"/>
              </a:spcBef>
              <a:spcAft>
                <a:spcPts val="0"/>
              </a:spcAft>
              <a:buNone/>
            </a:pPr>
            <a:r>
              <a:rPr b="1" lang="en" sz="2200">
                <a:latin typeface="Arial"/>
                <a:ea typeface="Arial"/>
                <a:cs typeface="Arial"/>
                <a:sym typeface="Arial"/>
              </a:rPr>
              <a:t>The AIDS virus causes sickness and death because it infects certain white blood cells called T cells, and these cells are essential to the body’s immune system.</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1800">
              <a:latin typeface="Arial"/>
              <a:ea typeface="Arial"/>
              <a:cs typeface="Arial"/>
              <a:sym typeface="Arial"/>
            </a:endParaRPr>
          </a:p>
          <a:p>
            <a:pPr indent="0" lvl="0" marL="0" rtl="0" algn="l">
              <a:spcBef>
                <a:spcPts val="0"/>
              </a:spcBef>
              <a:spcAft>
                <a:spcPts val="0"/>
              </a:spcAft>
              <a:buNone/>
            </a:pPr>
            <a:r>
              <a:t/>
            </a:r>
            <a:endParaRPr/>
          </a:p>
        </p:txBody>
      </p:sp>
      <p:grpSp>
        <p:nvGrpSpPr>
          <p:cNvPr id="3186" name="Google Shape;3186;p73"/>
          <p:cNvGrpSpPr/>
          <p:nvPr/>
        </p:nvGrpSpPr>
        <p:grpSpPr>
          <a:xfrm>
            <a:off x="7090424" y="3211544"/>
            <a:ext cx="350166" cy="349434"/>
            <a:chOff x="3541011" y="1508594"/>
            <a:chExt cx="350166" cy="349434"/>
          </a:xfrm>
        </p:grpSpPr>
        <p:sp>
          <p:nvSpPr>
            <p:cNvPr id="3187" name="Google Shape;3187;p73"/>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8" name="Google Shape;3188;p73"/>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89" name="Google Shape;3189;p73"/>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0" name="Google Shape;3190;p73"/>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1" name="Google Shape;3191;p73"/>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2" name="Google Shape;3192;p73"/>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3" name="Google Shape;3193;p73"/>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4" name="Google Shape;3194;p73"/>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5" name="Google Shape;3195;p73"/>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6" name="Google Shape;3196;p73"/>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7" name="Google Shape;3197;p73"/>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8" name="Google Shape;3198;p73"/>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99" name="Google Shape;3199;p73"/>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00" name="Google Shape;3200;p73"/>
          <p:cNvGrpSpPr/>
          <p:nvPr/>
        </p:nvGrpSpPr>
        <p:grpSpPr>
          <a:xfrm>
            <a:off x="1705196" y="3138564"/>
            <a:ext cx="345997" cy="345997"/>
            <a:chOff x="1756921" y="1509739"/>
            <a:chExt cx="345997" cy="345997"/>
          </a:xfrm>
        </p:grpSpPr>
        <p:sp>
          <p:nvSpPr>
            <p:cNvPr id="3201" name="Google Shape;3201;p73"/>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2" name="Google Shape;3202;p73"/>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3" name="Google Shape;3203;p73"/>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4" name="Google Shape;3204;p73"/>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5" name="Google Shape;3205;p73"/>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6" name="Google Shape;3206;p73"/>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7" name="Google Shape;3207;p73"/>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8" name="Google Shape;3208;p73"/>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09" name="Google Shape;3209;p73"/>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0" name="Google Shape;3210;p73"/>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1" name="Google Shape;3211;p73"/>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2" name="Google Shape;3212;p73"/>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3" name="Google Shape;3213;p73"/>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4" name="Google Shape;3214;p73"/>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5" name="Google Shape;3215;p73"/>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6" name="Google Shape;3216;p73"/>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7" name="Google Shape;3217;p73"/>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18" name="Google Shape;3218;p73"/>
          <p:cNvGrpSpPr/>
          <p:nvPr/>
        </p:nvGrpSpPr>
        <p:grpSpPr>
          <a:xfrm>
            <a:off x="4490402" y="3133824"/>
            <a:ext cx="355099" cy="355481"/>
            <a:chOff x="3539102" y="2427549"/>
            <a:chExt cx="355099" cy="355481"/>
          </a:xfrm>
        </p:grpSpPr>
        <p:sp>
          <p:nvSpPr>
            <p:cNvPr id="3219" name="Google Shape;3219;p73"/>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0" name="Google Shape;3220;p73"/>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21" name="Google Shape;3221;p73"/>
          <p:cNvGrpSpPr/>
          <p:nvPr/>
        </p:nvGrpSpPr>
        <p:grpSpPr>
          <a:xfrm flipH="1">
            <a:off x="5875692" y="285902"/>
            <a:ext cx="2956954" cy="4721744"/>
            <a:chOff x="4479125" y="1041049"/>
            <a:chExt cx="935952" cy="1494601"/>
          </a:xfrm>
        </p:grpSpPr>
        <p:sp>
          <p:nvSpPr>
            <p:cNvPr id="3222" name="Google Shape;3222;p73"/>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3" name="Google Shape;3223;p73"/>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4" name="Google Shape;3224;p73"/>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5" name="Google Shape;3225;p73"/>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26" name="Google Shape;3226;p73"/>
          <p:cNvGrpSpPr/>
          <p:nvPr/>
        </p:nvGrpSpPr>
        <p:grpSpPr>
          <a:xfrm>
            <a:off x="7880579" y="371505"/>
            <a:ext cx="543432" cy="741197"/>
            <a:chOff x="2878829" y="3023092"/>
            <a:chExt cx="543432" cy="741197"/>
          </a:xfrm>
        </p:grpSpPr>
        <p:sp>
          <p:nvSpPr>
            <p:cNvPr id="3227" name="Google Shape;3227;p7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8" name="Google Shape;3228;p7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29" name="Google Shape;3229;p7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0" name="Google Shape;3230;p7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1" name="Google Shape;3231;p7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2" name="Google Shape;3232;p7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3" name="Google Shape;3233;p7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4" name="Google Shape;3234;p7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5" name="Google Shape;3235;p7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6" name="Google Shape;3236;p7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7" name="Google Shape;3237;p7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8" name="Google Shape;3238;p7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9" name="Google Shape;3239;p7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0" name="Google Shape;3240;p7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1" name="Google Shape;3241;p7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2" name="Google Shape;3242;p7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3" name="Google Shape;3243;p7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4" name="Google Shape;3244;p7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5" name="Google Shape;3245;p7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6" name="Google Shape;3246;p7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7" name="Google Shape;3247;p7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8" name="Google Shape;3248;p7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49" name="Google Shape;3249;p7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0" name="Google Shape;3250;p7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51" name="Google Shape;3251;p73"/>
          <p:cNvGrpSpPr/>
          <p:nvPr/>
        </p:nvGrpSpPr>
        <p:grpSpPr>
          <a:xfrm>
            <a:off x="449509" y="1404755"/>
            <a:ext cx="541000" cy="741197"/>
            <a:chOff x="1148622" y="1207755"/>
            <a:chExt cx="541000" cy="741197"/>
          </a:xfrm>
        </p:grpSpPr>
        <p:sp>
          <p:nvSpPr>
            <p:cNvPr id="3252" name="Google Shape;3252;p73"/>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3" name="Google Shape;3253;p73"/>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4" name="Google Shape;3254;p73"/>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5" name="Google Shape;3255;p73"/>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6" name="Google Shape;3256;p73"/>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7" name="Google Shape;3257;p73"/>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8" name="Google Shape;3258;p73"/>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59" name="Google Shape;3259;p73"/>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0" name="Google Shape;3260;p73"/>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1" name="Google Shape;3261;p73"/>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2" name="Google Shape;3262;p73"/>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3" name="Google Shape;3263;p73"/>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4" name="Google Shape;3264;p73"/>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5" name="Google Shape;3265;p73"/>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6" name="Google Shape;3266;p73"/>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7" name="Google Shape;3267;p73"/>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8" name="Google Shape;3268;p73"/>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9" name="Google Shape;3269;p73"/>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0" name="Google Shape;3270;p73"/>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1" name="Google Shape;3271;p73"/>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2" name="Google Shape;3272;p73"/>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3" name="Google Shape;3273;p73"/>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4" name="Google Shape;3274;p73"/>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5" name="Google Shape;3275;p73"/>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76" name="Google Shape;3276;p73"/>
          <p:cNvGrpSpPr/>
          <p:nvPr/>
        </p:nvGrpSpPr>
        <p:grpSpPr>
          <a:xfrm>
            <a:off x="3536854" y="4132455"/>
            <a:ext cx="543432" cy="741197"/>
            <a:chOff x="2878829" y="3023092"/>
            <a:chExt cx="543432" cy="741197"/>
          </a:xfrm>
        </p:grpSpPr>
        <p:sp>
          <p:nvSpPr>
            <p:cNvPr id="3277" name="Google Shape;3277;p73"/>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8" name="Google Shape;3278;p73"/>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9" name="Google Shape;3279;p73"/>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0" name="Google Shape;3280;p73"/>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1" name="Google Shape;3281;p73"/>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2" name="Google Shape;3282;p73"/>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3" name="Google Shape;3283;p73"/>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4" name="Google Shape;3284;p73"/>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5" name="Google Shape;3285;p73"/>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6" name="Google Shape;3286;p73"/>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7" name="Google Shape;3287;p73"/>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8" name="Google Shape;3288;p73"/>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9" name="Google Shape;3289;p73"/>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0" name="Google Shape;3290;p73"/>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1" name="Google Shape;3291;p73"/>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2" name="Google Shape;3292;p73"/>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3" name="Google Shape;3293;p73"/>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4" name="Google Shape;3294;p73"/>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5" name="Google Shape;3295;p73"/>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6" name="Google Shape;3296;p73"/>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7" name="Google Shape;3297;p73"/>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8" name="Google Shape;3298;p73"/>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99" name="Google Shape;3299;p73"/>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0" name="Google Shape;3300;p73"/>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304" name="Shape 3304"/>
        <p:cNvGrpSpPr/>
        <p:nvPr/>
      </p:nvGrpSpPr>
      <p:grpSpPr>
        <a:xfrm>
          <a:off x="0" y="0"/>
          <a:ext cx="0" cy="0"/>
          <a:chOff x="0" y="0"/>
          <a:chExt cx="0" cy="0"/>
        </a:xfrm>
      </p:grpSpPr>
      <p:sp>
        <p:nvSpPr>
          <p:cNvPr id="3305" name="Google Shape;3305;p74"/>
          <p:cNvSpPr txBox="1"/>
          <p:nvPr>
            <p:ph type="title"/>
          </p:nvPr>
        </p:nvSpPr>
        <p:spPr>
          <a:xfrm>
            <a:off x="720000" y="371500"/>
            <a:ext cx="7704000" cy="7413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200">
                <a:latin typeface="Arial"/>
                <a:ea typeface="Arial"/>
                <a:cs typeface="Arial"/>
                <a:sym typeface="Arial"/>
              </a:rPr>
              <a:t>Every explanation is composed of </a:t>
            </a:r>
            <a:r>
              <a:rPr b="1" lang="en" sz="2200">
                <a:latin typeface="Arial"/>
                <a:ea typeface="Arial"/>
                <a:cs typeface="Arial"/>
                <a:sym typeface="Arial"/>
              </a:rPr>
              <a:t>two distinct components</a:t>
            </a:r>
            <a:r>
              <a:rPr lang="en" sz="2200">
                <a:latin typeface="Arial"/>
                <a:ea typeface="Arial"/>
                <a:cs typeface="Arial"/>
                <a:sym typeface="Arial"/>
              </a:rPr>
              <a:t>: the explanandum and explanans.  The </a:t>
            </a:r>
            <a:r>
              <a:rPr b="1" lang="en" sz="2200">
                <a:latin typeface="Arial"/>
                <a:ea typeface="Arial"/>
                <a:cs typeface="Arial"/>
                <a:sym typeface="Arial"/>
              </a:rPr>
              <a:t>explanandum </a:t>
            </a:r>
            <a:r>
              <a:rPr lang="en" sz="2200">
                <a:latin typeface="Arial"/>
                <a:ea typeface="Arial"/>
                <a:cs typeface="Arial"/>
                <a:sym typeface="Arial"/>
              </a:rPr>
              <a:t>is the statement that describes the event or phenomenon to be explained</a:t>
            </a:r>
            <a:r>
              <a:rPr b="1" lang="en" sz="2200">
                <a:latin typeface="Arial"/>
                <a:ea typeface="Arial"/>
                <a:cs typeface="Arial"/>
                <a:sym typeface="Arial"/>
              </a:rPr>
              <a:t>, </a:t>
            </a:r>
            <a:r>
              <a:rPr lang="en" sz="2200">
                <a:latin typeface="Arial"/>
                <a:ea typeface="Arial"/>
                <a:cs typeface="Arial"/>
                <a:sym typeface="Arial"/>
              </a:rPr>
              <a:t>and</a:t>
            </a:r>
            <a:r>
              <a:rPr b="1" lang="en" sz="2200">
                <a:latin typeface="Arial"/>
                <a:ea typeface="Arial"/>
                <a:cs typeface="Arial"/>
                <a:sym typeface="Arial"/>
              </a:rPr>
              <a:t> explanans</a:t>
            </a:r>
            <a:r>
              <a:rPr lang="en" sz="2200">
                <a:latin typeface="Arial"/>
                <a:ea typeface="Arial"/>
                <a:cs typeface="Arial"/>
                <a:sym typeface="Arial"/>
              </a:rPr>
              <a:t> is the statement or group of statements that purports to do the explaining.</a:t>
            </a:r>
            <a:r>
              <a:rPr lang="en" sz="2200" u="sng">
                <a:latin typeface="Arial"/>
                <a:ea typeface="Arial"/>
                <a:cs typeface="Arial"/>
                <a:sym typeface="Arial"/>
              </a:rPr>
              <a:t>  </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1800">
              <a:latin typeface="Arial"/>
              <a:ea typeface="Arial"/>
              <a:cs typeface="Arial"/>
              <a:sym typeface="Arial"/>
            </a:endParaRPr>
          </a:p>
          <a:p>
            <a:pPr indent="0" lvl="0" marL="0" rtl="0" algn="l">
              <a:spcBef>
                <a:spcPts val="0"/>
              </a:spcBef>
              <a:spcAft>
                <a:spcPts val="0"/>
              </a:spcAft>
              <a:buNone/>
            </a:pPr>
            <a:r>
              <a:t/>
            </a:r>
            <a:endParaRPr/>
          </a:p>
        </p:txBody>
      </p:sp>
      <p:grpSp>
        <p:nvGrpSpPr>
          <p:cNvPr id="3306" name="Google Shape;3306;p74"/>
          <p:cNvGrpSpPr/>
          <p:nvPr/>
        </p:nvGrpSpPr>
        <p:grpSpPr>
          <a:xfrm>
            <a:off x="7090424" y="3211544"/>
            <a:ext cx="350166" cy="349434"/>
            <a:chOff x="3541011" y="1508594"/>
            <a:chExt cx="350166" cy="349434"/>
          </a:xfrm>
        </p:grpSpPr>
        <p:sp>
          <p:nvSpPr>
            <p:cNvPr id="3307" name="Google Shape;3307;p74"/>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8" name="Google Shape;3308;p74"/>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9" name="Google Shape;3309;p74"/>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0" name="Google Shape;3310;p74"/>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1" name="Google Shape;3311;p74"/>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2" name="Google Shape;3312;p74"/>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3" name="Google Shape;3313;p74"/>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4" name="Google Shape;3314;p74"/>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5" name="Google Shape;3315;p74"/>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6" name="Google Shape;3316;p74"/>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7" name="Google Shape;3317;p74"/>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8" name="Google Shape;3318;p74"/>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9" name="Google Shape;3319;p74"/>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20" name="Google Shape;3320;p74"/>
          <p:cNvGrpSpPr/>
          <p:nvPr/>
        </p:nvGrpSpPr>
        <p:grpSpPr>
          <a:xfrm>
            <a:off x="1705196" y="3138564"/>
            <a:ext cx="345997" cy="345997"/>
            <a:chOff x="1756921" y="1509739"/>
            <a:chExt cx="345997" cy="345997"/>
          </a:xfrm>
        </p:grpSpPr>
        <p:sp>
          <p:nvSpPr>
            <p:cNvPr id="3321" name="Google Shape;3321;p74"/>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2" name="Google Shape;3322;p74"/>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3" name="Google Shape;3323;p74"/>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4" name="Google Shape;3324;p74"/>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5" name="Google Shape;3325;p74"/>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6" name="Google Shape;3326;p74"/>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7" name="Google Shape;3327;p74"/>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8" name="Google Shape;3328;p74"/>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9" name="Google Shape;3329;p74"/>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0" name="Google Shape;3330;p74"/>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1" name="Google Shape;3331;p74"/>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2" name="Google Shape;3332;p74"/>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3" name="Google Shape;3333;p74"/>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4" name="Google Shape;3334;p74"/>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5" name="Google Shape;3335;p74"/>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6" name="Google Shape;3336;p74"/>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7" name="Google Shape;3337;p74"/>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38" name="Google Shape;3338;p74"/>
          <p:cNvGrpSpPr/>
          <p:nvPr/>
        </p:nvGrpSpPr>
        <p:grpSpPr>
          <a:xfrm>
            <a:off x="4490402" y="3133824"/>
            <a:ext cx="355099" cy="355481"/>
            <a:chOff x="3539102" y="2427549"/>
            <a:chExt cx="355099" cy="355481"/>
          </a:xfrm>
        </p:grpSpPr>
        <p:sp>
          <p:nvSpPr>
            <p:cNvPr id="3339" name="Google Shape;3339;p74"/>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0" name="Google Shape;3340;p74"/>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41" name="Google Shape;3341;p74"/>
          <p:cNvGrpSpPr/>
          <p:nvPr/>
        </p:nvGrpSpPr>
        <p:grpSpPr>
          <a:xfrm flipH="1">
            <a:off x="5875692" y="285902"/>
            <a:ext cx="2956954" cy="4721744"/>
            <a:chOff x="4479125" y="1041049"/>
            <a:chExt cx="935952" cy="1494601"/>
          </a:xfrm>
        </p:grpSpPr>
        <p:sp>
          <p:nvSpPr>
            <p:cNvPr id="3342" name="Google Shape;3342;p74"/>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3" name="Google Shape;3343;p74"/>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4" name="Google Shape;3344;p74"/>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5" name="Google Shape;3345;p74"/>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46" name="Google Shape;3346;p74"/>
          <p:cNvGrpSpPr/>
          <p:nvPr/>
        </p:nvGrpSpPr>
        <p:grpSpPr>
          <a:xfrm>
            <a:off x="7880579" y="371505"/>
            <a:ext cx="543432" cy="741197"/>
            <a:chOff x="2878829" y="3023092"/>
            <a:chExt cx="543432" cy="741197"/>
          </a:xfrm>
        </p:grpSpPr>
        <p:sp>
          <p:nvSpPr>
            <p:cNvPr id="3347" name="Google Shape;3347;p7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8" name="Google Shape;3348;p7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49" name="Google Shape;3349;p7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0" name="Google Shape;3350;p7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1" name="Google Shape;3351;p7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2" name="Google Shape;3352;p7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3" name="Google Shape;3353;p7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4" name="Google Shape;3354;p7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5" name="Google Shape;3355;p7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6" name="Google Shape;3356;p7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7" name="Google Shape;3357;p7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8" name="Google Shape;3358;p7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59" name="Google Shape;3359;p7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0" name="Google Shape;3360;p7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1" name="Google Shape;3361;p7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2" name="Google Shape;3362;p7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3" name="Google Shape;3363;p7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4" name="Google Shape;3364;p7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5" name="Google Shape;3365;p7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6" name="Google Shape;3366;p7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7" name="Google Shape;3367;p7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8" name="Google Shape;3368;p7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69" name="Google Shape;3369;p7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0" name="Google Shape;3370;p7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71" name="Google Shape;3371;p74"/>
          <p:cNvGrpSpPr/>
          <p:nvPr/>
        </p:nvGrpSpPr>
        <p:grpSpPr>
          <a:xfrm>
            <a:off x="449509" y="1404755"/>
            <a:ext cx="541000" cy="741197"/>
            <a:chOff x="1148622" y="1207755"/>
            <a:chExt cx="541000" cy="741197"/>
          </a:xfrm>
        </p:grpSpPr>
        <p:sp>
          <p:nvSpPr>
            <p:cNvPr id="3372" name="Google Shape;3372;p74"/>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3" name="Google Shape;3373;p74"/>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4" name="Google Shape;3374;p74"/>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5" name="Google Shape;3375;p74"/>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6" name="Google Shape;3376;p74"/>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7" name="Google Shape;3377;p74"/>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8" name="Google Shape;3378;p74"/>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79" name="Google Shape;3379;p74"/>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0" name="Google Shape;3380;p74"/>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1" name="Google Shape;3381;p74"/>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2" name="Google Shape;3382;p74"/>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3" name="Google Shape;3383;p74"/>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4" name="Google Shape;3384;p74"/>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5" name="Google Shape;3385;p74"/>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6" name="Google Shape;3386;p74"/>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7" name="Google Shape;3387;p74"/>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8" name="Google Shape;3388;p74"/>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89" name="Google Shape;3389;p74"/>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0" name="Google Shape;3390;p74"/>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1" name="Google Shape;3391;p74"/>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2" name="Google Shape;3392;p74"/>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3" name="Google Shape;3393;p74"/>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4" name="Google Shape;3394;p74"/>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5" name="Google Shape;3395;p74"/>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396" name="Google Shape;3396;p74"/>
          <p:cNvGrpSpPr/>
          <p:nvPr/>
        </p:nvGrpSpPr>
        <p:grpSpPr>
          <a:xfrm>
            <a:off x="3536854" y="4132455"/>
            <a:ext cx="543432" cy="741197"/>
            <a:chOff x="2878829" y="3023092"/>
            <a:chExt cx="543432" cy="741197"/>
          </a:xfrm>
        </p:grpSpPr>
        <p:sp>
          <p:nvSpPr>
            <p:cNvPr id="3397" name="Google Shape;3397;p74"/>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8" name="Google Shape;3398;p74"/>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9" name="Google Shape;3399;p74"/>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0" name="Google Shape;3400;p74"/>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1" name="Google Shape;3401;p74"/>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2" name="Google Shape;3402;p74"/>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3" name="Google Shape;3403;p74"/>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4" name="Google Shape;3404;p74"/>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5" name="Google Shape;3405;p74"/>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6" name="Google Shape;3406;p74"/>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7" name="Google Shape;3407;p74"/>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8" name="Google Shape;3408;p74"/>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09" name="Google Shape;3409;p74"/>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0" name="Google Shape;3410;p74"/>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1" name="Google Shape;3411;p74"/>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2" name="Google Shape;3412;p74"/>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3" name="Google Shape;3413;p74"/>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4" name="Google Shape;3414;p74"/>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5" name="Google Shape;3415;p74"/>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6" name="Google Shape;3416;p74"/>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7" name="Google Shape;3417;p74"/>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8" name="Google Shape;3418;p74"/>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19" name="Google Shape;3419;p74"/>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0" name="Google Shape;3420;p74"/>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424" name="Shape 3424"/>
        <p:cNvGrpSpPr/>
        <p:nvPr/>
      </p:nvGrpSpPr>
      <p:grpSpPr>
        <a:xfrm>
          <a:off x="0" y="0"/>
          <a:ext cx="0" cy="0"/>
          <a:chOff x="0" y="0"/>
          <a:chExt cx="0" cy="0"/>
        </a:xfrm>
      </p:grpSpPr>
      <p:sp>
        <p:nvSpPr>
          <p:cNvPr id="3425" name="Google Shape;3425;p75"/>
          <p:cNvSpPr txBox="1"/>
          <p:nvPr>
            <p:ph type="title"/>
          </p:nvPr>
        </p:nvSpPr>
        <p:spPr>
          <a:xfrm>
            <a:off x="1568650" y="1067125"/>
            <a:ext cx="6855300" cy="14406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2300">
                <a:latin typeface="Arial"/>
                <a:ea typeface="Arial"/>
                <a:cs typeface="Arial"/>
                <a:sym typeface="Arial"/>
              </a:rPr>
              <a:t>Explanations</a:t>
            </a:r>
            <a:r>
              <a:rPr lang="en" sz="2300">
                <a:latin typeface="Arial"/>
                <a:ea typeface="Arial"/>
                <a:cs typeface="Arial"/>
                <a:sym typeface="Arial"/>
              </a:rPr>
              <a:t> are sometimes mistaken for arguments because they often contain the indicator word “because”.</a:t>
            </a:r>
            <a:r>
              <a:rPr lang="en" sz="2300" u="sng">
                <a:latin typeface="Arial"/>
                <a:ea typeface="Arial"/>
                <a:cs typeface="Arial"/>
                <a:sym typeface="Arial"/>
              </a:rPr>
              <a:t>  </a:t>
            </a:r>
            <a:endParaRPr b="1" sz="23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2200">
              <a:latin typeface="Arial"/>
              <a:ea typeface="Arial"/>
              <a:cs typeface="Arial"/>
              <a:sym typeface="Arial"/>
            </a:endParaRPr>
          </a:p>
          <a:p>
            <a:pPr indent="0" lvl="0" marL="0" rtl="0" algn="l">
              <a:spcBef>
                <a:spcPts val="0"/>
              </a:spcBef>
              <a:spcAft>
                <a:spcPts val="0"/>
              </a:spcAft>
              <a:buNone/>
            </a:pPr>
            <a:r>
              <a:t/>
            </a:r>
            <a:endParaRPr/>
          </a:p>
        </p:txBody>
      </p:sp>
      <p:grpSp>
        <p:nvGrpSpPr>
          <p:cNvPr id="3426" name="Google Shape;3426;p75"/>
          <p:cNvGrpSpPr/>
          <p:nvPr/>
        </p:nvGrpSpPr>
        <p:grpSpPr>
          <a:xfrm>
            <a:off x="7090424" y="3211544"/>
            <a:ext cx="350166" cy="349434"/>
            <a:chOff x="3541011" y="1508594"/>
            <a:chExt cx="350166" cy="349434"/>
          </a:xfrm>
        </p:grpSpPr>
        <p:sp>
          <p:nvSpPr>
            <p:cNvPr id="3427" name="Google Shape;3427;p75"/>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8" name="Google Shape;3428;p75"/>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29" name="Google Shape;3429;p75"/>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0" name="Google Shape;3430;p75"/>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1" name="Google Shape;3431;p75"/>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2" name="Google Shape;3432;p75"/>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3" name="Google Shape;3433;p75"/>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4" name="Google Shape;3434;p75"/>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5" name="Google Shape;3435;p75"/>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6" name="Google Shape;3436;p75"/>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7" name="Google Shape;3437;p75"/>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8" name="Google Shape;3438;p75"/>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39" name="Google Shape;3439;p75"/>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40" name="Google Shape;3440;p75"/>
          <p:cNvGrpSpPr/>
          <p:nvPr/>
        </p:nvGrpSpPr>
        <p:grpSpPr>
          <a:xfrm>
            <a:off x="1705196" y="3138564"/>
            <a:ext cx="345997" cy="345997"/>
            <a:chOff x="1756921" y="1509739"/>
            <a:chExt cx="345997" cy="345997"/>
          </a:xfrm>
        </p:grpSpPr>
        <p:sp>
          <p:nvSpPr>
            <p:cNvPr id="3441" name="Google Shape;3441;p75"/>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2" name="Google Shape;3442;p75"/>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3" name="Google Shape;3443;p75"/>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4" name="Google Shape;3444;p75"/>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5" name="Google Shape;3445;p75"/>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6" name="Google Shape;3446;p75"/>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7" name="Google Shape;3447;p75"/>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8" name="Google Shape;3448;p75"/>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9" name="Google Shape;3449;p75"/>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0" name="Google Shape;3450;p75"/>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1" name="Google Shape;3451;p75"/>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2" name="Google Shape;3452;p75"/>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3" name="Google Shape;3453;p75"/>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4" name="Google Shape;3454;p75"/>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5" name="Google Shape;3455;p75"/>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6" name="Google Shape;3456;p75"/>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7" name="Google Shape;3457;p75"/>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58" name="Google Shape;3458;p75"/>
          <p:cNvGrpSpPr/>
          <p:nvPr/>
        </p:nvGrpSpPr>
        <p:grpSpPr>
          <a:xfrm>
            <a:off x="4490402" y="3133824"/>
            <a:ext cx="355099" cy="355481"/>
            <a:chOff x="3539102" y="2427549"/>
            <a:chExt cx="355099" cy="355481"/>
          </a:xfrm>
        </p:grpSpPr>
        <p:sp>
          <p:nvSpPr>
            <p:cNvPr id="3459" name="Google Shape;3459;p75"/>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0" name="Google Shape;3460;p75"/>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61" name="Google Shape;3461;p75"/>
          <p:cNvGrpSpPr/>
          <p:nvPr/>
        </p:nvGrpSpPr>
        <p:grpSpPr>
          <a:xfrm flipH="1">
            <a:off x="5875692" y="285902"/>
            <a:ext cx="2956954" cy="4721744"/>
            <a:chOff x="4479125" y="1041049"/>
            <a:chExt cx="935952" cy="1494601"/>
          </a:xfrm>
        </p:grpSpPr>
        <p:sp>
          <p:nvSpPr>
            <p:cNvPr id="3462" name="Google Shape;3462;p75"/>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3" name="Google Shape;3463;p75"/>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4" name="Google Shape;3464;p75"/>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75"/>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66" name="Google Shape;3466;p75"/>
          <p:cNvGrpSpPr/>
          <p:nvPr/>
        </p:nvGrpSpPr>
        <p:grpSpPr>
          <a:xfrm>
            <a:off x="7880579" y="371505"/>
            <a:ext cx="543432" cy="741197"/>
            <a:chOff x="2878829" y="3023092"/>
            <a:chExt cx="543432" cy="741197"/>
          </a:xfrm>
        </p:grpSpPr>
        <p:sp>
          <p:nvSpPr>
            <p:cNvPr id="3467" name="Google Shape;3467;p7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8" name="Google Shape;3468;p7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9" name="Google Shape;3469;p7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7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1" name="Google Shape;3471;p7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2" name="Google Shape;3472;p7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7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7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7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7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7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8" name="Google Shape;3478;p7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9" name="Google Shape;3479;p7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7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1" name="Google Shape;3481;p7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2" name="Google Shape;3482;p7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7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7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7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7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7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8" name="Google Shape;3488;p7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9" name="Google Shape;3489;p7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7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91" name="Google Shape;3491;p75"/>
          <p:cNvGrpSpPr/>
          <p:nvPr/>
        </p:nvGrpSpPr>
        <p:grpSpPr>
          <a:xfrm>
            <a:off x="449509" y="1404755"/>
            <a:ext cx="541000" cy="741197"/>
            <a:chOff x="1148622" y="1207755"/>
            <a:chExt cx="541000" cy="741197"/>
          </a:xfrm>
        </p:grpSpPr>
        <p:sp>
          <p:nvSpPr>
            <p:cNvPr id="3492" name="Google Shape;3492;p75"/>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3" name="Google Shape;3493;p75"/>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75"/>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75"/>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6" name="Google Shape;3496;p75"/>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7" name="Google Shape;3497;p75"/>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75"/>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75"/>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75"/>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75"/>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2" name="Google Shape;3502;p75"/>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3" name="Google Shape;3503;p75"/>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75"/>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75"/>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6" name="Google Shape;3506;p75"/>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7" name="Google Shape;3507;p75"/>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75"/>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75"/>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75"/>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75"/>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75"/>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3" name="Google Shape;3513;p75"/>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4" name="Google Shape;3514;p75"/>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75"/>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6" name="Google Shape;3516;p75"/>
          <p:cNvGrpSpPr/>
          <p:nvPr/>
        </p:nvGrpSpPr>
        <p:grpSpPr>
          <a:xfrm>
            <a:off x="3536854" y="4132455"/>
            <a:ext cx="543432" cy="741197"/>
            <a:chOff x="2878829" y="3023092"/>
            <a:chExt cx="543432" cy="741197"/>
          </a:xfrm>
        </p:grpSpPr>
        <p:sp>
          <p:nvSpPr>
            <p:cNvPr id="3517" name="Google Shape;3517;p75"/>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75"/>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9" name="Google Shape;3519;p75"/>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0" name="Google Shape;3520;p75"/>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1" name="Google Shape;3521;p75"/>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2" name="Google Shape;3522;p75"/>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3" name="Google Shape;3523;p75"/>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4" name="Google Shape;3524;p75"/>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75"/>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75"/>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7" name="Google Shape;3527;p75"/>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8" name="Google Shape;3528;p75"/>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75"/>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75"/>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75"/>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2" name="Google Shape;3532;p75"/>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3" name="Google Shape;3533;p75"/>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4" name="Google Shape;3534;p75"/>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75"/>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75"/>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75"/>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75"/>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75"/>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75"/>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544" name="Shape 3544"/>
        <p:cNvGrpSpPr/>
        <p:nvPr/>
      </p:nvGrpSpPr>
      <p:grpSpPr>
        <a:xfrm>
          <a:off x="0" y="0"/>
          <a:ext cx="0" cy="0"/>
          <a:chOff x="0" y="0"/>
          <a:chExt cx="0" cy="0"/>
        </a:xfrm>
      </p:grpSpPr>
      <p:sp>
        <p:nvSpPr>
          <p:cNvPr id="3545" name="Google Shape;3545;p76"/>
          <p:cNvSpPr txBox="1"/>
          <p:nvPr>
            <p:ph type="title"/>
          </p:nvPr>
        </p:nvSpPr>
        <p:spPr>
          <a:xfrm>
            <a:off x="1568650" y="285900"/>
            <a:ext cx="6855300" cy="2221800"/>
          </a:xfrm>
          <a:prstGeom prst="rect">
            <a:avLst/>
          </a:prstGeom>
        </p:spPr>
        <p:txBody>
          <a:bodyPr anchorCtr="0" anchor="t" bIns="91425" lIns="91425" spcFirstLastPara="1" rIns="91425" wrap="square" tIns="91425">
            <a:noAutofit/>
          </a:bodyPr>
          <a:lstStyle/>
          <a:p>
            <a:pPr indent="0" lvl="0" marL="0" rtl="0" algn="l">
              <a:lnSpc>
                <a:spcPct val="115000"/>
              </a:lnSpc>
              <a:spcBef>
                <a:spcPts val="1200"/>
              </a:spcBef>
              <a:spcAft>
                <a:spcPts val="0"/>
              </a:spcAft>
              <a:buNone/>
            </a:pPr>
            <a:r>
              <a:rPr b="1" lang="en" sz="2200">
                <a:latin typeface="Arial"/>
                <a:ea typeface="Arial"/>
                <a:cs typeface="Arial"/>
                <a:sym typeface="Arial"/>
              </a:rPr>
              <a:t>Example:</a:t>
            </a:r>
            <a:endParaRPr b="1" sz="2200">
              <a:latin typeface="Arial"/>
              <a:ea typeface="Arial"/>
              <a:cs typeface="Arial"/>
              <a:sym typeface="Arial"/>
            </a:endParaRPr>
          </a:p>
          <a:p>
            <a:pPr indent="0" lvl="0" marL="0" rtl="0" algn="l">
              <a:lnSpc>
                <a:spcPct val="115000"/>
              </a:lnSpc>
              <a:spcBef>
                <a:spcPts val="1200"/>
              </a:spcBef>
              <a:spcAft>
                <a:spcPts val="0"/>
              </a:spcAft>
              <a:buNone/>
            </a:pPr>
            <a:r>
              <a:rPr b="1" lang="en" sz="2200">
                <a:latin typeface="Arial"/>
                <a:ea typeface="Arial"/>
                <a:cs typeface="Arial"/>
                <a:sym typeface="Arial"/>
              </a:rPr>
              <a:t> </a:t>
            </a:r>
            <a:endParaRPr b="1" sz="2200">
              <a:latin typeface="Arial"/>
              <a:ea typeface="Arial"/>
              <a:cs typeface="Arial"/>
              <a:sym typeface="Arial"/>
            </a:endParaRPr>
          </a:p>
          <a:p>
            <a:pPr indent="0" lvl="0" marL="457200" rtl="0" algn="just">
              <a:lnSpc>
                <a:spcPct val="115000"/>
              </a:lnSpc>
              <a:spcBef>
                <a:spcPts val="0"/>
              </a:spcBef>
              <a:spcAft>
                <a:spcPts val="0"/>
              </a:spcAft>
              <a:buNone/>
            </a:pPr>
            <a:r>
              <a:rPr b="1" lang="en" sz="2200">
                <a:latin typeface="Arial"/>
                <a:ea typeface="Arial"/>
                <a:cs typeface="Arial"/>
                <a:sym typeface="Arial"/>
              </a:rPr>
              <a:t>Women become intoxicated by drinking a smaller amount of alcohol than men because men metabolize part of the alcohol before it reaches the bloodstream, whereas women do not.</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18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just">
              <a:lnSpc>
                <a:spcPct val="115000"/>
              </a:lnSpc>
              <a:spcBef>
                <a:spcPts val="1200"/>
              </a:spcBef>
              <a:spcAft>
                <a:spcPts val="0"/>
              </a:spcAft>
              <a:buNone/>
            </a:pPr>
            <a:r>
              <a:t/>
            </a:r>
            <a:endParaRPr b="1" sz="2200">
              <a:latin typeface="Arial"/>
              <a:ea typeface="Arial"/>
              <a:cs typeface="Arial"/>
              <a:sym typeface="Arial"/>
            </a:endParaRPr>
          </a:p>
          <a:p>
            <a:pPr indent="0" lvl="0" marL="0" rtl="0" algn="ctr">
              <a:lnSpc>
                <a:spcPct val="115000"/>
              </a:lnSpc>
              <a:spcBef>
                <a:spcPts val="1200"/>
              </a:spcBef>
              <a:spcAft>
                <a:spcPts val="0"/>
              </a:spcAft>
              <a:buNone/>
            </a:pPr>
            <a:r>
              <a:t/>
            </a:r>
            <a:endParaRPr b="1" sz="2200">
              <a:latin typeface="Arial"/>
              <a:ea typeface="Arial"/>
              <a:cs typeface="Arial"/>
              <a:sym typeface="Arial"/>
            </a:endParaRPr>
          </a:p>
          <a:p>
            <a:pPr indent="0" lvl="0" marL="0" rtl="0" algn="l">
              <a:spcBef>
                <a:spcPts val="0"/>
              </a:spcBef>
              <a:spcAft>
                <a:spcPts val="0"/>
              </a:spcAft>
              <a:buNone/>
            </a:pPr>
            <a:r>
              <a:t/>
            </a:r>
            <a:endParaRPr/>
          </a:p>
        </p:txBody>
      </p:sp>
      <p:grpSp>
        <p:nvGrpSpPr>
          <p:cNvPr id="3546" name="Google Shape;3546;p76"/>
          <p:cNvGrpSpPr/>
          <p:nvPr/>
        </p:nvGrpSpPr>
        <p:grpSpPr>
          <a:xfrm>
            <a:off x="7090424" y="3211544"/>
            <a:ext cx="350166" cy="349434"/>
            <a:chOff x="3541011" y="1508594"/>
            <a:chExt cx="350166" cy="349434"/>
          </a:xfrm>
        </p:grpSpPr>
        <p:sp>
          <p:nvSpPr>
            <p:cNvPr id="3547" name="Google Shape;3547;p76"/>
            <p:cNvSpPr/>
            <p:nvPr/>
          </p:nvSpPr>
          <p:spPr>
            <a:xfrm>
              <a:off x="3600879" y="1568270"/>
              <a:ext cx="230049" cy="289758"/>
            </a:xfrm>
            <a:custGeom>
              <a:rect b="b" l="l" r="r" t="t"/>
              <a:pathLst>
                <a:path extrusionOk="0" h="9104" w="7228">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8" name="Google Shape;3548;p76"/>
            <p:cNvSpPr/>
            <p:nvPr/>
          </p:nvSpPr>
          <p:spPr>
            <a:xfrm>
              <a:off x="3541011" y="1677980"/>
              <a:ext cx="48919" cy="10630"/>
            </a:xfrm>
            <a:custGeom>
              <a:rect b="b" l="l" r="r" t="t"/>
              <a:pathLst>
                <a:path extrusionOk="0" h="334" w="1537">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76"/>
            <p:cNvSpPr/>
            <p:nvPr/>
          </p:nvSpPr>
          <p:spPr>
            <a:xfrm>
              <a:off x="3842259" y="1677980"/>
              <a:ext cx="48919" cy="10630"/>
            </a:xfrm>
            <a:custGeom>
              <a:rect b="b" l="l" r="r" t="t"/>
              <a:pathLst>
                <a:path extrusionOk="0" h="334" w="1537">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76"/>
            <p:cNvSpPr/>
            <p:nvPr/>
          </p:nvSpPr>
          <p:spPr>
            <a:xfrm>
              <a:off x="3711161" y="1508594"/>
              <a:ext cx="10248" cy="48537"/>
            </a:xfrm>
            <a:custGeom>
              <a:rect b="b" l="l" r="r" t="t"/>
              <a:pathLst>
                <a:path extrusionOk="0" h="1525" w="322">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76"/>
            <p:cNvSpPr/>
            <p:nvPr/>
          </p:nvSpPr>
          <p:spPr>
            <a:xfrm>
              <a:off x="3633470" y="1792018"/>
              <a:ext cx="22757" cy="29249"/>
            </a:xfrm>
            <a:custGeom>
              <a:rect b="b" l="l" r="r" t="t"/>
              <a:pathLst>
                <a:path extrusionOk="0" h="919" w="715">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76"/>
            <p:cNvSpPr/>
            <p:nvPr/>
          </p:nvSpPr>
          <p:spPr>
            <a:xfrm>
              <a:off x="3775962" y="1545195"/>
              <a:ext cx="22757" cy="28995"/>
            </a:xfrm>
            <a:custGeom>
              <a:rect b="b" l="l" r="r" t="t"/>
              <a:pathLst>
                <a:path extrusionOk="0" h="911" w="715">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3" name="Google Shape;3553;p76"/>
            <p:cNvSpPr/>
            <p:nvPr/>
          </p:nvSpPr>
          <p:spPr>
            <a:xfrm>
              <a:off x="3577390" y="1601498"/>
              <a:ext cx="31095" cy="21197"/>
            </a:xfrm>
            <a:custGeom>
              <a:rect b="b" l="l" r="r" t="t"/>
              <a:pathLst>
                <a:path extrusionOk="0" h="666" w="977">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4" name="Google Shape;3554;p76"/>
            <p:cNvSpPr/>
            <p:nvPr/>
          </p:nvSpPr>
          <p:spPr>
            <a:xfrm>
              <a:off x="3823703" y="1743608"/>
              <a:ext cx="31095" cy="21197"/>
            </a:xfrm>
            <a:custGeom>
              <a:rect b="b" l="l" r="r" t="t"/>
              <a:pathLst>
                <a:path extrusionOk="0" h="666" w="977">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76"/>
            <p:cNvSpPr/>
            <p:nvPr/>
          </p:nvSpPr>
          <p:spPr>
            <a:xfrm>
              <a:off x="3775962" y="1792018"/>
              <a:ext cx="22757" cy="29249"/>
            </a:xfrm>
            <a:custGeom>
              <a:rect b="b" l="l" r="r" t="t"/>
              <a:pathLst>
                <a:path extrusionOk="0" h="919" w="715">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76"/>
            <p:cNvSpPr/>
            <p:nvPr/>
          </p:nvSpPr>
          <p:spPr>
            <a:xfrm>
              <a:off x="3633470" y="1545195"/>
              <a:ext cx="22757" cy="28995"/>
            </a:xfrm>
            <a:custGeom>
              <a:rect b="b" l="l" r="r" t="t"/>
              <a:pathLst>
                <a:path extrusionOk="0" h="911" w="715">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7" name="Google Shape;3557;p76"/>
            <p:cNvSpPr/>
            <p:nvPr/>
          </p:nvSpPr>
          <p:spPr>
            <a:xfrm>
              <a:off x="3823703" y="1601498"/>
              <a:ext cx="31095" cy="21197"/>
            </a:xfrm>
            <a:custGeom>
              <a:rect b="b" l="l" r="r" t="t"/>
              <a:pathLst>
                <a:path extrusionOk="0" h="666" w="977">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8" name="Google Shape;3558;p76"/>
            <p:cNvSpPr/>
            <p:nvPr/>
          </p:nvSpPr>
          <p:spPr>
            <a:xfrm>
              <a:off x="3577390" y="1743608"/>
              <a:ext cx="31095" cy="21197"/>
            </a:xfrm>
            <a:custGeom>
              <a:rect b="b" l="l" r="r" t="t"/>
              <a:pathLst>
                <a:path extrusionOk="0" h="666" w="977">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76"/>
            <p:cNvSpPr/>
            <p:nvPr/>
          </p:nvSpPr>
          <p:spPr>
            <a:xfrm>
              <a:off x="3732358" y="1593032"/>
              <a:ext cx="71294" cy="62255"/>
            </a:xfrm>
            <a:custGeom>
              <a:rect b="b" l="l" r="r" t="t"/>
              <a:pathLst>
                <a:path extrusionOk="0" h="1956" w="224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0" name="Google Shape;3560;p76"/>
          <p:cNvGrpSpPr/>
          <p:nvPr/>
        </p:nvGrpSpPr>
        <p:grpSpPr>
          <a:xfrm>
            <a:off x="1705196" y="3138564"/>
            <a:ext cx="345997" cy="345997"/>
            <a:chOff x="1756921" y="1509739"/>
            <a:chExt cx="345997" cy="345997"/>
          </a:xfrm>
        </p:grpSpPr>
        <p:sp>
          <p:nvSpPr>
            <p:cNvPr id="3561" name="Google Shape;3561;p76"/>
            <p:cNvSpPr/>
            <p:nvPr/>
          </p:nvSpPr>
          <p:spPr>
            <a:xfrm>
              <a:off x="1756921" y="1509739"/>
              <a:ext cx="345997" cy="345997"/>
            </a:xfrm>
            <a:custGeom>
              <a:rect b="b" l="l" r="r" t="t"/>
              <a:pathLst>
                <a:path extrusionOk="0" h="10871" w="10871">
                  <a:moveTo>
                    <a:pt x="5442" y="0"/>
                  </a:moveTo>
                  <a:cubicBezTo>
                    <a:pt x="3977" y="0"/>
                    <a:pt x="2620" y="572"/>
                    <a:pt x="1596" y="1596"/>
                  </a:cubicBezTo>
                  <a:cubicBezTo>
                    <a:pt x="572" y="2620"/>
                    <a:pt x="1" y="3989"/>
                    <a:pt x="1" y="5441"/>
                  </a:cubicBezTo>
                  <a:cubicBezTo>
                    <a:pt x="1" y="6882"/>
                    <a:pt x="572" y="8251"/>
                    <a:pt x="1596" y="9275"/>
                  </a:cubicBezTo>
                  <a:cubicBezTo>
                    <a:pt x="2620" y="10299"/>
                    <a:pt x="3989" y="10871"/>
                    <a:pt x="5442" y="10871"/>
                  </a:cubicBezTo>
                  <a:cubicBezTo>
                    <a:pt x="6882" y="10871"/>
                    <a:pt x="8252" y="10299"/>
                    <a:pt x="9276" y="9275"/>
                  </a:cubicBezTo>
                  <a:cubicBezTo>
                    <a:pt x="10299" y="8251"/>
                    <a:pt x="10871" y="6882"/>
                    <a:pt x="10871" y="5441"/>
                  </a:cubicBezTo>
                  <a:cubicBezTo>
                    <a:pt x="10871" y="5346"/>
                    <a:pt x="10871" y="5263"/>
                    <a:pt x="10859" y="5156"/>
                  </a:cubicBezTo>
                  <a:cubicBezTo>
                    <a:pt x="10859" y="5060"/>
                    <a:pt x="10788" y="5001"/>
                    <a:pt x="10692" y="5001"/>
                  </a:cubicBezTo>
                  <a:cubicBezTo>
                    <a:pt x="10609" y="5001"/>
                    <a:pt x="10549" y="5084"/>
                    <a:pt x="10549" y="5168"/>
                  </a:cubicBezTo>
                  <a:lnTo>
                    <a:pt x="10549" y="5441"/>
                  </a:lnTo>
                  <a:cubicBezTo>
                    <a:pt x="10549" y="6811"/>
                    <a:pt x="10014" y="8085"/>
                    <a:pt x="9037" y="9049"/>
                  </a:cubicBezTo>
                  <a:cubicBezTo>
                    <a:pt x="8073" y="10025"/>
                    <a:pt x="6787" y="10561"/>
                    <a:pt x="5418" y="10561"/>
                  </a:cubicBezTo>
                  <a:cubicBezTo>
                    <a:pt x="4061" y="10561"/>
                    <a:pt x="2775" y="10025"/>
                    <a:pt x="1810" y="9049"/>
                  </a:cubicBezTo>
                  <a:cubicBezTo>
                    <a:pt x="834" y="8085"/>
                    <a:pt x="298" y="6811"/>
                    <a:pt x="298" y="5441"/>
                  </a:cubicBezTo>
                  <a:cubicBezTo>
                    <a:pt x="298" y="4072"/>
                    <a:pt x="834" y="2786"/>
                    <a:pt x="1810" y="1822"/>
                  </a:cubicBezTo>
                  <a:cubicBezTo>
                    <a:pt x="2775" y="858"/>
                    <a:pt x="4061" y="322"/>
                    <a:pt x="5418" y="322"/>
                  </a:cubicBezTo>
                  <a:cubicBezTo>
                    <a:pt x="6632" y="322"/>
                    <a:pt x="7799" y="750"/>
                    <a:pt x="8728" y="1524"/>
                  </a:cubicBezTo>
                  <a:cubicBezTo>
                    <a:pt x="9633" y="2298"/>
                    <a:pt x="10264" y="3358"/>
                    <a:pt x="10466" y="4513"/>
                  </a:cubicBezTo>
                  <a:cubicBezTo>
                    <a:pt x="10476" y="4594"/>
                    <a:pt x="10547" y="4649"/>
                    <a:pt x="10612" y="4649"/>
                  </a:cubicBezTo>
                  <a:cubicBezTo>
                    <a:pt x="10623" y="4649"/>
                    <a:pt x="10634" y="4647"/>
                    <a:pt x="10645" y="4644"/>
                  </a:cubicBezTo>
                  <a:cubicBezTo>
                    <a:pt x="10740" y="4632"/>
                    <a:pt x="10800" y="4548"/>
                    <a:pt x="10776" y="4465"/>
                  </a:cubicBezTo>
                  <a:cubicBezTo>
                    <a:pt x="10561" y="3239"/>
                    <a:pt x="9907" y="2108"/>
                    <a:pt x="8930" y="1286"/>
                  </a:cubicBezTo>
                  <a:cubicBezTo>
                    <a:pt x="7954" y="465"/>
                    <a:pt x="6716" y="0"/>
                    <a:pt x="544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2" name="Google Shape;3562;p76"/>
            <p:cNvSpPr/>
            <p:nvPr/>
          </p:nvSpPr>
          <p:spPr>
            <a:xfrm>
              <a:off x="1781937" y="1535488"/>
              <a:ext cx="295614" cy="295614"/>
            </a:xfrm>
            <a:custGeom>
              <a:rect b="b" l="l" r="r" t="t"/>
              <a:pathLst>
                <a:path extrusionOk="0" h="9288" w="9288">
                  <a:moveTo>
                    <a:pt x="4644" y="1"/>
                  </a:moveTo>
                  <a:cubicBezTo>
                    <a:pt x="3989" y="1"/>
                    <a:pt x="3346" y="132"/>
                    <a:pt x="2751" y="406"/>
                  </a:cubicBezTo>
                  <a:cubicBezTo>
                    <a:pt x="2167" y="656"/>
                    <a:pt x="1667" y="1025"/>
                    <a:pt x="1227" y="1489"/>
                  </a:cubicBezTo>
                  <a:cubicBezTo>
                    <a:pt x="1167" y="1549"/>
                    <a:pt x="1167" y="1656"/>
                    <a:pt x="1251" y="1715"/>
                  </a:cubicBezTo>
                  <a:cubicBezTo>
                    <a:pt x="1278" y="1743"/>
                    <a:pt x="1313" y="1757"/>
                    <a:pt x="1348" y="1757"/>
                  </a:cubicBezTo>
                  <a:cubicBezTo>
                    <a:pt x="1390" y="1757"/>
                    <a:pt x="1433" y="1737"/>
                    <a:pt x="1465" y="1692"/>
                  </a:cubicBezTo>
                  <a:cubicBezTo>
                    <a:pt x="1870" y="1263"/>
                    <a:pt x="2346" y="918"/>
                    <a:pt x="2882" y="680"/>
                  </a:cubicBezTo>
                  <a:cubicBezTo>
                    <a:pt x="3429" y="430"/>
                    <a:pt x="4025" y="310"/>
                    <a:pt x="4644" y="310"/>
                  </a:cubicBezTo>
                  <a:cubicBezTo>
                    <a:pt x="7025" y="310"/>
                    <a:pt x="8966" y="2239"/>
                    <a:pt x="8966" y="4644"/>
                  </a:cubicBezTo>
                  <a:cubicBezTo>
                    <a:pt x="8966" y="7037"/>
                    <a:pt x="7037" y="8978"/>
                    <a:pt x="4644" y="8978"/>
                  </a:cubicBezTo>
                  <a:cubicBezTo>
                    <a:pt x="2263" y="8978"/>
                    <a:pt x="310" y="7037"/>
                    <a:pt x="310" y="4644"/>
                  </a:cubicBezTo>
                  <a:cubicBezTo>
                    <a:pt x="310" y="3799"/>
                    <a:pt x="560" y="2966"/>
                    <a:pt x="1024" y="2263"/>
                  </a:cubicBezTo>
                  <a:cubicBezTo>
                    <a:pt x="1084" y="2192"/>
                    <a:pt x="1072" y="2084"/>
                    <a:pt x="989" y="2037"/>
                  </a:cubicBezTo>
                  <a:cubicBezTo>
                    <a:pt x="963" y="2020"/>
                    <a:pt x="933" y="2012"/>
                    <a:pt x="904" y="2012"/>
                  </a:cubicBezTo>
                  <a:cubicBezTo>
                    <a:pt x="850" y="2012"/>
                    <a:pt x="797" y="2038"/>
                    <a:pt x="774" y="2084"/>
                  </a:cubicBezTo>
                  <a:cubicBezTo>
                    <a:pt x="262" y="2846"/>
                    <a:pt x="0" y="3716"/>
                    <a:pt x="0" y="4644"/>
                  </a:cubicBezTo>
                  <a:cubicBezTo>
                    <a:pt x="0" y="5883"/>
                    <a:pt x="477" y="7049"/>
                    <a:pt x="1346" y="7930"/>
                  </a:cubicBezTo>
                  <a:cubicBezTo>
                    <a:pt x="2227" y="8811"/>
                    <a:pt x="3394" y="9288"/>
                    <a:pt x="4644" y="9288"/>
                  </a:cubicBezTo>
                  <a:cubicBezTo>
                    <a:pt x="5894" y="9288"/>
                    <a:pt x="7049" y="8811"/>
                    <a:pt x="7930" y="7930"/>
                  </a:cubicBezTo>
                  <a:cubicBezTo>
                    <a:pt x="8811" y="7049"/>
                    <a:pt x="9287" y="5894"/>
                    <a:pt x="9287" y="4644"/>
                  </a:cubicBezTo>
                  <a:cubicBezTo>
                    <a:pt x="9287" y="3394"/>
                    <a:pt x="8811" y="2227"/>
                    <a:pt x="7930" y="1346"/>
                  </a:cubicBezTo>
                  <a:cubicBezTo>
                    <a:pt x="7049" y="477"/>
                    <a:pt x="5894" y="1"/>
                    <a:pt x="464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76"/>
            <p:cNvSpPr/>
            <p:nvPr/>
          </p:nvSpPr>
          <p:spPr>
            <a:xfrm>
              <a:off x="1806954" y="1677980"/>
              <a:ext cx="17441" cy="10630"/>
            </a:xfrm>
            <a:custGeom>
              <a:rect b="b" l="l" r="r" t="t"/>
              <a:pathLst>
                <a:path extrusionOk="0" h="334" w="548">
                  <a:moveTo>
                    <a:pt x="167" y="1"/>
                  </a:moveTo>
                  <a:cubicBezTo>
                    <a:pt x="72" y="1"/>
                    <a:pt x="0" y="72"/>
                    <a:pt x="0" y="167"/>
                  </a:cubicBezTo>
                  <a:cubicBezTo>
                    <a:pt x="0" y="251"/>
                    <a:pt x="72" y="334"/>
                    <a:pt x="167" y="334"/>
                  </a:cubicBezTo>
                  <a:lnTo>
                    <a:pt x="381" y="334"/>
                  </a:lnTo>
                  <a:cubicBezTo>
                    <a:pt x="476" y="334"/>
                    <a:pt x="548" y="251"/>
                    <a:pt x="548" y="167"/>
                  </a:cubicBezTo>
                  <a:cubicBezTo>
                    <a:pt x="548" y="72"/>
                    <a:pt x="476" y="1"/>
                    <a:pt x="381"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76"/>
            <p:cNvSpPr/>
            <p:nvPr/>
          </p:nvSpPr>
          <p:spPr>
            <a:xfrm>
              <a:off x="1924429" y="1560122"/>
              <a:ext cx="128106" cy="128488"/>
            </a:xfrm>
            <a:custGeom>
              <a:rect b="b" l="l" r="r" t="t"/>
              <a:pathLst>
                <a:path extrusionOk="0" h="4037" w="4025">
                  <a:moveTo>
                    <a:pt x="155" y="1"/>
                  </a:moveTo>
                  <a:cubicBezTo>
                    <a:pt x="72" y="1"/>
                    <a:pt x="0" y="72"/>
                    <a:pt x="0" y="167"/>
                  </a:cubicBezTo>
                  <a:lnTo>
                    <a:pt x="0" y="3870"/>
                  </a:lnTo>
                  <a:cubicBezTo>
                    <a:pt x="0" y="3954"/>
                    <a:pt x="72" y="4037"/>
                    <a:pt x="155" y="4037"/>
                  </a:cubicBezTo>
                  <a:lnTo>
                    <a:pt x="3870" y="4037"/>
                  </a:lnTo>
                  <a:cubicBezTo>
                    <a:pt x="3953" y="4037"/>
                    <a:pt x="4024" y="3954"/>
                    <a:pt x="4024" y="3870"/>
                  </a:cubicBezTo>
                  <a:cubicBezTo>
                    <a:pt x="4024" y="3775"/>
                    <a:pt x="3953" y="3704"/>
                    <a:pt x="3870" y="3704"/>
                  </a:cubicBezTo>
                  <a:lnTo>
                    <a:pt x="322" y="3704"/>
                  </a:lnTo>
                  <a:lnTo>
                    <a:pt x="322" y="167"/>
                  </a:lnTo>
                  <a:cubicBezTo>
                    <a:pt x="322" y="72"/>
                    <a:pt x="250" y="1"/>
                    <a:pt x="15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5" name="Google Shape;3565;p76"/>
            <p:cNvSpPr/>
            <p:nvPr/>
          </p:nvSpPr>
          <p:spPr>
            <a:xfrm>
              <a:off x="1924811" y="1788644"/>
              <a:ext cx="10630" cy="17823"/>
            </a:xfrm>
            <a:custGeom>
              <a:rect b="b" l="l" r="r" t="t"/>
              <a:pathLst>
                <a:path extrusionOk="0" h="560" w="334">
                  <a:moveTo>
                    <a:pt x="167" y="0"/>
                  </a:moveTo>
                  <a:cubicBezTo>
                    <a:pt x="71" y="0"/>
                    <a:pt x="0" y="84"/>
                    <a:pt x="0" y="167"/>
                  </a:cubicBezTo>
                  <a:lnTo>
                    <a:pt x="0" y="393"/>
                  </a:lnTo>
                  <a:cubicBezTo>
                    <a:pt x="0" y="488"/>
                    <a:pt x="71" y="560"/>
                    <a:pt x="167" y="560"/>
                  </a:cubicBezTo>
                  <a:cubicBezTo>
                    <a:pt x="250" y="560"/>
                    <a:pt x="333" y="488"/>
                    <a:pt x="333" y="393"/>
                  </a:cubicBezTo>
                  <a:lnTo>
                    <a:pt x="333" y="167"/>
                  </a:lnTo>
                  <a:cubicBezTo>
                    <a:pt x="333" y="84"/>
                    <a:pt x="250" y="0"/>
                    <a:pt x="16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6" name="Google Shape;3566;p76"/>
            <p:cNvSpPr/>
            <p:nvPr/>
          </p:nvSpPr>
          <p:spPr>
            <a:xfrm>
              <a:off x="1841423" y="1594719"/>
              <a:ext cx="16328" cy="15086"/>
            </a:xfrm>
            <a:custGeom>
              <a:rect b="b" l="l" r="r" t="t"/>
              <a:pathLst>
                <a:path extrusionOk="0" h="474" w="513">
                  <a:moveTo>
                    <a:pt x="173" y="0"/>
                  </a:moveTo>
                  <a:cubicBezTo>
                    <a:pt x="132" y="0"/>
                    <a:pt x="90" y="15"/>
                    <a:pt x="60" y="45"/>
                  </a:cubicBezTo>
                  <a:cubicBezTo>
                    <a:pt x="1" y="104"/>
                    <a:pt x="1" y="212"/>
                    <a:pt x="60" y="259"/>
                  </a:cubicBezTo>
                  <a:lnTo>
                    <a:pt x="215" y="426"/>
                  </a:lnTo>
                  <a:cubicBezTo>
                    <a:pt x="239" y="462"/>
                    <a:pt x="286" y="474"/>
                    <a:pt x="334" y="474"/>
                  </a:cubicBezTo>
                  <a:cubicBezTo>
                    <a:pt x="370" y="474"/>
                    <a:pt x="405" y="462"/>
                    <a:pt x="453" y="426"/>
                  </a:cubicBezTo>
                  <a:cubicBezTo>
                    <a:pt x="513" y="366"/>
                    <a:pt x="513" y="259"/>
                    <a:pt x="453" y="212"/>
                  </a:cubicBezTo>
                  <a:lnTo>
                    <a:pt x="286" y="45"/>
                  </a:lnTo>
                  <a:cubicBezTo>
                    <a:pt x="257" y="15"/>
                    <a:pt x="21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76"/>
            <p:cNvSpPr/>
            <p:nvPr/>
          </p:nvSpPr>
          <p:spPr>
            <a:xfrm>
              <a:off x="2002470" y="1756243"/>
              <a:ext cx="16709" cy="15755"/>
            </a:xfrm>
            <a:custGeom>
              <a:rect b="b" l="l" r="r" t="t"/>
              <a:pathLst>
                <a:path extrusionOk="0" h="495" w="525">
                  <a:moveTo>
                    <a:pt x="175" y="0"/>
                  </a:moveTo>
                  <a:cubicBezTo>
                    <a:pt x="132" y="0"/>
                    <a:pt x="90" y="18"/>
                    <a:pt x="60" y="54"/>
                  </a:cubicBezTo>
                  <a:cubicBezTo>
                    <a:pt x="1" y="113"/>
                    <a:pt x="1" y="221"/>
                    <a:pt x="60" y="280"/>
                  </a:cubicBezTo>
                  <a:lnTo>
                    <a:pt x="227" y="447"/>
                  </a:lnTo>
                  <a:cubicBezTo>
                    <a:pt x="251" y="471"/>
                    <a:pt x="298" y="494"/>
                    <a:pt x="346" y="494"/>
                  </a:cubicBezTo>
                  <a:cubicBezTo>
                    <a:pt x="394" y="494"/>
                    <a:pt x="418" y="471"/>
                    <a:pt x="465" y="447"/>
                  </a:cubicBezTo>
                  <a:cubicBezTo>
                    <a:pt x="525" y="387"/>
                    <a:pt x="525" y="280"/>
                    <a:pt x="465" y="221"/>
                  </a:cubicBezTo>
                  <a:lnTo>
                    <a:pt x="298" y="54"/>
                  </a:lnTo>
                  <a:cubicBezTo>
                    <a:pt x="263" y="18"/>
                    <a:pt x="218" y="0"/>
                    <a:pt x="17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76"/>
            <p:cNvSpPr/>
            <p:nvPr/>
          </p:nvSpPr>
          <p:spPr>
            <a:xfrm>
              <a:off x="2002470" y="1594719"/>
              <a:ext cx="16328" cy="15086"/>
            </a:xfrm>
            <a:custGeom>
              <a:rect b="b" l="l" r="r" t="t"/>
              <a:pathLst>
                <a:path extrusionOk="0" h="474" w="513">
                  <a:moveTo>
                    <a:pt x="340" y="0"/>
                  </a:moveTo>
                  <a:cubicBezTo>
                    <a:pt x="298" y="0"/>
                    <a:pt x="257" y="15"/>
                    <a:pt x="227" y="45"/>
                  </a:cubicBezTo>
                  <a:lnTo>
                    <a:pt x="60" y="212"/>
                  </a:lnTo>
                  <a:cubicBezTo>
                    <a:pt x="1" y="259"/>
                    <a:pt x="1" y="366"/>
                    <a:pt x="60" y="426"/>
                  </a:cubicBezTo>
                  <a:cubicBezTo>
                    <a:pt x="96" y="462"/>
                    <a:pt x="132" y="474"/>
                    <a:pt x="179" y="474"/>
                  </a:cubicBezTo>
                  <a:cubicBezTo>
                    <a:pt x="227" y="474"/>
                    <a:pt x="251" y="462"/>
                    <a:pt x="287" y="426"/>
                  </a:cubicBezTo>
                  <a:lnTo>
                    <a:pt x="453" y="259"/>
                  </a:lnTo>
                  <a:cubicBezTo>
                    <a:pt x="513" y="212"/>
                    <a:pt x="513" y="104"/>
                    <a:pt x="453" y="45"/>
                  </a:cubicBezTo>
                  <a:cubicBezTo>
                    <a:pt x="423" y="15"/>
                    <a:pt x="382" y="0"/>
                    <a:pt x="34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9" name="Google Shape;3569;p76"/>
            <p:cNvSpPr/>
            <p:nvPr/>
          </p:nvSpPr>
          <p:spPr>
            <a:xfrm>
              <a:off x="1841041" y="1756530"/>
              <a:ext cx="16709" cy="15468"/>
            </a:xfrm>
            <a:custGeom>
              <a:rect b="b" l="l" r="r" t="t"/>
              <a:pathLst>
                <a:path extrusionOk="0" h="486" w="525">
                  <a:moveTo>
                    <a:pt x="352" y="0"/>
                  </a:moveTo>
                  <a:cubicBezTo>
                    <a:pt x="310" y="0"/>
                    <a:pt x="269" y="15"/>
                    <a:pt x="239" y="45"/>
                  </a:cubicBezTo>
                  <a:lnTo>
                    <a:pt x="72" y="212"/>
                  </a:lnTo>
                  <a:cubicBezTo>
                    <a:pt x="1" y="271"/>
                    <a:pt x="1" y="354"/>
                    <a:pt x="60" y="438"/>
                  </a:cubicBezTo>
                  <a:cubicBezTo>
                    <a:pt x="84" y="462"/>
                    <a:pt x="132" y="485"/>
                    <a:pt x="179" y="485"/>
                  </a:cubicBezTo>
                  <a:cubicBezTo>
                    <a:pt x="227" y="485"/>
                    <a:pt x="251" y="462"/>
                    <a:pt x="298" y="438"/>
                  </a:cubicBezTo>
                  <a:lnTo>
                    <a:pt x="465" y="271"/>
                  </a:lnTo>
                  <a:cubicBezTo>
                    <a:pt x="525" y="212"/>
                    <a:pt x="525" y="104"/>
                    <a:pt x="465" y="45"/>
                  </a:cubicBezTo>
                  <a:cubicBezTo>
                    <a:pt x="435" y="15"/>
                    <a:pt x="394" y="0"/>
                    <a:pt x="352"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0" name="Google Shape;3570;p76"/>
            <p:cNvSpPr/>
            <p:nvPr/>
          </p:nvSpPr>
          <p:spPr>
            <a:xfrm>
              <a:off x="1816025" y="1632084"/>
              <a:ext cx="17855" cy="13336"/>
            </a:xfrm>
            <a:custGeom>
              <a:rect b="b" l="l" r="r" t="t"/>
              <a:pathLst>
                <a:path extrusionOk="0" h="419" w="561">
                  <a:moveTo>
                    <a:pt x="173" y="0"/>
                  </a:moveTo>
                  <a:cubicBezTo>
                    <a:pt x="110" y="0"/>
                    <a:pt x="51" y="36"/>
                    <a:pt x="25" y="97"/>
                  </a:cubicBezTo>
                  <a:cubicBezTo>
                    <a:pt x="1" y="181"/>
                    <a:pt x="25" y="276"/>
                    <a:pt x="120" y="312"/>
                  </a:cubicBezTo>
                  <a:lnTo>
                    <a:pt x="322" y="395"/>
                  </a:lnTo>
                  <a:cubicBezTo>
                    <a:pt x="334" y="419"/>
                    <a:pt x="370" y="419"/>
                    <a:pt x="382" y="419"/>
                  </a:cubicBezTo>
                  <a:cubicBezTo>
                    <a:pt x="441" y="419"/>
                    <a:pt x="501" y="383"/>
                    <a:pt x="537" y="312"/>
                  </a:cubicBezTo>
                  <a:cubicBezTo>
                    <a:pt x="561" y="228"/>
                    <a:pt x="513" y="133"/>
                    <a:pt x="441" y="97"/>
                  </a:cubicBezTo>
                  <a:lnTo>
                    <a:pt x="239" y="14"/>
                  </a:lnTo>
                  <a:cubicBezTo>
                    <a:pt x="217" y="5"/>
                    <a:pt x="195" y="0"/>
                    <a:pt x="173"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76"/>
            <p:cNvSpPr/>
            <p:nvPr/>
          </p:nvSpPr>
          <p:spPr>
            <a:xfrm>
              <a:off x="2026341" y="1721297"/>
              <a:ext cx="17855" cy="13177"/>
            </a:xfrm>
            <a:custGeom>
              <a:rect b="b" l="l" r="r" t="t"/>
              <a:pathLst>
                <a:path extrusionOk="0" h="414" w="561">
                  <a:moveTo>
                    <a:pt x="179" y="0"/>
                  </a:moveTo>
                  <a:cubicBezTo>
                    <a:pt x="114" y="0"/>
                    <a:pt x="52" y="31"/>
                    <a:pt x="25" y="104"/>
                  </a:cubicBezTo>
                  <a:cubicBezTo>
                    <a:pt x="1" y="176"/>
                    <a:pt x="25" y="283"/>
                    <a:pt x="120" y="307"/>
                  </a:cubicBezTo>
                  <a:lnTo>
                    <a:pt x="322" y="402"/>
                  </a:lnTo>
                  <a:cubicBezTo>
                    <a:pt x="334" y="414"/>
                    <a:pt x="370" y="414"/>
                    <a:pt x="382" y="414"/>
                  </a:cubicBezTo>
                  <a:cubicBezTo>
                    <a:pt x="441" y="414"/>
                    <a:pt x="501" y="378"/>
                    <a:pt x="537" y="307"/>
                  </a:cubicBezTo>
                  <a:cubicBezTo>
                    <a:pt x="560" y="235"/>
                    <a:pt x="537" y="128"/>
                    <a:pt x="441" y="104"/>
                  </a:cubicBezTo>
                  <a:lnTo>
                    <a:pt x="239" y="9"/>
                  </a:lnTo>
                  <a:cubicBezTo>
                    <a:pt x="219" y="3"/>
                    <a:pt x="199" y="0"/>
                    <a:pt x="17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76"/>
            <p:cNvSpPr/>
            <p:nvPr/>
          </p:nvSpPr>
          <p:spPr>
            <a:xfrm>
              <a:off x="1967619" y="1569702"/>
              <a:ext cx="14036" cy="16996"/>
            </a:xfrm>
            <a:custGeom>
              <a:rect b="b" l="l" r="r" t="t"/>
              <a:pathLst>
                <a:path extrusionOk="0" h="534" w="441">
                  <a:moveTo>
                    <a:pt x="267" y="1"/>
                  </a:moveTo>
                  <a:cubicBezTo>
                    <a:pt x="204" y="1"/>
                    <a:pt x="138" y="32"/>
                    <a:pt x="119" y="105"/>
                  </a:cubicBezTo>
                  <a:lnTo>
                    <a:pt x="24" y="307"/>
                  </a:lnTo>
                  <a:cubicBezTo>
                    <a:pt x="0" y="378"/>
                    <a:pt x="24" y="486"/>
                    <a:pt x="119" y="521"/>
                  </a:cubicBezTo>
                  <a:cubicBezTo>
                    <a:pt x="131" y="521"/>
                    <a:pt x="155" y="533"/>
                    <a:pt x="179" y="533"/>
                  </a:cubicBezTo>
                  <a:cubicBezTo>
                    <a:pt x="239" y="533"/>
                    <a:pt x="298" y="498"/>
                    <a:pt x="322" y="426"/>
                  </a:cubicBezTo>
                  <a:lnTo>
                    <a:pt x="417" y="224"/>
                  </a:lnTo>
                  <a:cubicBezTo>
                    <a:pt x="441" y="140"/>
                    <a:pt x="417" y="45"/>
                    <a:pt x="322" y="9"/>
                  </a:cubicBezTo>
                  <a:cubicBezTo>
                    <a:pt x="305" y="4"/>
                    <a:pt x="286" y="1"/>
                    <a:pt x="26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76"/>
            <p:cNvSpPr/>
            <p:nvPr/>
          </p:nvSpPr>
          <p:spPr>
            <a:xfrm>
              <a:off x="1877802" y="1780019"/>
              <a:ext cx="14450" cy="16996"/>
            </a:xfrm>
            <a:custGeom>
              <a:rect b="b" l="l" r="r" t="t"/>
              <a:pathLst>
                <a:path extrusionOk="0" h="534" w="454">
                  <a:moveTo>
                    <a:pt x="279" y="1"/>
                  </a:moveTo>
                  <a:cubicBezTo>
                    <a:pt x="216" y="1"/>
                    <a:pt x="147" y="32"/>
                    <a:pt x="120" y="105"/>
                  </a:cubicBezTo>
                  <a:lnTo>
                    <a:pt x="36" y="307"/>
                  </a:lnTo>
                  <a:cubicBezTo>
                    <a:pt x="1" y="378"/>
                    <a:pt x="48" y="486"/>
                    <a:pt x="120" y="509"/>
                  </a:cubicBezTo>
                  <a:cubicBezTo>
                    <a:pt x="144" y="533"/>
                    <a:pt x="167" y="533"/>
                    <a:pt x="179" y="533"/>
                  </a:cubicBezTo>
                  <a:cubicBezTo>
                    <a:pt x="239" y="533"/>
                    <a:pt x="298" y="497"/>
                    <a:pt x="334" y="426"/>
                  </a:cubicBezTo>
                  <a:lnTo>
                    <a:pt x="417" y="224"/>
                  </a:lnTo>
                  <a:cubicBezTo>
                    <a:pt x="453" y="140"/>
                    <a:pt x="417" y="45"/>
                    <a:pt x="334" y="9"/>
                  </a:cubicBezTo>
                  <a:cubicBezTo>
                    <a:pt x="317" y="4"/>
                    <a:pt x="298" y="1"/>
                    <a:pt x="279"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76"/>
            <p:cNvSpPr/>
            <p:nvPr/>
          </p:nvSpPr>
          <p:spPr>
            <a:xfrm>
              <a:off x="1879711" y="1568652"/>
              <a:ext cx="14418" cy="16900"/>
            </a:xfrm>
            <a:custGeom>
              <a:rect b="b" l="l" r="r" t="t"/>
              <a:pathLst>
                <a:path extrusionOk="0" h="531" w="453">
                  <a:moveTo>
                    <a:pt x="169" y="0"/>
                  </a:moveTo>
                  <a:cubicBezTo>
                    <a:pt x="153" y="0"/>
                    <a:pt x="136" y="2"/>
                    <a:pt x="119" y="7"/>
                  </a:cubicBezTo>
                  <a:cubicBezTo>
                    <a:pt x="48" y="42"/>
                    <a:pt x="0" y="138"/>
                    <a:pt x="36" y="221"/>
                  </a:cubicBezTo>
                  <a:lnTo>
                    <a:pt x="119" y="423"/>
                  </a:lnTo>
                  <a:cubicBezTo>
                    <a:pt x="155" y="495"/>
                    <a:pt x="214" y="531"/>
                    <a:pt x="274" y="531"/>
                  </a:cubicBezTo>
                  <a:cubicBezTo>
                    <a:pt x="286" y="531"/>
                    <a:pt x="322" y="531"/>
                    <a:pt x="334" y="519"/>
                  </a:cubicBezTo>
                  <a:cubicBezTo>
                    <a:pt x="405" y="483"/>
                    <a:pt x="453" y="400"/>
                    <a:pt x="417" y="304"/>
                  </a:cubicBezTo>
                  <a:lnTo>
                    <a:pt x="334" y="102"/>
                  </a:lnTo>
                  <a:cubicBezTo>
                    <a:pt x="304" y="43"/>
                    <a:pt x="243" y="0"/>
                    <a:pt x="16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5" name="Google Shape;3575;p76"/>
            <p:cNvSpPr/>
            <p:nvPr/>
          </p:nvSpPr>
          <p:spPr>
            <a:xfrm>
              <a:off x="1965709" y="1780846"/>
              <a:ext cx="14068" cy="16900"/>
            </a:xfrm>
            <a:custGeom>
              <a:rect b="b" l="l" r="r" t="t"/>
              <a:pathLst>
                <a:path extrusionOk="0" h="531" w="442">
                  <a:moveTo>
                    <a:pt x="189" y="0"/>
                  </a:moveTo>
                  <a:cubicBezTo>
                    <a:pt x="166" y="0"/>
                    <a:pt x="143" y="6"/>
                    <a:pt x="120" y="19"/>
                  </a:cubicBezTo>
                  <a:cubicBezTo>
                    <a:pt x="37" y="43"/>
                    <a:pt x="1" y="138"/>
                    <a:pt x="25" y="221"/>
                  </a:cubicBezTo>
                  <a:lnTo>
                    <a:pt x="120" y="424"/>
                  </a:lnTo>
                  <a:cubicBezTo>
                    <a:pt x="144" y="483"/>
                    <a:pt x="203" y="531"/>
                    <a:pt x="263" y="531"/>
                  </a:cubicBezTo>
                  <a:cubicBezTo>
                    <a:pt x="275" y="531"/>
                    <a:pt x="310" y="531"/>
                    <a:pt x="322" y="519"/>
                  </a:cubicBezTo>
                  <a:cubicBezTo>
                    <a:pt x="394" y="483"/>
                    <a:pt x="441" y="400"/>
                    <a:pt x="418" y="305"/>
                  </a:cubicBezTo>
                  <a:lnTo>
                    <a:pt x="322" y="102"/>
                  </a:lnTo>
                  <a:cubicBezTo>
                    <a:pt x="305" y="42"/>
                    <a:pt x="250" y="0"/>
                    <a:pt x="189"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6" name="Google Shape;3576;p76"/>
            <p:cNvSpPr/>
            <p:nvPr/>
          </p:nvSpPr>
          <p:spPr>
            <a:xfrm>
              <a:off x="2026723" y="1633644"/>
              <a:ext cx="17855" cy="13304"/>
            </a:xfrm>
            <a:custGeom>
              <a:rect b="b" l="l" r="r" t="t"/>
              <a:pathLst>
                <a:path extrusionOk="0" h="418" w="561">
                  <a:moveTo>
                    <a:pt x="387" y="0"/>
                  </a:moveTo>
                  <a:cubicBezTo>
                    <a:pt x="366" y="0"/>
                    <a:pt x="345" y="4"/>
                    <a:pt x="322" y="13"/>
                  </a:cubicBezTo>
                  <a:lnTo>
                    <a:pt x="120" y="96"/>
                  </a:lnTo>
                  <a:cubicBezTo>
                    <a:pt x="48" y="132"/>
                    <a:pt x="1" y="215"/>
                    <a:pt x="25" y="310"/>
                  </a:cubicBezTo>
                  <a:cubicBezTo>
                    <a:pt x="60" y="382"/>
                    <a:pt x="120" y="417"/>
                    <a:pt x="179" y="417"/>
                  </a:cubicBezTo>
                  <a:cubicBezTo>
                    <a:pt x="191" y="417"/>
                    <a:pt x="227" y="417"/>
                    <a:pt x="239" y="394"/>
                  </a:cubicBezTo>
                  <a:lnTo>
                    <a:pt x="441" y="310"/>
                  </a:lnTo>
                  <a:cubicBezTo>
                    <a:pt x="513" y="274"/>
                    <a:pt x="560" y="191"/>
                    <a:pt x="537" y="96"/>
                  </a:cubicBezTo>
                  <a:cubicBezTo>
                    <a:pt x="509" y="41"/>
                    <a:pt x="454" y="0"/>
                    <a:pt x="38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76"/>
            <p:cNvSpPr/>
            <p:nvPr/>
          </p:nvSpPr>
          <p:spPr>
            <a:xfrm>
              <a:off x="1814911" y="1719419"/>
              <a:ext cx="18205" cy="13177"/>
            </a:xfrm>
            <a:custGeom>
              <a:rect b="b" l="l" r="r" t="t"/>
              <a:pathLst>
                <a:path extrusionOk="0" h="414" w="572">
                  <a:moveTo>
                    <a:pt x="382" y="1"/>
                  </a:moveTo>
                  <a:cubicBezTo>
                    <a:pt x="365" y="1"/>
                    <a:pt x="348" y="3"/>
                    <a:pt x="334" y="8"/>
                  </a:cubicBezTo>
                  <a:lnTo>
                    <a:pt x="119" y="104"/>
                  </a:lnTo>
                  <a:cubicBezTo>
                    <a:pt x="48" y="127"/>
                    <a:pt x="0" y="223"/>
                    <a:pt x="36" y="306"/>
                  </a:cubicBezTo>
                  <a:cubicBezTo>
                    <a:pt x="60" y="366"/>
                    <a:pt x="119" y="413"/>
                    <a:pt x="179" y="413"/>
                  </a:cubicBezTo>
                  <a:cubicBezTo>
                    <a:pt x="191" y="413"/>
                    <a:pt x="226" y="413"/>
                    <a:pt x="238" y="389"/>
                  </a:cubicBezTo>
                  <a:lnTo>
                    <a:pt x="453" y="306"/>
                  </a:lnTo>
                  <a:cubicBezTo>
                    <a:pt x="524" y="270"/>
                    <a:pt x="572" y="187"/>
                    <a:pt x="536" y="92"/>
                  </a:cubicBezTo>
                  <a:cubicBezTo>
                    <a:pt x="517" y="35"/>
                    <a:pt x="446" y="1"/>
                    <a:pt x="38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78" name="Google Shape;3578;p76"/>
          <p:cNvGrpSpPr/>
          <p:nvPr/>
        </p:nvGrpSpPr>
        <p:grpSpPr>
          <a:xfrm>
            <a:off x="4490402" y="3133824"/>
            <a:ext cx="355099" cy="355481"/>
            <a:chOff x="3539102" y="2427549"/>
            <a:chExt cx="355099" cy="355481"/>
          </a:xfrm>
        </p:grpSpPr>
        <p:sp>
          <p:nvSpPr>
            <p:cNvPr id="3579" name="Google Shape;3579;p76"/>
            <p:cNvSpPr/>
            <p:nvPr/>
          </p:nvSpPr>
          <p:spPr>
            <a:xfrm>
              <a:off x="3539102" y="2561320"/>
              <a:ext cx="355099" cy="221710"/>
            </a:xfrm>
            <a:custGeom>
              <a:rect b="b" l="l" r="r" t="t"/>
              <a:pathLst>
                <a:path extrusionOk="0" h="6966" w="11157">
                  <a:moveTo>
                    <a:pt x="2953" y="3131"/>
                  </a:moveTo>
                  <a:lnTo>
                    <a:pt x="2953" y="6644"/>
                  </a:lnTo>
                  <a:lnTo>
                    <a:pt x="1537" y="6644"/>
                  </a:lnTo>
                  <a:lnTo>
                    <a:pt x="1537" y="3131"/>
                  </a:lnTo>
                  <a:close/>
                  <a:moveTo>
                    <a:pt x="6263" y="2250"/>
                  </a:moveTo>
                  <a:lnTo>
                    <a:pt x="6263" y="6644"/>
                  </a:lnTo>
                  <a:lnTo>
                    <a:pt x="4858" y="6644"/>
                  </a:lnTo>
                  <a:lnTo>
                    <a:pt x="4858" y="2250"/>
                  </a:lnTo>
                  <a:close/>
                  <a:moveTo>
                    <a:pt x="9585" y="333"/>
                  </a:moveTo>
                  <a:lnTo>
                    <a:pt x="9585" y="6644"/>
                  </a:lnTo>
                  <a:lnTo>
                    <a:pt x="8168" y="6644"/>
                  </a:lnTo>
                  <a:lnTo>
                    <a:pt x="8168" y="333"/>
                  </a:lnTo>
                  <a:close/>
                  <a:moveTo>
                    <a:pt x="8025" y="0"/>
                  </a:moveTo>
                  <a:cubicBezTo>
                    <a:pt x="7930" y="0"/>
                    <a:pt x="7859" y="83"/>
                    <a:pt x="7859" y="167"/>
                  </a:cubicBezTo>
                  <a:lnTo>
                    <a:pt x="7859" y="6644"/>
                  </a:lnTo>
                  <a:lnTo>
                    <a:pt x="6609" y="6644"/>
                  </a:lnTo>
                  <a:lnTo>
                    <a:pt x="6609" y="2084"/>
                  </a:lnTo>
                  <a:cubicBezTo>
                    <a:pt x="6609" y="2000"/>
                    <a:pt x="6537" y="1917"/>
                    <a:pt x="6442" y="1917"/>
                  </a:cubicBezTo>
                  <a:lnTo>
                    <a:pt x="4704" y="1917"/>
                  </a:lnTo>
                  <a:cubicBezTo>
                    <a:pt x="4608" y="1917"/>
                    <a:pt x="4537" y="2000"/>
                    <a:pt x="4537" y="2084"/>
                  </a:cubicBezTo>
                  <a:lnTo>
                    <a:pt x="4537" y="6644"/>
                  </a:lnTo>
                  <a:lnTo>
                    <a:pt x="3287" y="6644"/>
                  </a:lnTo>
                  <a:lnTo>
                    <a:pt x="3287" y="2965"/>
                  </a:lnTo>
                  <a:cubicBezTo>
                    <a:pt x="3287" y="2881"/>
                    <a:pt x="3215" y="2798"/>
                    <a:pt x="3120" y="2798"/>
                  </a:cubicBezTo>
                  <a:lnTo>
                    <a:pt x="1382" y="2798"/>
                  </a:lnTo>
                  <a:cubicBezTo>
                    <a:pt x="1298" y="2798"/>
                    <a:pt x="1215" y="2881"/>
                    <a:pt x="1215" y="2965"/>
                  </a:cubicBezTo>
                  <a:lnTo>
                    <a:pt x="1215" y="6644"/>
                  </a:lnTo>
                  <a:lnTo>
                    <a:pt x="167" y="6644"/>
                  </a:lnTo>
                  <a:cubicBezTo>
                    <a:pt x="72" y="6644"/>
                    <a:pt x="1" y="6715"/>
                    <a:pt x="1" y="6810"/>
                  </a:cubicBezTo>
                  <a:cubicBezTo>
                    <a:pt x="1" y="6894"/>
                    <a:pt x="72" y="6965"/>
                    <a:pt x="167" y="6965"/>
                  </a:cubicBezTo>
                  <a:lnTo>
                    <a:pt x="11002" y="6965"/>
                  </a:lnTo>
                  <a:cubicBezTo>
                    <a:pt x="11085" y="6965"/>
                    <a:pt x="11157" y="6894"/>
                    <a:pt x="11157" y="6810"/>
                  </a:cubicBezTo>
                  <a:cubicBezTo>
                    <a:pt x="11145" y="6715"/>
                    <a:pt x="11073" y="6644"/>
                    <a:pt x="10990" y="6644"/>
                  </a:cubicBezTo>
                  <a:lnTo>
                    <a:pt x="9930" y="6644"/>
                  </a:lnTo>
                  <a:lnTo>
                    <a:pt x="9930" y="167"/>
                  </a:lnTo>
                  <a:cubicBezTo>
                    <a:pt x="9930" y="83"/>
                    <a:pt x="9859" y="0"/>
                    <a:pt x="976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76"/>
            <p:cNvSpPr/>
            <p:nvPr/>
          </p:nvSpPr>
          <p:spPr>
            <a:xfrm>
              <a:off x="3544417" y="2427549"/>
              <a:ext cx="339568" cy="205415"/>
            </a:xfrm>
            <a:custGeom>
              <a:rect b="b" l="l" r="r" t="t"/>
              <a:pathLst>
                <a:path extrusionOk="0" h="6454" w="10669">
                  <a:moveTo>
                    <a:pt x="10157" y="0"/>
                  </a:moveTo>
                  <a:cubicBezTo>
                    <a:pt x="10125" y="0"/>
                    <a:pt x="10093" y="4"/>
                    <a:pt x="10061" y="12"/>
                  </a:cubicBezTo>
                  <a:lnTo>
                    <a:pt x="8656" y="191"/>
                  </a:lnTo>
                  <a:cubicBezTo>
                    <a:pt x="8382" y="214"/>
                    <a:pt x="8180" y="488"/>
                    <a:pt x="8216" y="762"/>
                  </a:cubicBezTo>
                  <a:cubicBezTo>
                    <a:pt x="8238" y="1032"/>
                    <a:pt x="8483" y="1217"/>
                    <a:pt x="8751" y="1217"/>
                  </a:cubicBezTo>
                  <a:cubicBezTo>
                    <a:pt x="8767" y="1217"/>
                    <a:pt x="8783" y="1216"/>
                    <a:pt x="8799" y="1215"/>
                  </a:cubicBezTo>
                  <a:lnTo>
                    <a:pt x="8906" y="1203"/>
                  </a:lnTo>
                  <a:lnTo>
                    <a:pt x="8906" y="1203"/>
                  </a:lnTo>
                  <a:cubicBezTo>
                    <a:pt x="7204" y="3191"/>
                    <a:pt x="5156" y="4215"/>
                    <a:pt x="3715" y="4727"/>
                  </a:cubicBezTo>
                  <a:cubicBezTo>
                    <a:pt x="1917" y="5370"/>
                    <a:pt x="524" y="5429"/>
                    <a:pt x="500" y="5429"/>
                  </a:cubicBezTo>
                  <a:cubicBezTo>
                    <a:pt x="227" y="5441"/>
                    <a:pt x="0" y="5679"/>
                    <a:pt x="12" y="5965"/>
                  </a:cubicBezTo>
                  <a:cubicBezTo>
                    <a:pt x="24" y="6239"/>
                    <a:pt x="250" y="6453"/>
                    <a:pt x="524" y="6453"/>
                  </a:cubicBezTo>
                  <a:lnTo>
                    <a:pt x="536" y="6453"/>
                  </a:lnTo>
                  <a:cubicBezTo>
                    <a:pt x="596" y="6453"/>
                    <a:pt x="2084" y="6394"/>
                    <a:pt x="4037" y="5703"/>
                  </a:cubicBezTo>
                  <a:cubicBezTo>
                    <a:pt x="5132" y="5322"/>
                    <a:pt x="6156" y="4798"/>
                    <a:pt x="7096" y="4167"/>
                  </a:cubicBezTo>
                  <a:cubicBezTo>
                    <a:pt x="7168" y="4120"/>
                    <a:pt x="7192" y="4013"/>
                    <a:pt x="7144" y="3941"/>
                  </a:cubicBezTo>
                  <a:cubicBezTo>
                    <a:pt x="7113" y="3895"/>
                    <a:pt x="7058" y="3869"/>
                    <a:pt x="7003" y="3869"/>
                  </a:cubicBezTo>
                  <a:cubicBezTo>
                    <a:pt x="6973" y="3869"/>
                    <a:pt x="6943" y="3877"/>
                    <a:pt x="6918" y="3893"/>
                  </a:cubicBezTo>
                  <a:cubicBezTo>
                    <a:pt x="5989" y="4513"/>
                    <a:pt x="5001" y="5025"/>
                    <a:pt x="3929" y="5394"/>
                  </a:cubicBezTo>
                  <a:cubicBezTo>
                    <a:pt x="2024" y="6084"/>
                    <a:pt x="596" y="6120"/>
                    <a:pt x="536" y="6120"/>
                  </a:cubicBezTo>
                  <a:cubicBezTo>
                    <a:pt x="429" y="6120"/>
                    <a:pt x="358" y="6049"/>
                    <a:pt x="358" y="5953"/>
                  </a:cubicBezTo>
                  <a:cubicBezTo>
                    <a:pt x="358" y="5846"/>
                    <a:pt x="429" y="5751"/>
                    <a:pt x="536" y="5751"/>
                  </a:cubicBezTo>
                  <a:cubicBezTo>
                    <a:pt x="548" y="5751"/>
                    <a:pt x="1989" y="5691"/>
                    <a:pt x="3834" y="5036"/>
                  </a:cubicBezTo>
                  <a:cubicBezTo>
                    <a:pt x="5406" y="4489"/>
                    <a:pt x="7632" y="3346"/>
                    <a:pt x="9454" y="1084"/>
                  </a:cubicBezTo>
                  <a:cubicBezTo>
                    <a:pt x="9534" y="969"/>
                    <a:pt x="9459" y="809"/>
                    <a:pt x="9315" y="809"/>
                  </a:cubicBezTo>
                  <a:cubicBezTo>
                    <a:pt x="9310" y="809"/>
                    <a:pt x="9304" y="809"/>
                    <a:pt x="9299" y="810"/>
                  </a:cubicBezTo>
                  <a:lnTo>
                    <a:pt x="8775" y="869"/>
                  </a:lnTo>
                  <a:cubicBezTo>
                    <a:pt x="8768" y="870"/>
                    <a:pt x="8761" y="871"/>
                    <a:pt x="8754" y="871"/>
                  </a:cubicBezTo>
                  <a:cubicBezTo>
                    <a:pt x="8676" y="871"/>
                    <a:pt x="8595" y="815"/>
                    <a:pt x="8573" y="738"/>
                  </a:cubicBezTo>
                  <a:cubicBezTo>
                    <a:pt x="8537" y="631"/>
                    <a:pt x="8620" y="512"/>
                    <a:pt x="8740" y="500"/>
                  </a:cubicBezTo>
                  <a:lnTo>
                    <a:pt x="10133" y="322"/>
                  </a:lnTo>
                  <a:cubicBezTo>
                    <a:pt x="10139" y="321"/>
                    <a:pt x="10146" y="320"/>
                    <a:pt x="10153" y="320"/>
                  </a:cubicBezTo>
                  <a:cubicBezTo>
                    <a:pt x="10253" y="320"/>
                    <a:pt x="10347" y="400"/>
                    <a:pt x="10347" y="500"/>
                  </a:cubicBezTo>
                  <a:lnTo>
                    <a:pt x="10347" y="1893"/>
                  </a:lnTo>
                  <a:cubicBezTo>
                    <a:pt x="10347" y="2000"/>
                    <a:pt x="10252" y="2072"/>
                    <a:pt x="10168" y="2072"/>
                  </a:cubicBezTo>
                  <a:cubicBezTo>
                    <a:pt x="10073" y="2072"/>
                    <a:pt x="9990" y="1988"/>
                    <a:pt x="9990" y="1893"/>
                  </a:cubicBezTo>
                  <a:lnTo>
                    <a:pt x="9990" y="1477"/>
                  </a:lnTo>
                  <a:cubicBezTo>
                    <a:pt x="9990" y="1417"/>
                    <a:pt x="9942" y="1346"/>
                    <a:pt x="9883" y="1334"/>
                  </a:cubicBezTo>
                  <a:cubicBezTo>
                    <a:pt x="9866" y="1324"/>
                    <a:pt x="9848" y="1319"/>
                    <a:pt x="9830" y="1319"/>
                  </a:cubicBezTo>
                  <a:cubicBezTo>
                    <a:pt x="9784" y="1319"/>
                    <a:pt x="9738" y="1347"/>
                    <a:pt x="9704" y="1381"/>
                  </a:cubicBezTo>
                  <a:cubicBezTo>
                    <a:pt x="9085" y="2119"/>
                    <a:pt x="8394" y="2810"/>
                    <a:pt x="7632" y="3382"/>
                  </a:cubicBezTo>
                  <a:cubicBezTo>
                    <a:pt x="7561" y="3441"/>
                    <a:pt x="7537" y="3548"/>
                    <a:pt x="7597" y="3608"/>
                  </a:cubicBezTo>
                  <a:cubicBezTo>
                    <a:pt x="7635" y="3646"/>
                    <a:pt x="7692" y="3674"/>
                    <a:pt x="7744" y="3674"/>
                  </a:cubicBezTo>
                  <a:cubicBezTo>
                    <a:pt x="7773" y="3674"/>
                    <a:pt x="7801" y="3665"/>
                    <a:pt x="7823" y="3643"/>
                  </a:cubicBezTo>
                  <a:cubicBezTo>
                    <a:pt x="8489" y="3131"/>
                    <a:pt x="9109" y="2548"/>
                    <a:pt x="9656" y="1917"/>
                  </a:cubicBezTo>
                  <a:cubicBezTo>
                    <a:pt x="9668" y="2179"/>
                    <a:pt x="9894" y="2405"/>
                    <a:pt x="10156" y="2405"/>
                  </a:cubicBezTo>
                  <a:cubicBezTo>
                    <a:pt x="10442" y="2405"/>
                    <a:pt x="10668" y="2179"/>
                    <a:pt x="10668" y="1893"/>
                  </a:cubicBezTo>
                  <a:lnTo>
                    <a:pt x="10668" y="500"/>
                  </a:lnTo>
                  <a:cubicBezTo>
                    <a:pt x="10621" y="369"/>
                    <a:pt x="10561" y="238"/>
                    <a:pt x="10466" y="131"/>
                  </a:cubicBezTo>
                  <a:cubicBezTo>
                    <a:pt x="10382" y="48"/>
                    <a:pt x="10270" y="0"/>
                    <a:pt x="1015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1" name="Google Shape;3581;p76"/>
          <p:cNvGrpSpPr/>
          <p:nvPr/>
        </p:nvGrpSpPr>
        <p:grpSpPr>
          <a:xfrm flipH="1">
            <a:off x="5875692" y="285902"/>
            <a:ext cx="2956954" cy="4721744"/>
            <a:chOff x="4479125" y="1041049"/>
            <a:chExt cx="935952" cy="1494601"/>
          </a:xfrm>
        </p:grpSpPr>
        <p:sp>
          <p:nvSpPr>
            <p:cNvPr id="3582" name="Google Shape;3582;p76"/>
            <p:cNvSpPr/>
            <p:nvPr/>
          </p:nvSpPr>
          <p:spPr>
            <a:xfrm>
              <a:off x="4810350" y="2482750"/>
              <a:ext cx="53550" cy="52900"/>
            </a:xfrm>
            <a:custGeom>
              <a:rect b="b" l="l" r="r" t="t"/>
              <a:pathLst>
                <a:path extrusionOk="0" fill="none" h="2116" w="2142">
                  <a:moveTo>
                    <a:pt x="1901" y="884"/>
                  </a:moveTo>
                  <a:cubicBezTo>
                    <a:pt x="2142" y="1553"/>
                    <a:pt x="1473" y="2115"/>
                    <a:pt x="804" y="2008"/>
                  </a:cubicBezTo>
                  <a:cubicBezTo>
                    <a:pt x="563" y="1901"/>
                    <a:pt x="242" y="1660"/>
                    <a:pt x="242" y="1339"/>
                  </a:cubicBezTo>
                  <a:cubicBezTo>
                    <a:pt x="1" y="670"/>
                    <a:pt x="563" y="1"/>
                    <a:pt x="1232" y="215"/>
                  </a:cubicBezTo>
                  <a:cubicBezTo>
                    <a:pt x="1580" y="322"/>
                    <a:pt x="1901" y="563"/>
                    <a:pt x="1901" y="884"/>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3" name="Google Shape;3583;p76"/>
            <p:cNvSpPr/>
            <p:nvPr/>
          </p:nvSpPr>
          <p:spPr>
            <a:xfrm>
              <a:off x="4640400" y="2418525"/>
              <a:ext cx="22775" cy="22100"/>
            </a:xfrm>
            <a:custGeom>
              <a:rect b="b" l="l" r="r" t="t"/>
              <a:pathLst>
                <a:path extrusionOk="0" fill="none" h="884" w="911">
                  <a:moveTo>
                    <a:pt x="910" y="455"/>
                  </a:moveTo>
                  <a:cubicBezTo>
                    <a:pt x="910" y="669"/>
                    <a:pt x="669" y="884"/>
                    <a:pt x="455" y="884"/>
                  </a:cubicBezTo>
                  <a:cubicBezTo>
                    <a:pt x="241" y="884"/>
                    <a:pt x="0" y="669"/>
                    <a:pt x="0" y="455"/>
                  </a:cubicBezTo>
                  <a:cubicBezTo>
                    <a:pt x="0" y="107"/>
                    <a:pt x="241" y="0"/>
                    <a:pt x="455" y="0"/>
                  </a:cubicBezTo>
                  <a:cubicBezTo>
                    <a:pt x="669" y="0"/>
                    <a:pt x="910" y="107"/>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76"/>
            <p:cNvSpPr/>
            <p:nvPr/>
          </p:nvSpPr>
          <p:spPr>
            <a:xfrm>
              <a:off x="5392977" y="1041049"/>
              <a:ext cx="22100" cy="22775"/>
            </a:xfrm>
            <a:custGeom>
              <a:rect b="b" l="l" r="r" t="t"/>
              <a:pathLst>
                <a:path extrusionOk="0" fill="none" h="911" w="884">
                  <a:moveTo>
                    <a:pt x="884" y="456"/>
                  </a:moveTo>
                  <a:cubicBezTo>
                    <a:pt x="884" y="804"/>
                    <a:pt x="669" y="911"/>
                    <a:pt x="455" y="911"/>
                  </a:cubicBezTo>
                  <a:cubicBezTo>
                    <a:pt x="107" y="911"/>
                    <a:pt x="0" y="804"/>
                    <a:pt x="0" y="456"/>
                  </a:cubicBezTo>
                  <a:cubicBezTo>
                    <a:pt x="0" y="242"/>
                    <a:pt x="107" y="1"/>
                    <a:pt x="455" y="1"/>
                  </a:cubicBezTo>
                  <a:cubicBezTo>
                    <a:pt x="669" y="1"/>
                    <a:pt x="884" y="242"/>
                    <a:pt x="884" y="45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76"/>
            <p:cNvSpPr/>
            <p:nvPr/>
          </p:nvSpPr>
          <p:spPr>
            <a:xfrm>
              <a:off x="4479125" y="1922025"/>
              <a:ext cx="50225" cy="50200"/>
            </a:xfrm>
            <a:custGeom>
              <a:rect b="b" l="l" r="r" t="t"/>
              <a:pathLst>
                <a:path extrusionOk="0" fill="none" h="2008" w="2009">
                  <a:moveTo>
                    <a:pt x="1874" y="803"/>
                  </a:moveTo>
                  <a:cubicBezTo>
                    <a:pt x="2008" y="1472"/>
                    <a:pt x="1446" y="2008"/>
                    <a:pt x="777" y="1901"/>
                  </a:cubicBezTo>
                  <a:cubicBezTo>
                    <a:pt x="429" y="1794"/>
                    <a:pt x="215" y="1579"/>
                    <a:pt x="108" y="1231"/>
                  </a:cubicBezTo>
                  <a:cubicBezTo>
                    <a:pt x="1" y="562"/>
                    <a:pt x="536" y="0"/>
                    <a:pt x="1205" y="134"/>
                  </a:cubicBezTo>
                  <a:cubicBezTo>
                    <a:pt x="1553" y="241"/>
                    <a:pt x="1767" y="455"/>
                    <a:pt x="1874" y="803"/>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6" name="Google Shape;3586;p76"/>
          <p:cNvGrpSpPr/>
          <p:nvPr/>
        </p:nvGrpSpPr>
        <p:grpSpPr>
          <a:xfrm>
            <a:off x="7880579" y="371505"/>
            <a:ext cx="543432" cy="741197"/>
            <a:chOff x="2878829" y="3023092"/>
            <a:chExt cx="543432" cy="741197"/>
          </a:xfrm>
        </p:grpSpPr>
        <p:sp>
          <p:nvSpPr>
            <p:cNvPr id="3587" name="Google Shape;3587;p7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8" name="Google Shape;3588;p7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9" name="Google Shape;3589;p7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7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7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2" name="Google Shape;3592;p7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3" name="Google Shape;3593;p7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7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7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6" name="Google Shape;3596;p7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7" name="Google Shape;3597;p7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7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7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7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7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2" name="Google Shape;3602;p7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3" name="Google Shape;3603;p7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7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7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7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7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7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9" name="Google Shape;3609;p7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0" name="Google Shape;3610;p7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11" name="Google Shape;3611;p76"/>
          <p:cNvGrpSpPr/>
          <p:nvPr/>
        </p:nvGrpSpPr>
        <p:grpSpPr>
          <a:xfrm>
            <a:off x="449509" y="1404755"/>
            <a:ext cx="541000" cy="741197"/>
            <a:chOff x="1148622" y="1207755"/>
            <a:chExt cx="541000" cy="741197"/>
          </a:xfrm>
        </p:grpSpPr>
        <p:sp>
          <p:nvSpPr>
            <p:cNvPr id="3612" name="Google Shape;3612;p76"/>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76"/>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76"/>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76"/>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6" name="Google Shape;3616;p76"/>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7" name="Google Shape;3617;p76"/>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76"/>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76"/>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76"/>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76"/>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76"/>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76"/>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4" name="Google Shape;3624;p76"/>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5" name="Google Shape;3625;p76"/>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76"/>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76"/>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8" name="Google Shape;3628;p76"/>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9" name="Google Shape;3629;p76"/>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0" name="Google Shape;3630;p76"/>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76"/>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76"/>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76"/>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76"/>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76"/>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36" name="Google Shape;3636;p76"/>
          <p:cNvGrpSpPr/>
          <p:nvPr/>
        </p:nvGrpSpPr>
        <p:grpSpPr>
          <a:xfrm>
            <a:off x="3536854" y="4132455"/>
            <a:ext cx="543432" cy="741197"/>
            <a:chOff x="2878829" y="3023092"/>
            <a:chExt cx="543432" cy="741197"/>
          </a:xfrm>
        </p:grpSpPr>
        <p:sp>
          <p:nvSpPr>
            <p:cNvPr id="3637" name="Google Shape;3637;p76"/>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76"/>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76"/>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0" name="Google Shape;3640;p76"/>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1" name="Google Shape;3641;p76"/>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76"/>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76"/>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76"/>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76"/>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76"/>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7" name="Google Shape;3647;p76"/>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8" name="Google Shape;3648;p76"/>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76"/>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76"/>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76"/>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76"/>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3" name="Google Shape;3653;p76"/>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4" name="Google Shape;3654;p76"/>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76"/>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76"/>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76"/>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76"/>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9" name="Google Shape;3659;p76"/>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0" name="Google Shape;3660;p76"/>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664" name="Shape 3664"/>
        <p:cNvGrpSpPr/>
        <p:nvPr/>
      </p:nvGrpSpPr>
      <p:grpSpPr>
        <a:xfrm>
          <a:off x="0" y="0"/>
          <a:ext cx="0" cy="0"/>
          <a:chOff x="0" y="0"/>
          <a:chExt cx="0" cy="0"/>
        </a:xfrm>
      </p:grpSpPr>
      <p:sp>
        <p:nvSpPr>
          <p:cNvPr id="3665" name="Google Shape;3665;p77"/>
          <p:cNvSpPr txBox="1"/>
          <p:nvPr>
            <p:ph idx="1" type="body"/>
          </p:nvPr>
        </p:nvSpPr>
        <p:spPr>
          <a:xfrm>
            <a:off x="449500" y="234775"/>
            <a:ext cx="7809900" cy="45351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b="1" lang="en" sz="1800">
                <a:latin typeface="Arial"/>
                <a:ea typeface="Arial"/>
                <a:cs typeface="Arial"/>
                <a:sym typeface="Arial"/>
              </a:rPr>
              <a:t>READINGS AND VIDEO</a:t>
            </a:r>
            <a:endParaRPr b="1" sz="18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Reading 1</a:t>
            </a:r>
            <a:r>
              <a:rPr lang="en" sz="1800">
                <a:latin typeface="Arial"/>
                <a:ea typeface="Arial"/>
                <a:cs typeface="Arial"/>
                <a:sym typeface="Arial"/>
              </a:rPr>
              <a:t> Van Cleave, M. (2016). Introduction to Logic and Critical Thinking. Retrieved from </a:t>
            </a:r>
            <a:r>
              <a:rPr lang="en" sz="1800" u="sng">
                <a:solidFill>
                  <a:schemeClr val="hlink"/>
                </a:solidFill>
                <a:latin typeface="Arial"/>
                <a:ea typeface="Arial"/>
                <a:cs typeface="Arial"/>
                <a:sym typeface="Arial"/>
                <a:hlinkClick r:id="rId4"/>
              </a:rPr>
              <a:t>https://open.umn.edu/opentextbooks/textbooks/introduction-to-logic-and-critical</a:t>
            </a:r>
            <a:r>
              <a:rPr lang="en" sz="1800">
                <a:latin typeface="Arial"/>
                <a:ea typeface="Arial"/>
                <a:cs typeface="Arial"/>
                <a:sym typeface="Arial"/>
              </a:rPr>
              <a:t> thinking</a:t>
            </a:r>
            <a:endParaRPr sz="18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Reading 2</a:t>
            </a:r>
            <a:r>
              <a:rPr lang="en" sz="1800">
                <a:latin typeface="Arial"/>
                <a:ea typeface="Arial"/>
                <a:cs typeface="Arial"/>
                <a:sym typeface="Arial"/>
              </a:rPr>
              <a:t> Copi, I., Cohen, C &amp; McMahon, K. (2014). Introduction to Logic Fourteenth Edition. London: Pearson Education Limited</a:t>
            </a:r>
            <a:endParaRPr sz="1800">
              <a:latin typeface="Arial"/>
              <a:ea typeface="Arial"/>
              <a:cs typeface="Arial"/>
              <a:sym typeface="Arial"/>
            </a:endParaRPr>
          </a:p>
          <a:p>
            <a:pPr indent="0" lvl="0" marL="0" rtl="0" algn="just">
              <a:lnSpc>
                <a:spcPct val="115000"/>
              </a:lnSpc>
              <a:spcBef>
                <a:spcPts val="1200"/>
              </a:spcBef>
              <a:spcAft>
                <a:spcPts val="0"/>
              </a:spcAft>
              <a:buNone/>
            </a:pPr>
            <a:r>
              <a:t/>
            </a:r>
            <a:endParaRPr sz="1800">
              <a:latin typeface="Arial"/>
              <a:ea typeface="Arial"/>
              <a:cs typeface="Arial"/>
              <a:sym typeface="Arial"/>
            </a:endParaRPr>
          </a:p>
          <a:p>
            <a:pPr indent="0" lvl="0" marL="0" rtl="0" algn="just">
              <a:lnSpc>
                <a:spcPct val="115000"/>
              </a:lnSpc>
              <a:spcBef>
                <a:spcPts val="1200"/>
              </a:spcBef>
              <a:spcAft>
                <a:spcPts val="0"/>
              </a:spcAft>
              <a:buNone/>
            </a:pPr>
            <a:r>
              <a:rPr b="1" lang="en" sz="1800">
                <a:latin typeface="Arial"/>
                <a:ea typeface="Arial"/>
                <a:cs typeface="Arial"/>
                <a:sym typeface="Arial"/>
              </a:rPr>
              <a:t>Video 1</a:t>
            </a:r>
            <a:r>
              <a:rPr lang="en" sz="1800">
                <a:latin typeface="Arial"/>
                <a:ea typeface="Arial"/>
                <a:cs typeface="Arial"/>
                <a:sym typeface="Arial"/>
              </a:rPr>
              <a:t> Arguments vs Explanation in https://www.youtube.com/watch?v=lEWTwbSRsaw</a:t>
            </a:r>
            <a:endParaRPr sz="1800">
              <a:latin typeface="Arial"/>
              <a:ea typeface="Arial"/>
              <a:cs typeface="Arial"/>
              <a:sym typeface="Arial"/>
            </a:endParaRPr>
          </a:p>
          <a:p>
            <a:pPr indent="0" lvl="0" marL="0" rtl="0" algn="ctr">
              <a:lnSpc>
                <a:spcPct val="115000"/>
              </a:lnSpc>
              <a:spcBef>
                <a:spcPts val="1200"/>
              </a:spcBef>
              <a:spcAft>
                <a:spcPts val="0"/>
              </a:spcAft>
              <a:buClr>
                <a:schemeClr val="dk1"/>
              </a:buClr>
              <a:buSzPts val="1100"/>
              <a:buFont typeface="Arial"/>
              <a:buNone/>
            </a:pPr>
            <a:r>
              <a:t/>
            </a:r>
            <a:endParaRPr b="1" sz="1800">
              <a:latin typeface="Arial"/>
              <a:ea typeface="Arial"/>
              <a:cs typeface="Arial"/>
              <a:sym typeface="Arial"/>
            </a:endParaRPr>
          </a:p>
          <a:p>
            <a:pPr indent="0" lvl="0" marL="0" rtl="0" algn="ctr">
              <a:spcBef>
                <a:spcPts val="1200"/>
              </a:spcBef>
              <a:spcAft>
                <a:spcPts val="1600"/>
              </a:spcAft>
              <a:buNone/>
            </a:pPr>
            <a:r>
              <a:t/>
            </a:r>
            <a:endParaRPr sz="2200">
              <a:latin typeface="Arial"/>
              <a:ea typeface="Arial"/>
              <a:cs typeface="Arial"/>
              <a:sym typeface="Arial"/>
            </a:endParaRPr>
          </a:p>
        </p:txBody>
      </p:sp>
      <p:grpSp>
        <p:nvGrpSpPr>
          <p:cNvPr id="3666" name="Google Shape;3666;p77"/>
          <p:cNvGrpSpPr/>
          <p:nvPr/>
        </p:nvGrpSpPr>
        <p:grpSpPr>
          <a:xfrm>
            <a:off x="7880579" y="3424480"/>
            <a:ext cx="543432" cy="741197"/>
            <a:chOff x="2878829" y="3023092"/>
            <a:chExt cx="543432" cy="741197"/>
          </a:xfrm>
        </p:grpSpPr>
        <p:sp>
          <p:nvSpPr>
            <p:cNvPr id="3667" name="Google Shape;3667;p77"/>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77"/>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77"/>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77"/>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1" name="Google Shape;3671;p77"/>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2" name="Google Shape;3672;p77"/>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77"/>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4" name="Google Shape;3674;p77"/>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5" name="Google Shape;3675;p77"/>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77"/>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77"/>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77"/>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77"/>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77"/>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77"/>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77"/>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77"/>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77"/>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77"/>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77"/>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77"/>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77"/>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77"/>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77"/>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91" name="Google Shape;3691;p77"/>
          <p:cNvGrpSpPr/>
          <p:nvPr/>
        </p:nvGrpSpPr>
        <p:grpSpPr>
          <a:xfrm>
            <a:off x="449509" y="368055"/>
            <a:ext cx="541000" cy="741197"/>
            <a:chOff x="1148622" y="1207755"/>
            <a:chExt cx="541000" cy="741197"/>
          </a:xfrm>
        </p:grpSpPr>
        <p:sp>
          <p:nvSpPr>
            <p:cNvPr id="3692" name="Google Shape;3692;p77"/>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77"/>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77"/>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77"/>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77"/>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77"/>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77"/>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77"/>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77"/>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1" name="Google Shape;3701;p77"/>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2" name="Google Shape;3702;p77"/>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77"/>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77"/>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77"/>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77"/>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77"/>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8" name="Google Shape;3708;p77"/>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9" name="Google Shape;3709;p77"/>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77"/>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1" name="Google Shape;3711;p77"/>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77"/>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3" name="Google Shape;3713;p77"/>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4" name="Google Shape;3714;p77"/>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77"/>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6" name="Google Shape;3716;p77"/>
          <p:cNvGrpSpPr/>
          <p:nvPr/>
        </p:nvGrpSpPr>
        <p:grpSpPr>
          <a:xfrm>
            <a:off x="-926907" y="368057"/>
            <a:ext cx="8426679" cy="3715181"/>
            <a:chOff x="396318" y="442532"/>
            <a:chExt cx="8426679" cy="3715181"/>
          </a:xfrm>
        </p:grpSpPr>
        <p:sp>
          <p:nvSpPr>
            <p:cNvPr id="3717" name="Google Shape;3717;p77"/>
            <p:cNvSpPr/>
            <p:nvPr/>
          </p:nvSpPr>
          <p:spPr>
            <a:xfrm>
              <a:off x="8734554" y="1228088"/>
              <a:ext cx="88442" cy="88442"/>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8" name="Google Shape;3718;p77"/>
            <p:cNvSpPr/>
            <p:nvPr/>
          </p:nvSpPr>
          <p:spPr>
            <a:xfrm>
              <a:off x="8462088" y="4071892"/>
              <a:ext cx="85918" cy="85821"/>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9" name="Google Shape;3719;p77"/>
            <p:cNvSpPr/>
            <p:nvPr/>
          </p:nvSpPr>
          <p:spPr>
            <a:xfrm>
              <a:off x="396318" y="3265257"/>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77"/>
            <p:cNvSpPr/>
            <p:nvPr/>
          </p:nvSpPr>
          <p:spPr>
            <a:xfrm>
              <a:off x="1667943" y="442532"/>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724" name="Shape 3724"/>
        <p:cNvGrpSpPr/>
        <p:nvPr/>
      </p:nvGrpSpPr>
      <p:grpSpPr>
        <a:xfrm>
          <a:off x="0" y="0"/>
          <a:ext cx="0" cy="0"/>
          <a:chOff x="0" y="0"/>
          <a:chExt cx="0" cy="0"/>
        </a:xfrm>
      </p:grpSpPr>
      <p:sp>
        <p:nvSpPr>
          <p:cNvPr id="3725" name="Google Shape;3725;p78"/>
          <p:cNvSpPr txBox="1"/>
          <p:nvPr>
            <p:ph type="ctrTitle"/>
          </p:nvPr>
        </p:nvSpPr>
        <p:spPr>
          <a:xfrm>
            <a:off x="1887750" y="946225"/>
            <a:ext cx="5368500" cy="9750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a:t>THANKS!</a:t>
            </a:r>
            <a:endParaRPr/>
          </a:p>
        </p:txBody>
      </p:sp>
      <p:sp>
        <p:nvSpPr>
          <p:cNvPr id="3726" name="Google Shape;3726;p78"/>
          <p:cNvSpPr txBox="1"/>
          <p:nvPr>
            <p:ph idx="1" type="subTitle"/>
          </p:nvPr>
        </p:nvSpPr>
        <p:spPr>
          <a:xfrm>
            <a:off x="4774636" y="2224775"/>
            <a:ext cx="3054900" cy="1157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t>Do you have any questions?</a:t>
            </a:r>
            <a:endParaRPr/>
          </a:p>
          <a:p>
            <a:pPr indent="0" lvl="0" marL="0" rtl="0" algn="l">
              <a:spcBef>
                <a:spcPts val="0"/>
              </a:spcBef>
              <a:spcAft>
                <a:spcPts val="0"/>
              </a:spcAft>
              <a:buClr>
                <a:schemeClr val="dk1"/>
              </a:buClr>
              <a:buSzPts val="1100"/>
              <a:buFont typeface="Arial"/>
              <a:buNone/>
            </a:pPr>
            <a:r>
              <a:t/>
            </a:r>
            <a:endParaRPr/>
          </a:p>
          <a:p>
            <a:pPr indent="0" lvl="0" marL="0" rtl="0" algn="l">
              <a:spcBef>
                <a:spcPts val="0"/>
              </a:spcBef>
              <a:spcAft>
                <a:spcPts val="0"/>
              </a:spcAft>
              <a:buClr>
                <a:schemeClr val="dk1"/>
              </a:buClr>
              <a:buSzPts val="1100"/>
              <a:buFont typeface="Arial"/>
              <a:buNone/>
            </a:pPr>
            <a:r>
              <a:rPr lang="en"/>
              <a:t>fidela.balajadia@ua.edu.ph</a:t>
            </a:r>
            <a:endParaRPr/>
          </a:p>
          <a:p>
            <a:pPr indent="0" lvl="0" marL="0" rtl="0" algn="l">
              <a:spcBef>
                <a:spcPts val="0"/>
              </a:spcBef>
              <a:spcAft>
                <a:spcPts val="0"/>
              </a:spcAft>
              <a:buClr>
                <a:schemeClr val="dk1"/>
              </a:buClr>
              <a:buSzPts val="1100"/>
              <a:buFont typeface="Arial"/>
              <a:buNone/>
            </a:pPr>
            <a:r>
              <a:rPr lang="en"/>
              <a:t>+63 9503568302</a:t>
            </a:r>
            <a:endParaRPr/>
          </a:p>
          <a:p>
            <a:pPr indent="0" lvl="0" marL="0" rtl="0" algn="l">
              <a:spcBef>
                <a:spcPts val="0"/>
              </a:spcBef>
              <a:spcAft>
                <a:spcPts val="0"/>
              </a:spcAft>
              <a:buNone/>
            </a:pPr>
            <a:r>
              <a:t/>
            </a:r>
            <a:endParaRPr/>
          </a:p>
        </p:txBody>
      </p:sp>
      <p:sp>
        <p:nvSpPr>
          <p:cNvPr id="3727" name="Google Shape;3727;p78"/>
          <p:cNvSpPr txBox="1"/>
          <p:nvPr/>
        </p:nvSpPr>
        <p:spPr>
          <a:xfrm>
            <a:off x="2569325" y="3772675"/>
            <a:ext cx="4005600" cy="274800"/>
          </a:xfrm>
          <a:prstGeom prst="rect">
            <a:avLst/>
          </a:prstGeom>
          <a:noFill/>
          <a:ln>
            <a:noFill/>
          </a:ln>
        </p:spPr>
        <p:txBody>
          <a:bodyPr anchorCtr="0" anchor="t" bIns="91425" lIns="91425" spcFirstLastPara="1" rIns="91425" wrap="square" tIns="91425">
            <a:noAutofit/>
          </a:bodyPr>
          <a:lstStyle/>
          <a:p>
            <a:pPr indent="0" lvl="0" marL="0" rtl="0" algn="ctr">
              <a:lnSpc>
                <a:spcPct val="114000"/>
              </a:lnSpc>
              <a:spcBef>
                <a:spcPts val="0"/>
              </a:spcBef>
              <a:spcAft>
                <a:spcPts val="300"/>
              </a:spcAft>
              <a:buClr>
                <a:srgbClr val="000000"/>
              </a:buClr>
              <a:buSzPts val="1100"/>
              <a:buFont typeface="Arial"/>
              <a:buNone/>
            </a:pPr>
            <a:r>
              <a:rPr b="1" lang="en" sz="1100">
                <a:solidFill>
                  <a:schemeClr val="lt1"/>
                </a:solidFill>
                <a:latin typeface="Raleway"/>
                <a:ea typeface="Raleway"/>
                <a:cs typeface="Raleway"/>
                <a:sym typeface="Raleway"/>
              </a:rPr>
              <a:t>Please keep this slide for attribution </a:t>
            </a:r>
            <a:endParaRPr b="1" sz="1100">
              <a:solidFill>
                <a:schemeClr val="lt1"/>
              </a:solidFill>
              <a:latin typeface="Raleway"/>
              <a:ea typeface="Raleway"/>
              <a:cs typeface="Raleway"/>
              <a:sym typeface="Raleway"/>
            </a:endParaRPr>
          </a:p>
        </p:txBody>
      </p:sp>
      <p:sp>
        <p:nvSpPr>
          <p:cNvPr id="3728" name="Google Shape;3728;p78"/>
          <p:cNvSpPr txBox="1"/>
          <p:nvPr>
            <p:ph idx="2" type="subTitle"/>
          </p:nvPr>
        </p:nvSpPr>
        <p:spPr>
          <a:xfrm>
            <a:off x="1314451" y="2224775"/>
            <a:ext cx="2550900" cy="975000"/>
          </a:xfrm>
          <a:prstGeom prst="rect">
            <a:avLst/>
          </a:prstGeom>
        </p:spPr>
        <p:txBody>
          <a:bodyPr anchorCtr="0" anchor="t" bIns="91425" lIns="91425" spcFirstLastPara="1" rIns="91425" wrap="square" tIns="91425">
            <a:noAutofit/>
          </a:bodyPr>
          <a:lstStyle/>
          <a:p>
            <a:pPr indent="0" lvl="0" marL="0" rtl="0" algn="r">
              <a:spcBef>
                <a:spcPts val="0"/>
              </a:spcBef>
              <a:spcAft>
                <a:spcPts val="0"/>
              </a:spcAft>
              <a:buClr>
                <a:schemeClr val="dk1"/>
              </a:buClr>
              <a:buSzPts val="1100"/>
              <a:buFont typeface="Arial"/>
              <a:buNone/>
            </a:pPr>
            <a:r>
              <a:rPr lang="en"/>
              <a:t>facebook.com/Freepik</a:t>
            </a:r>
            <a:endParaRPr/>
          </a:p>
          <a:p>
            <a:pPr indent="0" lvl="0" marL="0" rtl="0" algn="r">
              <a:spcBef>
                <a:spcPts val="0"/>
              </a:spcBef>
              <a:spcAft>
                <a:spcPts val="0"/>
              </a:spcAft>
              <a:buClr>
                <a:schemeClr val="dk1"/>
              </a:buClr>
              <a:buSzPts val="1100"/>
              <a:buFont typeface="Arial"/>
              <a:buNone/>
            </a:pPr>
            <a:r>
              <a:rPr lang="en"/>
              <a:t>@Freepik_Vectors</a:t>
            </a:r>
            <a:endParaRPr/>
          </a:p>
          <a:p>
            <a:pPr indent="0" lvl="0" marL="0" rtl="0" algn="r">
              <a:spcBef>
                <a:spcPts val="0"/>
              </a:spcBef>
              <a:spcAft>
                <a:spcPts val="0"/>
              </a:spcAft>
              <a:buNone/>
            </a:pPr>
            <a:r>
              <a:rPr lang="en"/>
              <a:t>company/freepik-company</a:t>
            </a:r>
            <a:endParaRPr/>
          </a:p>
        </p:txBody>
      </p:sp>
      <p:grpSp>
        <p:nvGrpSpPr>
          <p:cNvPr id="3729" name="Google Shape;3729;p78"/>
          <p:cNvGrpSpPr/>
          <p:nvPr/>
        </p:nvGrpSpPr>
        <p:grpSpPr>
          <a:xfrm>
            <a:off x="3865360" y="2294374"/>
            <a:ext cx="271446" cy="968565"/>
            <a:chOff x="2769010" y="2734524"/>
            <a:chExt cx="271446" cy="968565"/>
          </a:xfrm>
        </p:grpSpPr>
        <p:sp>
          <p:nvSpPr>
            <p:cNvPr id="3730" name="Google Shape;3730;p78"/>
            <p:cNvSpPr/>
            <p:nvPr/>
          </p:nvSpPr>
          <p:spPr>
            <a:xfrm>
              <a:off x="2769200" y="2734524"/>
              <a:ext cx="271147" cy="271447"/>
            </a:xfrm>
            <a:custGeom>
              <a:rect b="b" l="l" r="r" t="t"/>
              <a:pathLst>
                <a:path extrusionOk="0" h="10872" w="10860">
                  <a:moveTo>
                    <a:pt x="5430" y="1"/>
                  </a:moveTo>
                  <a:cubicBezTo>
                    <a:pt x="3990" y="1"/>
                    <a:pt x="2608" y="560"/>
                    <a:pt x="1596" y="1584"/>
                  </a:cubicBezTo>
                  <a:cubicBezTo>
                    <a:pt x="561" y="2620"/>
                    <a:pt x="1" y="3989"/>
                    <a:pt x="1" y="5430"/>
                  </a:cubicBezTo>
                  <a:cubicBezTo>
                    <a:pt x="1" y="6561"/>
                    <a:pt x="346" y="7645"/>
                    <a:pt x="1001" y="8573"/>
                  </a:cubicBezTo>
                  <a:cubicBezTo>
                    <a:pt x="1632" y="9466"/>
                    <a:pt x="2513" y="10145"/>
                    <a:pt x="3537" y="10538"/>
                  </a:cubicBezTo>
                  <a:cubicBezTo>
                    <a:pt x="3559" y="10544"/>
                    <a:pt x="3579" y="10547"/>
                    <a:pt x="3599" y="10547"/>
                  </a:cubicBezTo>
                  <a:cubicBezTo>
                    <a:pt x="3656" y="10547"/>
                    <a:pt x="3704" y="10522"/>
                    <a:pt x="3740" y="10478"/>
                  </a:cubicBezTo>
                  <a:cubicBezTo>
                    <a:pt x="3763" y="10443"/>
                    <a:pt x="3763" y="10395"/>
                    <a:pt x="3763" y="10371"/>
                  </a:cubicBezTo>
                  <a:lnTo>
                    <a:pt x="3763" y="7275"/>
                  </a:lnTo>
                  <a:cubicBezTo>
                    <a:pt x="3763" y="7180"/>
                    <a:pt x="3692" y="7097"/>
                    <a:pt x="3585" y="7097"/>
                  </a:cubicBezTo>
                  <a:lnTo>
                    <a:pt x="2156" y="7097"/>
                  </a:lnTo>
                  <a:lnTo>
                    <a:pt x="2156" y="5835"/>
                  </a:lnTo>
                  <a:lnTo>
                    <a:pt x="3585" y="5835"/>
                  </a:lnTo>
                  <a:cubicBezTo>
                    <a:pt x="3680" y="5835"/>
                    <a:pt x="3763" y="5751"/>
                    <a:pt x="3763" y="5656"/>
                  </a:cubicBezTo>
                  <a:lnTo>
                    <a:pt x="3763" y="5430"/>
                  </a:lnTo>
                  <a:cubicBezTo>
                    <a:pt x="3763" y="3942"/>
                    <a:pt x="5180" y="2632"/>
                    <a:pt x="6799" y="2632"/>
                  </a:cubicBezTo>
                  <a:lnTo>
                    <a:pt x="7550" y="2632"/>
                  </a:lnTo>
                  <a:lnTo>
                    <a:pt x="7550" y="3894"/>
                  </a:lnTo>
                  <a:lnTo>
                    <a:pt x="6799" y="3894"/>
                  </a:lnTo>
                  <a:cubicBezTo>
                    <a:pt x="6311" y="3894"/>
                    <a:pt x="5883" y="4025"/>
                    <a:pt x="5561" y="4287"/>
                  </a:cubicBezTo>
                  <a:cubicBezTo>
                    <a:pt x="5228" y="4561"/>
                    <a:pt x="5025" y="4966"/>
                    <a:pt x="5025" y="5430"/>
                  </a:cubicBezTo>
                  <a:lnTo>
                    <a:pt x="5025" y="5656"/>
                  </a:lnTo>
                  <a:cubicBezTo>
                    <a:pt x="5025" y="5740"/>
                    <a:pt x="5109" y="5835"/>
                    <a:pt x="5204" y="5835"/>
                  </a:cubicBezTo>
                  <a:lnTo>
                    <a:pt x="5883" y="5835"/>
                  </a:lnTo>
                  <a:cubicBezTo>
                    <a:pt x="5966" y="5835"/>
                    <a:pt x="6061" y="5751"/>
                    <a:pt x="6061" y="5656"/>
                  </a:cubicBezTo>
                  <a:cubicBezTo>
                    <a:pt x="6061" y="5561"/>
                    <a:pt x="5978" y="5478"/>
                    <a:pt x="5883" y="5478"/>
                  </a:cubicBezTo>
                  <a:lnTo>
                    <a:pt x="5371" y="5478"/>
                  </a:lnTo>
                  <a:lnTo>
                    <a:pt x="5371" y="5418"/>
                  </a:lnTo>
                  <a:cubicBezTo>
                    <a:pt x="5371" y="4525"/>
                    <a:pt x="6145" y="4204"/>
                    <a:pt x="6799" y="4204"/>
                  </a:cubicBezTo>
                  <a:lnTo>
                    <a:pt x="7704" y="4204"/>
                  </a:lnTo>
                  <a:cubicBezTo>
                    <a:pt x="7800" y="4204"/>
                    <a:pt x="7883" y="4132"/>
                    <a:pt x="7883" y="4025"/>
                  </a:cubicBezTo>
                  <a:lnTo>
                    <a:pt x="7883" y="2418"/>
                  </a:lnTo>
                  <a:cubicBezTo>
                    <a:pt x="7883" y="2334"/>
                    <a:pt x="7811" y="2239"/>
                    <a:pt x="7704" y="2239"/>
                  </a:cubicBezTo>
                  <a:lnTo>
                    <a:pt x="6799" y="2239"/>
                  </a:lnTo>
                  <a:cubicBezTo>
                    <a:pt x="5966" y="2239"/>
                    <a:pt x="5121" y="2572"/>
                    <a:pt x="4466" y="3156"/>
                  </a:cubicBezTo>
                  <a:cubicBezTo>
                    <a:pt x="3799" y="3763"/>
                    <a:pt x="3418" y="4549"/>
                    <a:pt x="3418" y="5382"/>
                  </a:cubicBezTo>
                  <a:lnTo>
                    <a:pt x="3418" y="5442"/>
                  </a:lnTo>
                  <a:lnTo>
                    <a:pt x="1989" y="5442"/>
                  </a:lnTo>
                  <a:cubicBezTo>
                    <a:pt x="1906" y="5442"/>
                    <a:pt x="1811" y="5513"/>
                    <a:pt x="1811" y="5620"/>
                  </a:cubicBezTo>
                  <a:lnTo>
                    <a:pt x="1811" y="7228"/>
                  </a:lnTo>
                  <a:cubicBezTo>
                    <a:pt x="1811" y="7323"/>
                    <a:pt x="1894" y="7406"/>
                    <a:pt x="1989" y="7406"/>
                  </a:cubicBezTo>
                  <a:lnTo>
                    <a:pt x="3418" y="7406"/>
                  </a:lnTo>
                  <a:lnTo>
                    <a:pt x="3418" y="10085"/>
                  </a:lnTo>
                  <a:cubicBezTo>
                    <a:pt x="1561" y="9300"/>
                    <a:pt x="346" y="7442"/>
                    <a:pt x="346" y="5418"/>
                  </a:cubicBezTo>
                  <a:cubicBezTo>
                    <a:pt x="346" y="2596"/>
                    <a:pt x="2620" y="322"/>
                    <a:pt x="5430" y="322"/>
                  </a:cubicBezTo>
                  <a:cubicBezTo>
                    <a:pt x="8228" y="322"/>
                    <a:pt x="10526" y="2620"/>
                    <a:pt x="10526" y="5418"/>
                  </a:cubicBezTo>
                  <a:cubicBezTo>
                    <a:pt x="10526" y="8228"/>
                    <a:pt x="8240" y="10502"/>
                    <a:pt x="5430" y="10502"/>
                  </a:cubicBezTo>
                  <a:lnTo>
                    <a:pt x="5371" y="10502"/>
                  </a:lnTo>
                  <a:lnTo>
                    <a:pt x="5371" y="7418"/>
                  </a:lnTo>
                  <a:lnTo>
                    <a:pt x="7728" y="7418"/>
                  </a:lnTo>
                  <a:cubicBezTo>
                    <a:pt x="7811" y="7418"/>
                    <a:pt x="7907" y="7347"/>
                    <a:pt x="7907" y="7240"/>
                  </a:cubicBezTo>
                  <a:lnTo>
                    <a:pt x="7907" y="5656"/>
                  </a:lnTo>
                  <a:cubicBezTo>
                    <a:pt x="7907" y="5561"/>
                    <a:pt x="7823" y="5478"/>
                    <a:pt x="7728" y="5478"/>
                  </a:cubicBezTo>
                  <a:lnTo>
                    <a:pt x="6728" y="5478"/>
                  </a:lnTo>
                  <a:cubicBezTo>
                    <a:pt x="6633" y="5478"/>
                    <a:pt x="6549" y="5549"/>
                    <a:pt x="6549" y="5656"/>
                  </a:cubicBezTo>
                  <a:cubicBezTo>
                    <a:pt x="6549" y="5740"/>
                    <a:pt x="6621" y="5835"/>
                    <a:pt x="6728" y="5835"/>
                  </a:cubicBezTo>
                  <a:lnTo>
                    <a:pt x="7561" y="5835"/>
                  </a:lnTo>
                  <a:lnTo>
                    <a:pt x="7561" y="7097"/>
                  </a:lnTo>
                  <a:lnTo>
                    <a:pt x="5204" y="7097"/>
                  </a:lnTo>
                  <a:cubicBezTo>
                    <a:pt x="5121" y="7097"/>
                    <a:pt x="5025" y="7168"/>
                    <a:pt x="5025" y="7275"/>
                  </a:cubicBezTo>
                  <a:lnTo>
                    <a:pt x="5025" y="10693"/>
                  </a:lnTo>
                  <a:cubicBezTo>
                    <a:pt x="5025" y="10788"/>
                    <a:pt x="5109" y="10859"/>
                    <a:pt x="5192" y="10871"/>
                  </a:cubicBezTo>
                  <a:lnTo>
                    <a:pt x="5430" y="10871"/>
                  </a:lnTo>
                  <a:cubicBezTo>
                    <a:pt x="6871" y="10871"/>
                    <a:pt x="8240" y="10312"/>
                    <a:pt x="9276" y="9288"/>
                  </a:cubicBezTo>
                  <a:cubicBezTo>
                    <a:pt x="10300" y="8252"/>
                    <a:pt x="10859" y="6883"/>
                    <a:pt x="10859" y="5442"/>
                  </a:cubicBezTo>
                  <a:cubicBezTo>
                    <a:pt x="10859" y="3989"/>
                    <a:pt x="10300" y="2620"/>
                    <a:pt x="9276" y="1584"/>
                  </a:cubicBezTo>
                  <a:cubicBezTo>
                    <a:pt x="8240" y="560"/>
                    <a:pt x="6871" y="1"/>
                    <a:pt x="54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31" name="Google Shape;3731;p78"/>
            <p:cNvGrpSpPr/>
            <p:nvPr/>
          </p:nvGrpSpPr>
          <p:grpSpPr>
            <a:xfrm>
              <a:off x="2769010" y="3431943"/>
              <a:ext cx="271446" cy="271147"/>
              <a:chOff x="3752358" y="3817349"/>
              <a:chExt cx="346056" cy="345674"/>
            </a:xfrm>
          </p:grpSpPr>
          <p:sp>
            <p:nvSpPr>
              <p:cNvPr id="3732" name="Google Shape;3732;p78"/>
              <p:cNvSpPr/>
              <p:nvPr/>
            </p:nvSpPr>
            <p:spPr>
              <a:xfrm>
                <a:off x="3752358" y="3817349"/>
                <a:ext cx="346056" cy="345674"/>
              </a:xfrm>
              <a:custGeom>
                <a:rect b="b" l="l" r="r" t="t"/>
                <a:pathLst>
                  <a:path extrusionOk="0" h="10860" w="10872">
                    <a:moveTo>
                      <a:pt x="5430" y="334"/>
                    </a:moveTo>
                    <a:cubicBezTo>
                      <a:pt x="8252" y="334"/>
                      <a:pt x="10526" y="2608"/>
                      <a:pt x="10526" y="5430"/>
                    </a:cubicBezTo>
                    <a:cubicBezTo>
                      <a:pt x="10526" y="8240"/>
                      <a:pt x="8228"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300" y="8240"/>
                      <a:pt x="10871" y="6871"/>
                      <a:pt x="10871" y="5430"/>
                    </a:cubicBezTo>
                    <a:cubicBezTo>
                      <a:pt x="10871" y="3989"/>
                      <a:pt x="10300" y="2620"/>
                      <a:pt x="9276" y="1584"/>
                    </a:cubicBezTo>
                    <a:cubicBezTo>
                      <a:pt x="8252" y="560"/>
                      <a:pt x="6882" y="1"/>
                      <a:pt x="54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78"/>
              <p:cNvSpPr/>
              <p:nvPr/>
            </p:nvSpPr>
            <p:spPr>
              <a:xfrm>
                <a:off x="3831933" y="3955682"/>
                <a:ext cx="47809" cy="120540"/>
              </a:xfrm>
              <a:custGeom>
                <a:rect b="b" l="l" r="r" t="t"/>
                <a:pathLst>
                  <a:path extrusionOk="0" h="3787" w="1502">
                    <a:moveTo>
                      <a:pt x="1168" y="346"/>
                    </a:moveTo>
                    <a:lnTo>
                      <a:pt x="1168" y="3430"/>
                    </a:lnTo>
                    <a:lnTo>
                      <a:pt x="358" y="3430"/>
                    </a:lnTo>
                    <a:lnTo>
                      <a:pt x="358" y="346"/>
                    </a:lnTo>
                    <a:close/>
                    <a:moveTo>
                      <a:pt x="180" y="1"/>
                    </a:moveTo>
                    <a:cubicBezTo>
                      <a:pt x="96" y="1"/>
                      <a:pt x="1" y="72"/>
                      <a:pt x="1" y="179"/>
                    </a:cubicBezTo>
                    <a:lnTo>
                      <a:pt x="1" y="3608"/>
                    </a:lnTo>
                    <a:cubicBezTo>
                      <a:pt x="1" y="3703"/>
                      <a:pt x="72" y="3787"/>
                      <a:pt x="180" y="3787"/>
                    </a:cubicBezTo>
                    <a:lnTo>
                      <a:pt x="1323" y="3787"/>
                    </a:lnTo>
                    <a:cubicBezTo>
                      <a:pt x="1418" y="3787"/>
                      <a:pt x="1501" y="3715"/>
                      <a:pt x="1501" y="3608"/>
                    </a:cubicBezTo>
                    <a:lnTo>
                      <a:pt x="1501" y="179"/>
                    </a:lnTo>
                    <a:cubicBezTo>
                      <a:pt x="1501" y="72"/>
                      <a:pt x="1430" y="1"/>
                      <a:pt x="1323"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4" name="Google Shape;3734;p78"/>
              <p:cNvSpPr/>
              <p:nvPr/>
            </p:nvSpPr>
            <p:spPr>
              <a:xfrm>
                <a:off x="3824739" y="3890112"/>
                <a:ext cx="55002" cy="55002"/>
              </a:xfrm>
              <a:custGeom>
                <a:rect b="b" l="l" r="r" t="t"/>
                <a:pathLst>
                  <a:path extrusionOk="0" h="1728" w="1728">
                    <a:moveTo>
                      <a:pt x="870" y="334"/>
                    </a:moveTo>
                    <a:cubicBezTo>
                      <a:pt x="1156" y="334"/>
                      <a:pt x="1394" y="572"/>
                      <a:pt x="1394" y="846"/>
                    </a:cubicBezTo>
                    <a:cubicBezTo>
                      <a:pt x="1394" y="1132"/>
                      <a:pt x="1156" y="1370"/>
                      <a:pt x="870" y="1370"/>
                    </a:cubicBezTo>
                    <a:cubicBezTo>
                      <a:pt x="584" y="1370"/>
                      <a:pt x="346" y="1132"/>
                      <a:pt x="346" y="846"/>
                    </a:cubicBezTo>
                    <a:cubicBezTo>
                      <a:pt x="346" y="572"/>
                      <a:pt x="584" y="334"/>
                      <a:pt x="870" y="334"/>
                    </a:cubicBezTo>
                    <a:close/>
                    <a:moveTo>
                      <a:pt x="870" y="1"/>
                    </a:moveTo>
                    <a:cubicBezTo>
                      <a:pt x="394" y="1"/>
                      <a:pt x="1" y="394"/>
                      <a:pt x="1" y="870"/>
                    </a:cubicBezTo>
                    <a:cubicBezTo>
                      <a:pt x="1" y="1346"/>
                      <a:pt x="394" y="1727"/>
                      <a:pt x="870" y="1727"/>
                    </a:cubicBezTo>
                    <a:cubicBezTo>
                      <a:pt x="1346" y="1727"/>
                      <a:pt x="1727" y="1334"/>
                      <a:pt x="1727" y="870"/>
                    </a:cubicBezTo>
                    <a:cubicBezTo>
                      <a:pt x="1727" y="394"/>
                      <a:pt x="1346" y="1"/>
                      <a:pt x="87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5" name="Google Shape;3735;p78"/>
              <p:cNvSpPr/>
              <p:nvPr/>
            </p:nvSpPr>
            <p:spPr>
              <a:xfrm>
                <a:off x="3904696" y="3955682"/>
                <a:ext cx="128148" cy="120540"/>
              </a:xfrm>
              <a:custGeom>
                <a:rect b="b" l="l" r="r" t="t"/>
                <a:pathLst>
                  <a:path extrusionOk="0" h="3787" w="4026">
                    <a:moveTo>
                      <a:pt x="191" y="1"/>
                    </a:moveTo>
                    <a:cubicBezTo>
                      <a:pt x="96" y="1"/>
                      <a:pt x="1" y="72"/>
                      <a:pt x="1" y="179"/>
                    </a:cubicBezTo>
                    <a:lnTo>
                      <a:pt x="1" y="3608"/>
                    </a:lnTo>
                    <a:cubicBezTo>
                      <a:pt x="1" y="3703"/>
                      <a:pt x="84" y="3787"/>
                      <a:pt x="191" y="3787"/>
                    </a:cubicBezTo>
                    <a:lnTo>
                      <a:pt x="1334" y="3787"/>
                    </a:lnTo>
                    <a:cubicBezTo>
                      <a:pt x="1418" y="3787"/>
                      <a:pt x="1513" y="3715"/>
                      <a:pt x="1513" y="3608"/>
                    </a:cubicBezTo>
                    <a:lnTo>
                      <a:pt x="1513" y="2382"/>
                    </a:lnTo>
                    <a:cubicBezTo>
                      <a:pt x="1513" y="1977"/>
                      <a:pt x="1596" y="1501"/>
                      <a:pt x="2037" y="1501"/>
                    </a:cubicBezTo>
                    <a:cubicBezTo>
                      <a:pt x="2347" y="1501"/>
                      <a:pt x="2477" y="1763"/>
                      <a:pt x="2525" y="2060"/>
                    </a:cubicBezTo>
                    <a:cubicBezTo>
                      <a:pt x="2537" y="2156"/>
                      <a:pt x="2608" y="2215"/>
                      <a:pt x="2692" y="2215"/>
                    </a:cubicBezTo>
                    <a:cubicBezTo>
                      <a:pt x="2787" y="2215"/>
                      <a:pt x="2870" y="2120"/>
                      <a:pt x="2847" y="2025"/>
                    </a:cubicBezTo>
                    <a:cubicBezTo>
                      <a:pt x="2763" y="1465"/>
                      <a:pt x="2477" y="1155"/>
                      <a:pt x="2013" y="1155"/>
                    </a:cubicBezTo>
                    <a:cubicBezTo>
                      <a:pt x="1465" y="1155"/>
                      <a:pt x="1156" y="1608"/>
                      <a:pt x="1156" y="2382"/>
                    </a:cubicBezTo>
                    <a:lnTo>
                      <a:pt x="1156" y="3430"/>
                    </a:lnTo>
                    <a:lnTo>
                      <a:pt x="346" y="3430"/>
                    </a:lnTo>
                    <a:lnTo>
                      <a:pt x="346" y="358"/>
                    </a:lnTo>
                    <a:lnTo>
                      <a:pt x="918" y="358"/>
                    </a:lnTo>
                    <a:lnTo>
                      <a:pt x="918" y="572"/>
                    </a:lnTo>
                    <a:cubicBezTo>
                      <a:pt x="918" y="632"/>
                      <a:pt x="930" y="679"/>
                      <a:pt x="977" y="715"/>
                    </a:cubicBezTo>
                    <a:cubicBezTo>
                      <a:pt x="1007" y="733"/>
                      <a:pt x="1043" y="742"/>
                      <a:pt x="1078" y="742"/>
                    </a:cubicBezTo>
                    <a:cubicBezTo>
                      <a:pt x="1114" y="742"/>
                      <a:pt x="1150" y="733"/>
                      <a:pt x="1180" y="715"/>
                    </a:cubicBezTo>
                    <a:cubicBezTo>
                      <a:pt x="1477" y="477"/>
                      <a:pt x="1835" y="358"/>
                      <a:pt x="2227" y="358"/>
                    </a:cubicBezTo>
                    <a:cubicBezTo>
                      <a:pt x="3204" y="358"/>
                      <a:pt x="3656" y="1191"/>
                      <a:pt x="3656" y="2001"/>
                    </a:cubicBezTo>
                    <a:lnTo>
                      <a:pt x="3656" y="3430"/>
                    </a:lnTo>
                    <a:lnTo>
                      <a:pt x="2847" y="3430"/>
                    </a:lnTo>
                    <a:lnTo>
                      <a:pt x="2847" y="2870"/>
                    </a:lnTo>
                    <a:cubicBezTo>
                      <a:pt x="2847" y="2775"/>
                      <a:pt x="2775" y="2703"/>
                      <a:pt x="2692" y="2703"/>
                    </a:cubicBezTo>
                    <a:cubicBezTo>
                      <a:pt x="2597" y="2703"/>
                      <a:pt x="2525" y="2775"/>
                      <a:pt x="2525" y="2870"/>
                    </a:cubicBezTo>
                    <a:lnTo>
                      <a:pt x="2525" y="3596"/>
                    </a:lnTo>
                    <a:cubicBezTo>
                      <a:pt x="2525" y="3691"/>
                      <a:pt x="2597" y="3775"/>
                      <a:pt x="2704" y="3775"/>
                    </a:cubicBezTo>
                    <a:lnTo>
                      <a:pt x="3847" y="3775"/>
                    </a:lnTo>
                    <a:cubicBezTo>
                      <a:pt x="3942" y="3775"/>
                      <a:pt x="4025" y="3703"/>
                      <a:pt x="4025" y="3596"/>
                    </a:cubicBezTo>
                    <a:lnTo>
                      <a:pt x="4025" y="1989"/>
                    </a:lnTo>
                    <a:cubicBezTo>
                      <a:pt x="4025" y="810"/>
                      <a:pt x="3299" y="1"/>
                      <a:pt x="2239" y="1"/>
                    </a:cubicBezTo>
                    <a:cubicBezTo>
                      <a:pt x="1894" y="1"/>
                      <a:pt x="1573" y="84"/>
                      <a:pt x="1275" y="251"/>
                    </a:cubicBezTo>
                    <a:lnTo>
                      <a:pt x="1275" y="179"/>
                    </a:lnTo>
                    <a:cubicBezTo>
                      <a:pt x="1275" y="84"/>
                      <a:pt x="1204" y="1"/>
                      <a:pt x="1096"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6" name="Google Shape;3736;p78"/>
            <p:cNvGrpSpPr/>
            <p:nvPr/>
          </p:nvGrpSpPr>
          <p:grpSpPr>
            <a:xfrm>
              <a:off x="2769016" y="3083409"/>
              <a:ext cx="271421" cy="271147"/>
              <a:chOff x="4201447" y="3817349"/>
              <a:chExt cx="346024" cy="345674"/>
            </a:xfrm>
          </p:grpSpPr>
          <p:sp>
            <p:nvSpPr>
              <p:cNvPr id="3737" name="Google Shape;3737;p78"/>
              <p:cNvSpPr/>
              <p:nvPr/>
            </p:nvSpPr>
            <p:spPr>
              <a:xfrm>
                <a:off x="4201447" y="3817349"/>
                <a:ext cx="346024" cy="345674"/>
              </a:xfrm>
              <a:custGeom>
                <a:rect b="b" l="l" r="r" t="t"/>
                <a:pathLst>
                  <a:path extrusionOk="0" h="10860" w="10871">
                    <a:moveTo>
                      <a:pt x="5430" y="334"/>
                    </a:moveTo>
                    <a:cubicBezTo>
                      <a:pt x="8252" y="334"/>
                      <a:pt x="10526" y="2608"/>
                      <a:pt x="10526" y="5430"/>
                    </a:cubicBezTo>
                    <a:cubicBezTo>
                      <a:pt x="10526" y="8240"/>
                      <a:pt x="8252" y="10514"/>
                      <a:pt x="5430" y="10514"/>
                    </a:cubicBezTo>
                    <a:cubicBezTo>
                      <a:pt x="2620" y="10514"/>
                      <a:pt x="346" y="8240"/>
                      <a:pt x="346" y="5430"/>
                    </a:cubicBezTo>
                    <a:cubicBezTo>
                      <a:pt x="346" y="2608"/>
                      <a:pt x="2620" y="334"/>
                      <a:pt x="5430" y="334"/>
                    </a:cubicBezTo>
                    <a:close/>
                    <a:moveTo>
                      <a:pt x="5430" y="1"/>
                    </a:moveTo>
                    <a:cubicBezTo>
                      <a:pt x="3989" y="1"/>
                      <a:pt x="2620" y="560"/>
                      <a:pt x="1596" y="1584"/>
                    </a:cubicBezTo>
                    <a:cubicBezTo>
                      <a:pt x="572" y="2620"/>
                      <a:pt x="1" y="3989"/>
                      <a:pt x="1" y="5430"/>
                    </a:cubicBezTo>
                    <a:cubicBezTo>
                      <a:pt x="1" y="6871"/>
                      <a:pt x="572" y="8240"/>
                      <a:pt x="1596" y="9264"/>
                    </a:cubicBezTo>
                    <a:cubicBezTo>
                      <a:pt x="2620" y="10300"/>
                      <a:pt x="3989" y="10859"/>
                      <a:pt x="5430" y="10859"/>
                    </a:cubicBezTo>
                    <a:cubicBezTo>
                      <a:pt x="6882" y="10859"/>
                      <a:pt x="8252" y="10300"/>
                      <a:pt x="9276" y="9264"/>
                    </a:cubicBezTo>
                    <a:cubicBezTo>
                      <a:pt x="10299" y="8240"/>
                      <a:pt x="10871" y="6871"/>
                      <a:pt x="10871" y="5430"/>
                    </a:cubicBezTo>
                    <a:cubicBezTo>
                      <a:pt x="10871" y="3989"/>
                      <a:pt x="10299" y="2620"/>
                      <a:pt x="9276" y="1584"/>
                    </a:cubicBezTo>
                    <a:cubicBezTo>
                      <a:pt x="8252" y="560"/>
                      <a:pt x="6882" y="1"/>
                      <a:pt x="5430"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8" name="Google Shape;3738;p78"/>
              <p:cNvSpPr/>
              <p:nvPr/>
            </p:nvSpPr>
            <p:spPr>
              <a:xfrm>
                <a:off x="4271569" y="3904531"/>
                <a:ext cx="227394" cy="185728"/>
              </a:xfrm>
              <a:custGeom>
                <a:rect b="b" l="l" r="r" t="t"/>
                <a:pathLst>
                  <a:path extrusionOk="0" h="5835" w="7144">
                    <a:moveTo>
                      <a:pt x="4620" y="0"/>
                    </a:moveTo>
                    <a:cubicBezTo>
                      <a:pt x="3727" y="0"/>
                      <a:pt x="2977" y="691"/>
                      <a:pt x="2905" y="1572"/>
                    </a:cubicBezTo>
                    <a:cubicBezTo>
                      <a:pt x="2727" y="1548"/>
                      <a:pt x="2358" y="1441"/>
                      <a:pt x="2262" y="1405"/>
                    </a:cubicBezTo>
                    <a:cubicBezTo>
                      <a:pt x="1643" y="1203"/>
                      <a:pt x="1072" y="810"/>
                      <a:pt x="631" y="322"/>
                    </a:cubicBezTo>
                    <a:cubicBezTo>
                      <a:pt x="596" y="298"/>
                      <a:pt x="572" y="274"/>
                      <a:pt x="524" y="262"/>
                    </a:cubicBezTo>
                    <a:cubicBezTo>
                      <a:pt x="517" y="261"/>
                      <a:pt x="509" y="260"/>
                      <a:pt x="501" y="260"/>
                    </a:cubicBezTo>
                    <a:cubicBezTo>
                      <a:pt x="436" y="260"/>
                      <a:pt x="367" y="304"/>
                      <a:pt x="346" y="357"/>
                    </a:cubicBezTo>
                    <a:cubicBezTo>
                      <a:pt x="238" y="572"/>
                      <a:pt x="179" y="810"/>
                      <a:pt x="179" y="1048"/>
                    </a:cubicBezTo>
                    <a:cubicBezTo>
                      <a:pt x="179" y="1393"/>
                      <a:pt x="286" y="1727"/>
                      <a:pt x="476" y="1977"/>
                    </a:cubicBezTo>
                    <a:cubicBezTo>
                      <a:pt x="466" y="1975"/>
                      <a:pt x="456" y="1974"/>
                      <a:pt x="446" y="1974"/>
                    </a:cubicBezTo>
                    <a:cubicBezTo>
                      <a:pt x="397" y="1974"/>
                      <a:pt x="349" y="1997"/>
                      <a:pt x="310" y="2036"/>
                    </a:cubicBezTo>
                    <a:cubicBezTo>
                      <a:pt x="286" y="2060"/>
                      <a:pt x="286" y="2108"/>
                      <a:pt x="274" y="2143"/>
                    </a:cubicBezTo>
                    <a:lnTo>
                      <a:pt x="274" y="2203"/>
                    </a:lnTo>
                    <a:cubicBezTo>
                      <a:pt x="274" y="2655"/>
                      <a:pt x="476" y="3072"/>
                      <a:pt x="822" y="3358"/>
                    </a:cubicBezTo>
                    <a:cubicBezTo>
                      <a:pt x="786" y="3370"/>
                      <a:pt x="774" y="3405"/>
                      <a:pt x="762" y="3417"/>
                    </a:cubicBezTo>
                    <a:cubicBezTo>
                      <a:pt x="750" y="3465"/>
                      <a:pt x="727" y="3513"/>
                      <a:pt x="750" y="3548"/>
                    </a:cubicBezTo>
                    <a:cubicBezTo>
                      <a:pt x="893" y="4024"/>
                      <a:pt x="1262" y="4405"/>
                      <a:pt x="1727" y="4548"/>
                    </a:cubicBezTo>
                    <a:cubicBezTo>
                      <a:pt x="1310" y="4798"/>
                      <a:pt x="834" y="4941"/>
                      <a:pt x="334" y="4941"/>
                    </a:cubicBezTo>
                    <a:lnTo>
                      <a:pt x="191" y="4941"/>
                    </a:lnTo>
                    <a:cubicBezTo>
                      <a:pt x="107" y="4941"/>
                      <a:pt x="36" y="5001"/>
                      <a:pt x="12" y="5084"/>
                    </a:cubicBezTo>
                    <a:cubicBezTo>
                      <a:pt x="0" y="5156"/>
                      <a:pt x="48" y="5239"/>
                      <a:pt x="107" y="5263"/>
                    </a:cubicBezTo>
                    <a:cubicBezTo>
                      <a:pt x="727" y="5632"/>
                      <a:pt x="1465" y="5834"/>
                      <a:pt x="2191" y="5834"/>
                    </a:cubicBezTo>
                    <a:cubicBezTo>
                      <a:pt x="3072" y="5834"/>
                      <a:pt x="3905" y="5560"/>
                      <a:pt x="4596" y="5060"/>
                    </a:cubicBezTo>
                    <a:cubicBezTo>
                      <a:pt x="4691" y="5001"/>
                      <a:pt x="4691" y="4858"/>
                      <a:pt x="4620" y="4786"/>
                    </a:cubicBezTo>
                    <a:cubicBezTo>
                      <a:pt x="4587" y="4754"/>
                      <a:pt x="4544" y="4735"/>
                      <a:pt x="4499" y="4735"/>
                    </a:cubicBezTo>
                    <a:cubicBezTo>
                      <a:pt x="4463" y="4735"/>
                      <a:pt x="4426" y="4748"/>
                      <a:pt x="4394" y="4775"/>
                    </a:cubicBezTo>
                    <a:cubicBezTo>
                      <a:pt x="3763" y="5215"/>
                      <a:pt x="3013" y="5489"/>
                      <a:pt x="2191" y="5489"/>
                    </a:cubicBezTo>
                    <a:cubicBezTo>
                      <a:pt x="1727" y="5489"/>
                      <a:pt x="1262" y="5394"/>
                      <a:pt x="846" y="5239"/>
                    </a:cubicBezTo>
                    <a:cubicBezTo>
                      <a:pt x="1369" y="5144"/>
                      <a:pt x="1846" y="4917"/>
                      <a:pt x="2262" y="4584"/>
                    </a:cubicBezTo>
                    <a:cubicBezTo>
                      <a:pt x="2310" y="4536"/>
                      <a:pt x="2334" y="4477"/>
                      <a:pt x="2322" y="4417"/>
                    </a:cubicBezTo>
                    <a:cubicBezTo>
                      <a:pt x="2310" y="4346"/>
                      <a:pt x="2239" y="4286"/>
                      <a:pt x="2155" y="4286"/>
                    </a:cubicBezTo>
                    <a:cubicBezTo>
                      <a:pt x="1739" y="4263"/>
                      <a:pt x="1369" y="4048"/>
                      <a:pt x="1167" y="3691"/>
                    </a:cubicBezTo>
                    <a:cubicBezTo>
                      <a:pt x="1250" y="3691"/>
                      <a:pt x="1358" y="3667"/>
                      <a:pt x="1441" y="3643"/>
                    </a:cubicBezTo>
                    <a:cubicBezTo>
                      <a:pt x="1524" y="3632"/>
                      <a:pt x="1584" y="3572"/>
                      <a:pt x="1584" y="3489"/>
                    </a:cubicBezTo>
                    <a:cubicBezTo>
                      <a:pt x="1596" y="3405"/>
                      <a:pt x="1536" y="3334"/>
                      <a:pt x="1441" y="3298"/>
                    </a:cubicBezTo>
                    <a:cubicBezTo>
                      <a:pt x="1000" y="3191"/>
                      <a:pt x="667" y="2822"/>
                      <a:pt x="596" y="2381"/>
                    </a:cubicBezTo>
                    <a:lnTo>
                      <a:pt x="596" y="2381"/>
                    </a:lnTo>
                    <a:cubicBezTo>
                      <a:pt x="727" y="2405"/>
                      <a:pt x="869" y="2417"/>
                      <a:pt x="1000" y="2417"/>
                    </a:cubicBezTo>
                    <a:cubicBezTo>
                      <a:pt x="1084" y="2417"/>
                      <a:pt x="1143" y="2358"/>
                      <a:pt x="1167" y="2274"/>
                    </a:cubicBezTo>
                    <a:cubicBezTo>
                      <a:pt x="1179" y="2203"/>
                      <a:pt x="1131" y="2143"/>
                      <a:pt x="1072" y="2108"/>
                    </a:cubicBezTo>
                    <a:cubicBezTo>
                      <a:pt x="703" y="1881"/>
                      <a:pt x="476" y="1488"/>
                      <a:pt x="476" y="1048"/>
                    </a:cubicBezTo>
                    <a:cubicBezTo>
                      <a:pt x="476" y="953"/>
                      <a:pt x="488" y="846"/>
                      <a:pt x="524" y="738"/>
                    </a:cubicBezTo>
                    <a:cubicBezTo>
                      <a:pt x="965" y="1191"/>
                      <a:pt x="1524" y="1524"/>
                      <a:pt x="2120" y="1727"/>
                    </a:cubicBezTo>
                    <a:cubicBezTo>
                      <a:pt x="2120" y="1727"/>
                      <a:pt x="2715" y="1905"/>
                      <a:pt x="2929" y="1917"/>
                    </a:cubicBezTo>
                    <a:lnTo>
                      <a:pt x="3024" y="1917"/>
                    </a:lnTo>
                    <a:cubicBezTo>
                      <a:pt x="3096" y="1917"/>
                      <a:pt x="3167" y="1869"/>
                      <a:pt x="3191" y="1798"/>
                    </a:cubicBezTo>
                    <a:cubicBezTo>
                      <a:pt x="3203" y="1786"/>
                      <a:pt x="3203" y="1750"/>
                      <a:pt x="3203" y="1738"/>
                    </a:cubicBezTo>
                    <a:lnTo>
                      <a:pt x="3203" y="1703"/>
                    </a:lnTo>
                    <a:cubicBezTo>
                      <a:pt x="3203" y="953"/>
                      <a:pt x="3810" y="334"/>
                      <a:pt x="4572" y="334"/>
                    </a:cubicBezTo>
                    <a:cubicBezTo>
                      <a:pt x="4941" y="334"/>
                      <a:pt x="5287" y="488"/>
                      <a:pt x="5549" y="750"/>
                    </a:cubicBezTo>
                    <a:cubicBezTo>
                      <a:pt x="5585" y="787"/>
                      <a:pt x="5621" y="802"/>
                      <a:pt x="5663" y="802"/>
                    </a:cubicBezTo>
                    <a:cubicBezTo>
                      <a:pt x="5676" y="802"/>
                      <a:pt x="5689" y="801"/>
                      <a:pt x="5703" y="798"/>
                    </a:cubicBezTo>
                    <a:cubicBezTo>
                      <a:pt x="5882" y="762"/>
                      <a:pt x="6049" y="738"/>
                      <a:pt x="6203" y="679"/>
                    </a:cubicBezTo>
                    <a:lnTo>
                      <a:pt x="6203" y="679"/>
                    </a:lnTo>
                    <a:cubicBezTo>
                      <a:pt x="6120" y="762"/>
                      <a:pt x="6013" y="857"/>
                      <a:pt x="5894" y="917"/>
                    </a:cubicBezTo>
                    <a:cubicBezTo>
                      <a:pt x="5822" y="965"/>
                      <a:pt x="5787" y="1048"/>
                      <a:pt x="5822" y="1143"/>
                    </a:cubicBezTo>
                    <a:cubicBezTo>
                      <a:pt x="5846" y="1203"/>
                      <a:pt x="5930" y="1250"/>
                      <a:pt x="6001" y="1250"/>
                    </a:cubicBezTo>
                    <a:cubicBezTo>
                      <a:pt x="6144" y="1227"/>
                      <a:pt x="6287" y="1215"/>
                      <a:pt x="6418" y="1167"/>
                    </a:cubicBezTo>
                    <a:lnTo>
                      <a:pt x="6418" y="1167"/>
                    </a:lnTo>
                    <a:cubicBezTo>
                      <a:pt x="6299" y="1286"/>
                      <a:pt x="6168" y="1405"/>
                      <a:pt x="6013" y="1512"/>
                    </a:cubicBezTo>
                    <a:cubicBezTo>
                      <a:pt x="5965" y="1548"/>
                      <a:pt x="5941" y="1608"/>
                      <a:pt x="5941" y="1655"/>
                    </a:cubicBezTo>
                    <a:lnTo>
                      <a:pt x="5941" y="1679"/>
                    </a:lnTo>
                    <a:lnTo>
                      <a:pt x="5941" y="1703"/>
                    </a:lnTo>
                    <a:lnTo>
                      <a:pt x="5941" y="1727"/>
                    </a:lnTo>
                    <a:cubicBezTo>
                      <a:pt x="5941" y="2691"/>
                      <a:pt x="5572" y="3572"/>
                      <a:pt x="4977" y="4227"/>
                    </a:cubicBezTo>
                    <a:cubicBezTo>
                      <a:pt x="4918" y="4298"/>
                      <a:pt x="4918" y="4405"/>
                      <a:pt x="4977" y="4465"/>
                    </a:cubicBezTo>
                    <a:cubicBezTo>
                      <a:pt x="5011" y="4499"/>
                      <a:pt x="5053" y="4514"/>
                      <a:pt x="5096" y="4514"/>
                    </a:cubicBezTo>
                    <a:cubicBezTo>
                      <a:pt x="5143" y="4514"/>
                      <a:pt x="5190" y="4496"/>
                      <a:pt x="5227" y="4465"/>
                    </a:cubicBezTo>
                    <a:cubicBezTo>
                      <a:pt x="5894" y="3715"/>
                      <a:pt x="6263" y="2762"/>
                      <a:pt x="6287" y="1750"/>
                    </a:cubicBezTo>
                    <a:cubicBezTo>
                      <a:pt x="6596" y="1524"/>
                      <a:pt x="6846" y="1250"/>
                      <a:pt x="7061" y="917"/>
                    </a:cubicBezTo>
                    <a:cubicBezTo>
                      <a:pt x="7144" y="857"/>
                      <a:pt x="7132" y="750"/>
                      <a:pt x="7061" y="715"/>
                    </a:cubicBezTo>
                    <a:cubicBezTo>
                      <a:pt x="7029" y="683"/>
                      <a:pt x="6987" y="667"/>
                      <a:pt x="6937" y="667"/>
                    </a:cubicBezTo>
                    <a:cubicBezTo>
                      <a:pt x="6912" y="667"/>
                      <a:pt x="6886" y="671"/>
                      <a:pt x="6858" y="679"/>
                    </a:cubicBezTo>
                    <a:cubicBezTo>
                      <a:pt x="6775" y="726"/>
                      <a:pt x="6680" y="750"/>
                      <a:pt x="6596" y="786"/>
                    </a:cubicBezTo>
                    <a:cubicBezTo>
                      <a:pt x="6680" y="667"/>
                      <a:pt x="6763" y="512"/>
                      <a:pt x="6823" y="369"/>
                    </a:cubicBezTo>
                    <a:cubicBezTo>
                      <a:pt x="6834" y="310"/>
                      <a:pt x="6834" y="238"/>
                      <a:pt x="6787" y="191"/>
                    </a:cubicBezTo>
                    <a:cubicBezTo>
                      <a:pt x="6750" y="153"/>
                      <a:pt x="6703" y="135"/>
                      <a:pt x="6659" y="135"/>
                    </a:cubicBezTo>
                    <a:cubicBezTo>
                      <a:pt x="6632" y="135"/>
                      <a:pt x="6607" y="142"/>
                      <a:pt x="6584" y="155"/>
                    </a:cubicBezTo>
                    <a:cubicBezTo>
                      <a:pt x="6322" y="310"/>
                      <a:pt x="6061" y="393"/>
                      <a:pt x="5775" y="441"/>
                    </a:cubicBezTo>
                    <a:cubicBezTo>
                      <a:pt x="5465" y="143"/>
                      <a:pt x="5048" y="0"/>
                      <a:pt x="4620"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739" name="Google Shape;3739;p78"/>
          <p:cNvGrpSpPr/>
          <p:nvPr/>
        </p:nvGrpSpPr>
        <p:grpSpPr>
          <a:xfrm>
            <a:off x="4531661" y="2186163"/>
            <a:ext cx="80672" cy="1321569"/>
            <a:chOff x="240800" y="2611388"/>
            <a:chExt cx="14075" cy="245512"/>
          </a:xfrm>
        </p:grpSpPr>
        <p:sp>
          <p:nvSpPr>
            <p:cNvPr id="3740" name="Google Shape;3740;p78"/>
            <p:cNvSpPr/>
            <p:nvPr/>
          </p:nvSpPr>
          <p:spPr>
            <a:xfrm>
              <a:off x="241875" y="2611388"/>
              <a:ext cx="11398" cy="139107"/>
            </a:xfrm>
            <a:custGeom>
              <a:rect b="b" l="l" r="r" t="t"/>
              <a:pathLst>
                <a:path extrusionOk="0" h="16409" w="456">
                  <a:moveTo>
                    <a:pt x="0" y="1"/>
                  </a:moveTo>
                  <a:lnTo>
                    <a:pt x="0" y="16408"/>
                  </a:lnTo>
                  <a:lnTo>
                    <a:pt x="455" y="16408"/>
                  </a:lnTo>
                  <a:lnTo>
                    <a:pt x="45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78"/>
            <p:cNvSpPr/>
            <p:nvPr/>
          </p:nvSpPr>
          <p:spPr>
            <a:xfrm>
              <a:off x="240800" y="2777525"/>
              <a:ext cx="13550" cy="9775"/>
            </a:xfrm>
            <a:custGeom>
              <a:rect b="b" l="l" r="r" t="t"/>
              <a:pathLst>
                <a:path extrusionOk="0" h="391" w="542">
                  <a:moveTo>
                    <a:pt x="215" y="1"/>
                  </a:moveTo>
                  <a:cubicBezTo>
                    <a:pt x="67" y="1"/>
                    <a:pt x="0" y="169"/>
                    <a:pt x="0" y="254"/>
                  </a:cubicBezTo>
                  <a:lnTo>
                    <a:pt x="107" y="361"/>
                  </a:lnTo>
                  <a:cubicBezTo>
                    <a:pt x="153" y="382"/>
                    <a:pt x="198" y="391"/>
                    <a:pt x="240" y="391"/>
                  </a:cubicBezTo>
                  <a:cubicBezTo>
                    <a:pt x="418" y="391"/>
                    <a:pt x="542" y="234"/>
                    <a:pt x="455" y="147"/>
                  </a:cubicBezTo>
                  <a:cubicBezTo>
                    <a:pt x="455" y="40"/>
                    <a:pt x="348" y="40"/>
                    <a:pt x="348" y="40"/>
                  </a:cubicBezTo>
                  <a:cubicBezTo>
                    <a:pt x="298" y="12"/>
                    <a:pt x="254" y="1"/>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78"/>
            <p:cNvSpPr/>
            <p:nvPr/>
          </p:nvSpPr>
          <p:spPr>
            <a:xfrm>
              <a:off x="240800" y="2811975"/>
              <a:ext cx="14075" cy="10725"/>
            </a:xfrm>
            <a:custGeom>
              <a:rect b="b" l="l" r="r" t="t"/>
              <a:pathLst>
                <a:path extrusionOk="0" h="429" w="563">
                  <a:moveTo>
                    <a:pt x="348" y="0"/>
                  </a:moveTo>
                  <a:cubicBezTo>
                    <a:pt x="107" y="0"/>
                    <a:pt x="0" y="108"/>
                    <a:pt x="0" y="322"/>
                  </a:cubicBezTo>
                  <a:cubicBezTo>
                    <a:pt x="107" y="322"/>
                    <a:pt x="107" y="429"/>
                    <a:pt x="107" y="429"/>
                  </a:cubicBezTo>
                  <a:cubicBezTo>
                    <a:pt x="348" y="429"/>
                    <a:pt x="562" y="322"/>
                    <a:pt x="455" y="108"/>
                  </a:cubicBezTo>
                  <a:lnTo>
                    <a:pt x="34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3" name="Google Shape;3743;p78"/>
            <p:cNvSpPr/>
            <p:nvPr/>
          </p:nvSpPr>
          <p:spPr>
            <a:xfrm>
              <a:off x="240800" y="2847375"/>
              <a:ext cx="13550" cy="9525"/>
            </a:xfrm>
            <a:custGeom>
              <a:rect b="b" l="l" r="r" t="t"/>
              <a:pathLst>
                <a:path extrusionOk="0" h="381" w="542">
                  <a:moveTo>
                    <a:pt x="224" y="1"/>
                  </a:moveTo>
                  <a:cubicBezTo>
                    <a:pt x="70" y="1"/>
                    <a:pt x="0" y="157"/>
                    <a:pt x="0" y="244"/>
                  </a:cubicBezTo>
                  <a:lnTo>
                    <a:pt x="107" y="351"/>
                  </a:lnTo>
                  <a:cubicBezTo>
                    <a:pt x="153" y="371"/>
                    <a:pt x="198" y="380"/>
                    <a:pt x="240" y="380"/>
                  </a:cubicBezTo>
                  <a:cubicBezTo>
                    <a:pt x="418" y="380"/>
                    <a:pt x="542" y="223"/>
                    <a:pt x="455" y="137"/>
                  </a:cubicBezTo>
                  <a:cubicBezTo>
                    <a:pt x="455" y="30"/>
                    <a:pt x="348" y="30"/>
                    <a:pt x="348" y="30"/>
                  </a:cubicBezTo>
                  <a:cubicBezTo>
                    <a:pt x="302" y="9"/>
                    <a:pt x="261" y="1"/>
                    <a:pt x="22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44" name="Google Shape;3744;p78"/>
          <p:cNvGrpSpPr/>
          <p:nvPr/>
        </p:nvGrpSpPr>
        <p:grpSpPr>
          <a:xfrm>
            <a:off x="2632679" y="169405"/>
            <a:ext cx="543432" cy="741197"/>
            <a:chOff x="2878829" y="3023092"/>
            <a:chExt cx="543432" cy="741197"/>
          </a:xfrm>
        </p:grpSpPr>
        <p:sp>
          <p:nvSpPr>
            <p:cNvPr id="3745" name="Google Shape;3745;p7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7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7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7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7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7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1" name="Google Shape;3751;p7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2" name="Google Shape;3752;p7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7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4" name="Google Shape;3754;p7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5" name="Google Shape;3755;p7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7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7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7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9" name="Google Shape;3759;p7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0" name="Google Shape;3760;p7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7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7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7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7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7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6" name="Google Shape;3766;p7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7" name="Google Shape;3767;p7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8" name="Google Shape;3768;p7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69" name="Google Shape;3769;p78"/>
          <p:cNvGrpSpPr/>
          <p:nvPr/>
        </p:nvGrpSpPr>
        <p:grpSpPr>
          <a:xfrm>
            <a:off x="8153509" y="2859230"/>
            <a:ext cx="541000" cy="741197"/>
            <a:chOff x="1148622" y="1207755"/>
            <a:chExt cx="541000" cy="741197"/>
          </a:xfrm>
        </p:grpSpPr>
        <p:sp>
          <p:nvSpPr>
            <p:cNvPr id="3770" name="Google Shape;3770;p78"/>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1" name="Google Shape;3771;p78"/>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2" name="Google Shape;3772;p78"/>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3" name="Google Shape;3773;p78"/>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4" name="Google Shape;3774;p78"/>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5" name="Google Shape;3775;p78"/>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6" name="Google Shape;3776;p78"/>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7" name="Google Shape;3777;p78"/>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8" name="Google Shape;3778;p78"/>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9" name="Google Shape;3779;p78"/>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0" name="Google Shape;3780;p78"/>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1" name="Google Shape;3781;p78"/>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2" name="Google Shape;3782;p78"/>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3" name="Google Shape;3783;p78"/>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4" name="Google Shape;3784;p78"/>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78"/>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6" name="Google Shape;3786;p78"/>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7" name="Google Shape;3787;p78"/>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78"/>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78"/>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78"/>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1" name="Google Shape;3791;p78"/>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2" name="Google Shape;3792;p78"/>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78"/>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94" name="Google Shape;3794;p78"/>
          <p:cNvGrpSpPr/>
          <p:nvPr/>
        </p:nvGrpSpPr>
        <p:grpSpPr>
          <a:xfrm>
            <a:off x="984079" y="3723780"/>
            <a:ext cx="543432" cy="741197"/>
            <a:chOff x="2878829" y="3023092"/>
            <a:chExt cx="543432" cy="741197"/>
          </a:xfrm>
        </p:grpSpPr>
        <p:sp>
          <p:nvSpPr>
            <p:cNvPr id="3795" name="Google Shape;3795;p78"/>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78"/>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78"/>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8" name="Google Shape;3798;p78"/>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9" name="Google Shape;3799;p78"/>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0" name="Google Shape;3800;p78"/>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78"/>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2" name="Google Shape;3802;p78"/>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3" name="Google Shape;3803;p78"/>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78"/>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78"/>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78"/>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7" name="Google Shape;3807;p78"/>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8" name="Google Shape;3808;p78"/>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78"/>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78"/>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78"/>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78"/>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78"/>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4" name="Google Shape;3814;p78"/>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5" name="Google Shape;3815;p78"/>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6" name="Google Shape;3816;p78"/>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7" name="Google Shape;3817;p78"/>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8" name="Google Shape;3818;p78"/>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19" name="Google Shape;3819;p78"/>
          <p:cNvGrpSpPr/>
          <p:nvPr/>
        </p:nvGrpSpPr>
        <p:grpSpPr>
          <a:xfrm>
            <a:off x="350893" y="345057"/>
            <a:ext cx="8225504" cy="4106844"/>
            <a:chOff x="350893" y="345057"/>
            <a:chExt cx="8225504" cy="4106844"/>
          </a:xfrm>
        </p:grpSpPr>
        <p:grpSp>
          <p:nvGrpSpPr>
            <p:cNvPr id="3820" name="Google Shape;3820;p78"/>
            <p:cNvGrpSpPr/>
            <p:nvPr/>
          </p:nvGrpSpPr>
          <p:grpSpPr>
            <a:xfrm>
              <a:off x="350893" y="345057"/>
              <a:ext cx="8225504" cy="344536"/>
              <a:chOff x="1942776" y="1722253"/>
              <a:chExt cx="2118174" cy="88722"/>
            </a:xfrm>
          </p:grpSpPr>
          <p:sp>
            <p:nvSpPr>
              <p:cNvPr id="3821" name="Google Shape;3821;p78"/>
              <p:cNvSpPr/>
              <p:nvPr/>
            </p:nvSpPr>
            <p:spPr>
              <a:xfrm>
                <a:off x="4038175" y="1788200"/>
                <a:ext cx="22775" cy="22775"/>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2" name="Google Shape;3822;p78"/>
              <p:cNvSpPr/>
              <p:nvPr/>
            </p:nvSpPr>
            <p:spPr>
              <a:xfrm>
                <a:off x="1942776" y="1722253"/>
                <a:ext cx="52875" cy="50200"/>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23" name="Google Shape;3823;p78"/>
            <p:cNvSpPr/>
            <p:nvPr/>
          </p:nvSpPr>
          <p:spPr>
            <a:xfrm>
              <a:off x="6799876" y="4337825"/>
              <a:ext cx="114178" cy="114076"/>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827" name="Shape 3827"/>
        <p:cNvGrpSpPr/>
        <p:nvPr/>
      </p:nvGrpSpPr>
      <p:grpSpPr>
        <a:xfrm>
          <a:off x="0" y="0"/>
          <a:ext cx="0" cy="0"/>
          <a:chOff x="0" y="0"/>
          <a:chExt cx="0" cy="0"/>
        </a:xfrm>
      </p:grpSpPr>
      <p:sp>
        <p:nvSpPr>
          <p:cNvPr id="3828" name="Google Shape;3828;p79"/>
          <p:cNvSpPr txBox="1"/>
          <p:nvPr>
            <p:ph idx="1" type="body"/>
          </p:nvPr>
        </p:nvSpPr>
        <p:spPr>
          <a:xfrm>
            <a:off x="449500" y="907050"/>
            <a:ext cx="7809900" cy="38628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1800">
                <a:latin typeface="Arial"/>
                <a:ea typeface="Arial"/>
                <a:cs typeface="Arial"/>
                <a:sym typeface="Arial"/>
              </a:rPr>
              <a:t>REFERENCES:</a:t>
            </a:r>
            <a:endParaRPr b="1"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 </a:t>
            </a:r>
            <a:endParaRPr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Introduction to Logic and Critical Thinking</a:t>
            </a:r>
            <a:endParaRPr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Matthew J. Van Cleave, 2016</a:t>
            </a:r>
            <a:endParaRPr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 </a:t>
            </a:r>
            <a:endParaRPr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A Concise Introduction to Logic 9</a:t>
            </a:r>
            <a:r>
              <a:rPr baseline="30000" lang="en" sz="1800">
                <a:latin typeface="Arial"/>
                <a:ea typeface="Arial"/>
                <a:cs typeface="Arial"/>
                <a:sym typeface="Arial"/>
              </a:rPr>
              <a:t>th</a:t>
            </a:r>
            <a:r>
              <a:rPr lang="en" sz="1800">
                <a:latin typeface="Arial"/>
                <a:ea typeface="Arial"/>
                <a:cs typeface="Arial"/>
                <a:sym typeface="Arial"/>
              </a:rPr>
              <a:t> Edition</a:t>
            </a:r>
            <a:endParaRPr sz="1800">
              <a:latin typeface="Arial"/>
              <a:ea typeface="Arial"/>
              <a:cs typeface="Arial"/>
              <a:sym typeface="Arial"/>
            </a:endParaRPr>
          </a:p>
          <a:p>
            <a:pPr indent="0" lvl="0" marL="0" rtl="0" algn="ctr">
              <a:lnSpc>
                <a:spcPct val="115000"/>
              </a:lnSpc>
              <a:spcBef>
                <a:spcPts val="1200"/>
              </a:spcBef>
              <a:spcAft>
                <a:spcPts val="0"/>
              </a:spcAft>
              <a:buNone/>
            </a:pPr>
            <a:r>
              <a:rPr lang="en" sz="1800">
                <a:latin typeface="Arial"/>
                <a:ea typeface="Arial"/>
                <a:cs typeface="Arial"/>
                <a:sym typeface="Arial"/>
              </a:rPr>
              <a:t>Patrick J. Hurley, Wadsworth Thomson Learning, Inc. 2006</a:t>
            </a:r>
            <a:endParaRPr sz="1800">
              <a:latin typeface="Arial"/>
              <a:ea typeface="Arial"/>
              <a:cs typeface="Arial"/>
              <a:sym typeface="Arial"/>
            </a:endParaRPr>
          </a:p>
          <a:p>
            <a:pPr indent="0" lvl="0" marL="0" rtl="0" algn="ctr">
              <a:spcBef>
                <a:spcPts val="1200"/>
              </a:spcBef>
              <a:spcAft>
                <a:spcPts val="1600"/>
              </a:spcAft>
              <a:buNone/>
            </a:pPr>
            <a:r>
              <a:t/>
            </a:r>
            <a:endParaRPr sz="2200">
              <a:latin typeface="Arial"/>
              <a:ea typeface="Arial"/>
              <a:cs typeface="Arial"/>
              <a:sym typeface="Arial"/>
            </a:endParaRPr>
          </a:p>
        </p:txBody>
      </p:sp>
      <p:grpSp>
        <p:nvGrpSpPr>
          <p:cNvPr id="3829" name="Google Shape;3829;p79"/>
          <p:cNvGrpSpPr/>
          <p:nvPr/>
        </p:nvGrpSpPr>
        <p:grpSpPr>
          <a:xfrm>
            <a:off x="7880579" y="3424480"/>
            <a:ext cx="543432" cy="741197"/>
            <a:chOff x="2878829" y="3023092"/>
            <a:chExt cx="543432" cy="741197"/>
          </a:xfrm>
        </p:grpSpPr>
        <p:sp>
          <p:nvSpPr>
            <p:cNvPr id="3830" name="Google Shape;3830;p79"/>
            <p:cNvSpPr/>
            <p:nvPr/>
          </p:nvSpPr>
          <p:spPr>
            <a:xfrm>
              <a:off x="2878829" y="3023092"/>
              <a:ext cx="22639" cy="20113"/>
            </a:xfrm>
            <a:custGeom>
              <a:rect b="b" l="l" r="r" t="t"/>
              <a:pathLst>
                <a:path extrusionOk="0" h="215" w="242">
                  <a:moveTo>
                    <a:pt x="135" y="0"/>
                  </a:moveTo>
                  <a:lnTo>
                    <a:pt x="1" y="107"/>
                  </a:lnTo>
                  <a:cubicBezTo>
                    <a:pt x="1" y="214"/>
                    <a:pt x="135" y="214"/>
                    <a:pt x="135" y="214"/>
                  </a:cubicBezTo>
                  <a:cubicBezTo>
                    <a:pt x="135" y="214"/>
                    <a:pt x="242" y="214"/>
                    <a:pt x="242"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1" name="Google Shape;3831;p79"/>
            <p:cNvSpPr/>
            <p:nvPr/>
          </p:nvSpPr>
          <p:spPr>
            <a:xfrm>
              <a:off x="3056668" y="3023092"/>
              <a:ext cx="10103" cy="20113"/>
            </a:xfrm>
            <a:custGeom>
              <a:rect b="b" l="l" r="r" t="t"/>
              <a:pathLst>
                <a:path extrusionOk="0" h="215" w="108">
                  <a:moveTo>
                    <a:pt x="107" y="0"/>
                  </a:moveTo>
                  <a:cubicBezTo>
                    <a:pt x="0" y="0"/>
                    <a:pt x="0" y="107"/>
                    <a:pt x="0" y="107"/>
                  </a:cubicBezTo>
                  <a:lnTo>
                    <a:pt x="0" y="214"/>
                  </a:lnTo>
                  <a:cubicBezTo>
                    <a:pt x="107" y="214"/>
                    <a:pt x="107" y="214"/>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2" name="Google Shape;3832;p79"/>
            <p:cNvSpPr/>
            <p:nvPr/>
          </p:nvSpPr>
          <p:spPr>
            <a:xfrm>
              <a:off x="3224403" y="3023092"/>
              <a:ext cx="20113" cy="20113"/>
            </a:xfrm>
            <a:custGeom>
              <a:rect b="b" l="l" r="r" t="t"/>
              <a:pathLst>
                <a:path extrusionOk="0" h="215" w="215">
                  <a:moveTo>
                    <a:pt x="108" y="0"/>
                  </a:moveTo>
                  <a:lnTo>
                    <a:pt x="0" y="107"/>
                  </a:lnTo>
                  <a:lnTo>
                    <a:pt x="108" y="214"/>
                  </a:lnTo>
                  <a:cubicBezTo>
                    <a:pt x="215" y="214"/>
                    <a:pt x="215" y="214"/>
                    <a:pt x="215" y="107"/>
                  </a:cubicBezTo>
                  <a:cubicBezTo>
                    <a:pt x="215" y="107"/>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3" name="Google Shape;3833;p79"/>
            <p:cNvSpPr/>
            <p:nvPr/>
          </p:nvSpPr>
          <p:spPr>
            <a:xfrm>
              <a:off x="3402148" y="3023092"/>
              <a:ext cx="20113" cy="20113"/>
            </a:xfrm>
            <a:custGeom>
              <a:rect b="b" l="l" r="r" t="t"/>
              <a:pathLst>
                <a:path extrusionOk="0" h="215" w="215">
                  <a:moveTo>
                    <a:pt x="108" y="0"/>
                  </a:moveTo>
                  <a:cubicBezTo>
                    <a:pt x="1" y="0"/>
                    <a:pt x="1" y="107"/>
                    <a:pt x="1" y="107"/>
                  </a:cubicBezTo>
                  <a:cubicBezTo>
                    <a:pt x="1" y="214"/>
                    <a:pt x="1" y="214"/>
                    <a:pt x="108" y="214"/>
                  </a:cubicBezTo>
                  <a:cubicBezTo>
                    <a:pt x="108" y="214"/>
                    <a:pt x="215" y="214"/>
                    <a:pt x="215" y="107"/>
                  </a:cubicBezTo>
                  <a:lnTo>
                    <a:pt x="108"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4" name="Google Shape;3834;p79"/>
            <p:cNvSpPr/>
            <p:nvPr/>
          </p:nvSpPr>
          <p:spPr>
            <a:xfrm>
              <a:off x="2878829" y="3168282"/>
              <a:ext cx="22639" cy="22639"/>
            </a:xfrm>
            <a:custGeom>
              <a:rect b="b" l="l" r="r" t="t"/>
              <a:pathLst>
                <a:path extrusionOk="0" h="242" w="242">
                  <a:moveTo>
                    <a:pt x="135" y="1"/>
                  </a:moveTo>
                  <a:lnTo>
                    <a:pt x="1" y="108"/>
                  </a:lnTo>
                  <a:lnTo>
                    <a:pt x="135" y="242"/>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5" name="Google Shape;3835;p79"/>
            <p:cNvSpPr/>
            <p:nvPr/>
          </p:nvSpPr>
          <p:spPr>
            <a:xfrm>
              <a:off x="3056668" y="3168282"/>
              <a:ext cx="10103" cy="22639"/>
            </a:xfrm>
            <a:custGeom>
              <a:rect b="b" l="l" r="r" t="t"/>
              <a:pathLst>
                <a:path extrusionOk="0" h="242" w="108">
                  <a:moveTo>
                    <a:pt x="107" y="1"/>
                  </a:moveTo>
                  <a:cubicBezTo>
                    <a:pt x="0" y="1"/>
                    <a:pt x="0" y="108"/>
                    <a:pt x="0" y="108"/>
                  </a:cubicBezTo>
                  <a:cubicBezTo>
                    <a:pt x="0" y="108"/>
                    <a:pt x="0" y="242"/>
                    <a:pt x="107" y="242"/>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6" name="Google Shape;3836;p79"/>
            <p:cNvSpPr/>
            <p:nvPr/>
          </p:nvSpPr>
          <p:spPr>
            <a:xfrm>
              <a:off x="3224403" y="3168282"/>
              <a:ext cx="20113" cy="22639"/>
            </a:xfrm>
            <a:custGeom>
              <a:rect b="b" l="l" r="r" t="t"/>
              <a:pathLst>
                <a:path extrusionOk="0" h="242" w="215">
                  <a:moveTo>
                    <a:pt x="108" y="1"/>
                  </a:moveTo>
                  <a:lnTo>
                    <a:pt x="0" y="108"/>
                  </a:lnTo>
                  <a:lnTo>
                    <a:pt x="108" y="242"/>
                  </a:lnTo>
                  <a:cubicBezTo>
                    <a:pt x="215" y="242"/>
                    <a:pt x="215" y="108"/>
                    <a:pt x="215" y="108"/>
                  </a:cubicBezTo>
                  <a:cubicBezTo>
                    <a:pt x="215" y="108"/>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7" name="Google Shape;3837;p79"/>
            <p:cNvSpPr/>
            <p:nvPr/>
          </p:nvSpPr>
          <p:spPr>
            <a:xfrm>
              <a:off x="3402148" y="3168282"/>
              <a:ext cx="20113" cy="22639"/>
            </a:xfrm>
            <a:custGeom>
              <a:rect b="b" l="l" r="r" t="t"/>
              <a:pathLst>
                <a:path extrusionOk="0" h="242" w="215">
                  <a:moveTo>
                    <a:pt x="108" y="1"/>
                  </a:moveTo>
                  <a:cubicBezTo>
                    <a:pt x="1" y="1"/>
                    <a:pt x="1" y="108"/>
                    <a:pt x="1" y="108"/>
                  </a:cubicBezTo>
                  <a:cubicBezTo>
                    <a:pt x="1" y="108"/>
                    <a:pt x="1" y="242"/>
                    <a:pt x="108" y="242"/>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8" name="Google Shape;3838;p79"/>
            <p:cNvSpPr/>
            <p:nvPr/>
          </p:nvSpPr>
          <p:spPr>
            <a:xfrm>
              <a:off x="2878829" y="3315997"/>
              <a:ext cx="22639" cy="20113"/>
            </a:xfrm>
            <a:custGeom>
              <a:rect b="b" l="l" r="r" t="t"/>
              <a:pathLst>
                <a:path extrusionOk="0" h="215" w="242">
                  <a:moveTo>
                    <a:pt x="135" y="1"/>
                  </a:moveTo>
                  <a:lnTo>
                    <a:pt x="1" y="108"/>
                  </a:lnTo>
                  <a:lnTo>
                    <a:pt x="135" y="215"/>
                  </a:lnTo>
                  <a:lnTo>
                    <a:pt x="242"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9" name="Google Shape;3839;p79"/>
            <p:cNvSpPr/>
            <p:nvPr/>
          </p:nvSpPr>
          <p:spPr>
            <a:xfrm>
              <a:off x="3056668" y="3315997"/>
              <a:ext cx="10103" cy="20113"/>
            </a:xfrm>
            <a:custGeom>
              <a:rect b="b" l="l" r="r" t="t"/>
              <a:pathLst>
                <a:path extrusionOk="0" h="215" w="108">
                  <a:moveTo>
                    <a:pt x="107" y="1"/>
                  </a:moveTo>
                  <a:cubicBezTo>
                    <a:pt x="0" y="1"/>
                    <a:pt x="0" y="108"/>
                    <a:pt x="0" y="108"/>
                  </a:cubicBezTo>
                  <a:lnTo>
                    <a:pt x="0" y="215"/>
                  </a:lnTo>
                  <a:cubicBezTo>
                    <a:pt x="107" y="215"/>
                    <a:pt x="107" y="108"/>
                    <a:pt x="107" y="108"/>
                  </a:cubicBez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0" name="Google Shape;3840;p79"/>
            <p:cNvSpPr/>
            <p:nvPr/>
          </p:nvSpPr>
          <p:spPr>
            <a:xfrm>
              <a:off x="3224403" y="3315997"/>
              <a:ext cx="20113" cy="20113"/>
            </a:xfrm>
            <a:custGeom>
              <a:rect b="b" l="l" r="r" t="t"/>
              <a:pathLst>
                <a:path extrusionOk="0" h="215" w="215">
                  <a:moveTo>
                    <a:pt x="108" y="1"/>
                  </a:moveTo>
                  <a:lnTo>
                    <a:pt x="0" y="108"/>
                  </a:lnTo>
                  <a:cubicBezTo>
                    <a:pt x="108" y="108"/>
                    <a:pt x="108" y="215"/>
                    <a:pt x="108" y="215"/>
                  </a:cubicBezTo>
                  <a:cubicBezTo>
                    <a:pt x="215" y="215"/>
                    <a:pt x="215" y="108"/>
                    <a:pt x="215" y="108"/>
                  </a:cubicBez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79"/>
            <p:cNvSpPr/>
            <p:nvPr/>
          </p:nvSpPr>
          <p:spPr>
            <a:xfrm>
              <a:off x="3402148" y="3315997"/>
              <a:ext cx="20113" cy="20113"/>
            </a:xfrm>
            <a:custGeom>
              <a:rect b="b" l="l" r="r" t="t"/>
              <a:pathLst>
                <a:path extrusionOk="0" h="215" w="215">
                  <a:moveTo>
                    <a:pt x="108" y="1"/>
                  </a:moveTo>
                  <a:cubicBezTo>
                    <a:pt x="1" y="1"/>
                    <a:pt x="1" y="108"/>
                    <a:pt x="1" y="108"/>
                  </a:cubicBezTo>
                  <a:cubicBezTo>
                    <a:pt x="1" y="108"/>
                    <a:pt x="1" y="215"/>
                    <a:pt x="108" y="215"/>
                  </a:cubicBezTo>
                  <a:lnTo>
                    <a:pt x="215" y="108"/>
                  </a:ln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79"/>
            <p:cNvSpPr/>
            <p:nvPr/>
          </p:nvSpPr>
          <p:spPr>
            <a:xfrm>
              <a:off x="2878829" y="3461281"/>
              <a:ext cx="22639" cy="20113"/>
            </a:xfrm>
            <a:custGeom>
              <a:rect b="b" l="l" r="r" t="t"/>
              <a:pathLst>
                <a:path extrusionOk="0" h="215" w="242">
                  <a:moveTo>
                    <a:pt x="135" y="0"/>
                  </a:moveTo>
                  <a:cubicBezTo>
                    <a:pt x="135" y="0"/>
                    <a:pt x="1" y="0"/>
                    <a:pt x="1" y="107"/>
                  </a:cubicBezTo>
                  <a:lnTo>
                    <a:pt x="135" y="214"/>
                  </a:lnTo>
                  <a:lnTo>
                    <a:pt x="242" y="107"/>
                  </a:lnTo>
                  <a:cubicBezTo>
                    <a:pt x="242" y="0"/>
                    <a:pt x="135" y="0"/>
                    <a:pt x="13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79"/>
            <p:cNvSpPr/>
            <p:nvPr/>
          </p:nvSpPr>
          <p:spPr>
            <a:xfrm>
              <a:off x="3056668" y="3461281"/>
              <a:ext cx="10103" cy="20113"/>
            </a:xfrm>
            <a:custGeom>
              <a:rect b="b" l="l" r="r" t="t"/>
              <a:pathLst>
                <a:path extrusionOk="0" h="215" w="108">
                  <a:moveTo>
                    <a:pt x="107" y="0"/>
                  </a:moveTo>
                  <a:cubicBezTo>
                    <a:pt x="0" y="0"/>
                    <a:pt x="0" y="0"/>
                    <a:pt x="0" y="107"/>
                  </a:cubicBezTo>
                  <a:lnTo>
                    <a:pt x="0" y="214"/>
                  </a:lnTo>
                  <a:cubicBezTo>
                    <a:pt x="107" y="214"/>
                    <a:pt x="107" y="107"/>
                    <a:pt x="107" y="107"/>
                  </a:cubicBezTo>
                  <a:lnTo>
                    <a:pt x="107"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79"/>
            <p:cNvSpPr/>
            <p:nvPr/>
          </p:nvSpPr>
          <p:spPr>
            <a:xfrm>
              <a:off x="3224403" y="3461281"/>
              <a:ext cx="20113" cy="20113"/>
            </a:xfrm>
            <a:custGeom>
              <a:rect b="b" l="l" r="r" t="t"/>
              <a:pathLst>
                <a:path extrusionOk="0" h="215" w="215">
                  <a:moveTo>
                    <a:pt x="108" y="0"/>
                  </a:moveTo>
                  <a:cubicBezTo>
                    <a:pt x="108" y="0"/>
                    <a:pt x="0" y="0"/>
                    <a:pt x="0" y="107"/>
                  </a:cubicBezTo>
                  <a:cubicBezTo>
                    <a:pt x="108" y="107"/>
                    <a:pt x="108" y="107"/>
                    <a:pt x="108" y="214"/>
                  </a:cubicBezTo>
                  <a:cubicBezTo>
                    <a:pt x="215" y="214"/>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79"/>
            <p:cNvSpPr/>
            <p:nvPr/>
          </p:nvSpPr>
          <p:spPr>
            <a:xfrm>
              <a:off x="3402148" y="3461281"/>
              <a:ext cx="20113" cy="20113"/>
            </a:xfrm>
            <a:custGeom>
              <a:rect b="b" l="l" r="r" t="t"/>
              <a:pathLst>
                <a:path extrusionOk="0" h="215" w="215">
                  <a:moveTo>
                    <a:pt x="108" y="0"/>
                  </a:moveTo>
                  <a:cubicBezTo>
                    <a:pt x="1" y="0"/>
                    <a:pt x="1" y="0"/>
                    <a:pt x="1" y="107"/>
                  </a:cubicBezTo>
                  <a:cubicBezTo>
                    <a:pt x="1" y="107"/>
                    <a:pt x="1" y="214"/>
                    <a:pt x="108" y="214"/>
                  </a:cubicBezTo>
                  <a:lnTo>
                    <a:pt x="215" y="107"/>
                  </a:lnTo>
                  <a:cubicBezTo>
                    <a:pt x="215" y="0"/>
                    <a:pt x="108"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79"/>
            <p:cNvSpPr/>
            <p:nvPr/>
          </p:nvSpPr>
          <p:spPr>
            <a:xfrm>
              <a:off x="2878829" y="3606470"/>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7" name="Google Shape;3847;p79"/>
            <p:cNvSpPr/>
            <p:nvPr/>
          </p:nvSpPr>
          <p:spPr>
            <a:xfrm>
              <a:off x="3056668" y="3606470"/>
              <a:ext cx="10103" cy="15342"/>
            </a:xfrm>
            <a:custGeom>
              <a:rect b="b" l="l" r="r" t="t"/>
              <a:pathLst>
                <a:path extrusionOk="0" h="164" w="108">
                  <a:moveTo>
                    <a:pt x="107" y="1"/>
                  </a:moveTo>
                  <a:cubicBezTo>
                    <a:pt x="0" y="1"/>
                    <a:pt x="0" y="1"/>
                    <a:pt x="0" y="108"/>
                  </a:cubicBezTo>
                  <a:cubicBezTo>
                    <a:pt x="32" y="148"/>
                    <a:pt x="55" y="164"/>
                    <a:pt x="70" y="164"/>
                  </a:cubicBezTo>
                  <a:cubicBezTo>
                    <a:pt x="107" y="164"/>
                    <a:pt x="107" y="76"/>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8" name="Google Shape;3848;p79"/>
            <p:cNvSpPr/>
            <p:nvPr/>
          </p:nvSpPr>
          <p:spPr>
            <a:xfrm>
              <a:off x="3224403" y="3606470"/>
              <a:ext cx="20113" cy="15342"/>
            </a:xfrm>
            <a:custGeom>
              <a:rect b="b" l="l" r="r" t="t"/>
              <a:pathLst>
                <a:path extrusionOk="0" h="164" w="215">
                  <a:moveTo>
                    <a:pt x="108" y="1"/>
                  </a:moveTo>
                  <a:cubicBezTo>
                    <a:pt x="108" y="1"/>
                    <a:pt x="0" y="1"/>
                    <a:pt x="0"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9" name="Google Shape;3849;p79"/>
            <p:cNvSpPr/>
            <p:nvPr/>
          </p:nvSpPr>
          <p:spPr>
            <a:xfrm>
              <a:off x="3402148" y="3606470"/>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0" name="Google Shape;3850;p79"/>
            <p:cNvSpPr/>
            <p:nvPr/>
          </p:nvSpPr>
          <p:spPr>
            <a:xfrm>
              <a:off x="2878829" y="3754186"/>
              <a:ext cx="22639" cy="10103"/>
            </a:xfrm>
            <a:custGeom>
              <a:rect b="b" l="l" r="r" t="t"/>
              <a:pathLst>
                <a:path extrusionOk="0" h="108" w="242">
                  <a:moveTo>
                    <a:pt x="135" y="1"/>
                  </a:moveTo>
                  <a:cubicBezTo>
                    <a:pt x="135" y="1"/>
                    <a:pt x="1" y="1"/>
                    <a:pt x="1" y="108"/>
                  </a:cubicBezTo>
                  <a:lnTo>
                    <a:pt x="242" y="108"/>
                  </a:lnTo>
                  <a:cubicBezTo>
                    <a:pt x="242" y="1"/>
                    <a:pt x="135" y="1"/>
                    <a:pt x="13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1" name="Google Shape;3851;p79"/>
            <p:cNvSpPr/>
            <p:nvPr/>
          </p:nvSpPr>
          <p:spPr>
            <a:xfrm>
              <a:off x="3056668" y="3754186"/>
              <a:ext cx="10103" cy="10103"/>
            </a:xfrm>
            <a:custGeom>
              <a:rect b="b" l="l" r="r" t="t"/>
              <a:pathLst>
                <a:path extrusionOk="0" h="108" w="108">
                  <a:moveTo>
                    <a:pt x="107" y="1"/>
                  </a:moveTo>
                  <a:cubicBezTo>
                    <a:pt x="0" y="1"/>
                    <a:pt x="0" y="1"/>
                    <a:pt x="0" y="108"/>
                  </a:cubicBezTo>
                  <a:lnTo>
                    <a:pt x="107" y="108"/>
                  </a:lnTo>
                  <a:lnTo>
                    <a:pt x="107"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2" name="Google Shape;3852;p79"/>
            <p:cNvSpPr/>
            <p:nvPr/>
          </p:nvSpPr>
          <p:spPr>
            <a:xfrm>
              <a:off x="3224403" y="3754186"/>
              <a:ext cx="20113" cy="10103"/>
            </a:xfrm>
            <a:custGeom>
              <a:rect b="b" l="l" r="r" t="t"/>
              <a:pathLst>
                <a:path extrusionOk="0" h="108" w="215">
                  <a:moveTo>
                    <a:pt x="108" y="1"/>
                  </a:moveTo>
                  <a:cubicBezTo>
                    <a:pt x="108" y="1"/>
                    <a:pt x="0" y="1"/>
                    <a:pt x="0"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3" name="Google Shape;3853;p79"/>
            <p:cNvSpPr/>
            <p:nvPr/>
          </p:nvSpPr>
          <p:spPr>
            <a:xfrm>
              <a:off x="3402148" y="3754186"/>
              <a:ext cx="20113" cy="10103"/>
            </a:xfrm>
            <a:custGeom>
              <a:rect b="b" l="l" r="r" t="t"/>
              <a:pathLst>
                <a:path extrusionOk="0" h="108" w="215">
                  <a:moveTo>
                    <a:pt x="108" y="1"/>
                  </a:moveTo>
                  <a:cubicBezTo>
                    <a:pt x="1" y="1"/>
                    <a:pt x="1" y="1"/>
                    <a:pt x="1" y="108"/>
                  </a:cubicBezTo>
                  <a:lnTo>
                    <a:pt x="215" y="108"/>
                  </a:lnTo>
                  <a:cubicBezTo>
                    <a:pt x="215" y="1"/>
                    <a:pt x="108"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54" name="Google Shape;3854;p79"/>
          <p:cNvGrpSpPr/>
          <p:nvPr/>
        </p:nvGrpSpPr>
        <p:grpSpPr>
          <a:xfrm>
            <a:off x="449509" y="368055"/>
            <a:ext cx="541000" cy="741197"/>
            <a:chOff x="1148622" y="1207755"/>
            <a:chExt cx="541000" cy="741197"/>
          </a:xfrm>
        </p:grpSpPr>
        <p:sp>
          <p:nvSpPr>
            <p:cNvPr id="3855" name="Google Shape;3855;p79"/>
            <p:cNvSpPr/>
            <p:nvPr/>
          </p:nvSpPr>
          <p:spPr>
            <a:xfrm>
              <a:off x="1148622" y="1207755"/>
              <a:ext cx="20113" cy="14500"/>
            </a:xfrm>
            <a:custGeom>
              <a:rect b="b" l="l" r="r" t="t"/>
              <a:pathLst>
                <a:path extrusionOk="0" h="155" w="215">
                  <a:moveTo>
                    <a:pt x="108" y="0"/>
                  </a:moveTo>
                  <a:cubicBezTo>
                    <a:pt x="108" y="0"/>
                    <a:pt x="1" y="0"/>
                    <a:pt x="1" y="107"/>
                  </a:cubicBezTo>
                  <a:lnTo>
                    <a:pt x="108" y="107"/>
                  </a:lnTo>
                  <a:cubicBezTo>
                    <a:pt x="143" y="143"/>
                    <a:pt x="167"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6" name="Google Shape;3856;p79"/>
            <p:cNvSpPr/>
            <p:nvPr/>
          </p:nvSpPr>
          <p:spPr>
            <a:xfrm>
              <a:off x="1326461" y="1207755"/>
              <a:ext cx="20113" cy="14500"/>
            </a:xfrm>
            <a:custGeom>
              <a:rect b="b" l="l" r="r" t="t"/>
              <a:pathLst>
                <a:path extrusionOk="0" h="155" w="215">
                  <a:moveTo>
                    <a:pt x="107" y="0"/>
                  </a:moveTo>
                  <a:cubicBezTo>
                    <a:pt x="0" y="0"/>
                    <a:pt x="0" y="0"/>
                    <a:pt x="0" y="107"/>
                  </a:cubicBezTo>
                  <a:lnTo>
                    <a:pt x="107" y="107"/>
                  </a:lnTo>
                  <a:cubicBezTo>
                    <a:pt x="107" y="143"/>
                    <a:pt x="119" y="155"/>
                    <a:pt x="135" y="155"/>
                  </a:cubicBezTo>
                  <a:cubicBezTo>
                    <a:pt x="167" y="155"/>
                    <a:pt x="214" y="107"/>
                    <a:pt x="214" y="107"/>
                  </a:cubicBezTo>
                  <a:cubicBezTo>
                    <a:pt x="214" y="0"/>
                    <a:pt x="107" y="0"/>
                    <a:pt x="107"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7" name="Google Shape;3857;p79"/>
            <p:cNvSpPr/>
            <p:nvPr/>
          </p:nvSpPr>
          <p:spPr>
            <a:xfrm>
              <a:off x="1501680" y="1207755"/>
              <a:ext cx="12629" cy="20113"/>
            </a:xfrm>
            <a:custGeom>
              <a:rect b="b" l="l" r="r" t="t"/>
              <a:pathLst>
                <a:path extrusionOk="0" h="215" w="135">
                  <a:moveTo>
                    <a:pt x="135" y="0"/>
                  </a:moveTo>
                  <a:cubicBezTo>
                    <a:pt x="1" y="0"/>
                    <a:pt x="1" y="0"/>
                    <a:pt x="1" y="107"/>
                  </a:cubicBezTo>
                  <a:cubicBezTo>
                    <a:pt x="1" y="107"/>
                    <a:pt x="1" y="214"/>
                    <a:pt x="135" y="214"/>
                  </a:cubicBezTo>
                  <a:lnTo>
                    <a:pt x="135" y="107"/>
                  </a:ln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8" name="Google Shape;3858;p79"/>
            <p:cNvSpPr/>
            <p:nvPr/>
          </p:nvSpPr>
          <p:spPr>
            <a:xfrm>
              <a:off x="1669415" y="1207755"/>
              <a:ext cx="20207" cy="14500"/>
            </a:xfrm>
            <a:custGeom>
              <a:rect b="b" l="l" r="r" t="t"/>
              <a:pathLst>
                <a:path extrusionOk="0" h="155" w="216">
                  <a:moveTo>
                    <a:pt x="108" y="0"/>
                  </a:moveTo>
                  <a:cubicBezTo>
                    <a:pt x="108" y="0"/>
                    <a:pt x="1" y="0"/>
                    <a:pt x="1" y="107"/>
                  </a:cubicBezTo>
                  <a:lnTo>
                    <a:pt x="108" y="107"/>
                  </a:lnTo>
                  <a:cubicBezTo>
                    <a:pt x="144" y="143"/>
                    <a:pt x="168" y="155"/>
                    <a:pt x="183" y="155"/>
                  </a:cubicBezTo>
                  <a:cubicBezTo>
                    <a:pt x="215" y="155"/>
                    <a:pt x="215" y="107"/>
                    <a:pt x="215" y="107"/>
                  </a:cubicBezTo>
                  <a:cubicBezTo>
                    <a:pt x="215" y="0"/>
                    <a:pt x="215" y="0"/>
                    <a:pt x="10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59" name="Google Shape;3859;p79"/>
            <p:cNvSpPr/>
            <p:nvPr/>
          </p:nvSpPr>
          <p:spPr>
            <a:xfrm>
              <a:off x="1148622" y="1352944"/>
              <a:ext cx="20113" cy="15342"/>
            </a:xfrm>
            <a:custGeom>
              <a:rect b="b" l="l" r="r" t="t"/>
              <a:pathLst>
                <a:path extrusionOk="0" h="164" w="215">
                  <a:moveTo>
                    <a:pt x="108" y="1"/>
                  </a:moveTo>
                  <a:cubicBezTo>
                    <a:pt x="108" y="1"/>
                    <a:pt x="1" y="1"/>
                    <a:pt x="1" y="108"/>
                  </a:cubicBezTo>
                  <a:lnTo>
                    <a:pt x="108" y="108"/>
                  </a:lnTo>
                  <a:cubicBezTo>
                    <a:pt x="140" y="148"/>
                    <a:pt x="162"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0" name="Google Shape;3860;p79"/>
            <p:cNvSpPr/>
            <p:nvPr/>
          </p:nvSpPr>
          <p:spPr>
            <a:xfrm>
              <a:off x="1326461" y="1352944"/>
              <a:ext cx="20113" cy="15342"/>
            </a:xfrm>
            <a:custGeom>
              <a:rect b="b" l="l" r="r" t="t"/>
              <a:pathLst>
                <a:path extrusionOk="0" h="164" w="215">
                  <a:moveTo>
                    <a:pt x="107" y="1"/>
                  </a:moveTo>
                  <a:cubicBezTo>
                    <a:pt x="0" y="1"/>
                    <a:pt x="0" y="1"/>
                    <a:pt x="0" y="108"/>
                  </a:cubicBezTo>
                  <a:lnTo>
                    <a:pt x="107" y="108"/>
                  </a:lnTo>
                  <a:cubicBezTo>
                    <a:pt x="107" y="148"/>
                    <a:pt x="117" y="164"/>
                    <a:pt x="130" y="164"/>
                  </a:cubicBezTo>
                  <a:cubicBezTo>
                    <a:pt x="162" y="164"/>
                    <a:pt x="214" y="76"/>
                    <a:pt x="214"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1" name="Google Shape;3861;p79"/>
            <p:cNvSpPr/>
            <p:nvPr/>
          </p:nvSpPr>
          <p:spPr>
            <a:xfrm>
              <a:off x="1501680" y="1352944"/>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2" name="Google Shape;3862;p79"/>
            <p:cNvSpPr/>
            <p:nvPr/>
          </p:nvSpPr>
          <p:spPr>
            <a:xfrm>
              <a:off x="1669415" y="1352944"/>
              <a:ext cx="20207" cy="15342"/>
            </a:xfrm>
            <a:custGeom>
              <a:rect b="b" l="l" r="r" t="t"/>
              <a:pathLst>
                <a:path extrusionOk="0" h="164" w="216">
                  <a:moveTo>
                    <a:pt x="108" y="1"/>
                  </a:moveTo>
                  <a:cubicBezTo>
                    <a:pt x="108" y="1"/>
                    <a:pt x="1" y="1"/>
                    <a:pt x="1" y="108"/>
                  </a:cubicBezTo>
                  <a:lnTo>
                    <a:pt x="108" y="108"/>
                  </a:lnTo>
                  <a:cubicBezTo>
                    <a:pt x="140" y="148"/>
                    <a:pt x="163" y="164"/>
                    <a:pt x="178" y="164"/>
                  </a:cubicBezTo>
                  <a:cubicBezTo>
                    <a:pt x="215" y="164"/>
                    <a:pt x="215" y="76"/>
                    <a:pt x="21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3" name="Google Shape;3863;p79"/>
            <p:cNvSpPr/>
            <p:nvPr/>
          </p:nvSpPr>
          <p:spPr>
            <a:xfrm>
              <a:off x="1148622" y="1500660"/>
              <a:ext cx="20113" cy="10103"/>
            </a:xfrm>
            <a:custGeom>
              <a:rect b="b" l="l" r="r" t="t"/>
              <a:pathLst>
                <a:path extrusionOk="0" h="108" w="215">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4" name="Google Shape;3864;p79"/>
            <p:cNvSpPr/>
            <p:nvPr/>
          </p:nvSpPr>
          <p:spPr>
            <a:xfrm>
              <a:off x="1326461" y="1500660"/>
              <a:ext cx="20113" cy="10103"/>
            </a:xfrm>
            <a:custGeom>
              <a:rect b="b" l="l" r="r" t="t"/>
              <a:pathLst>
                <a:path extrusionOk="0" h="108" w="215">
                  <a:moveTo>
                    <a:pt x="107" y="1"/>
                  </a:moveTo>
                  <a:cubicBezTo>
                    <a:pt x="0" y="1"/>
                    <a:pt x="0" y="1"/>
                    <a:pt x="0" y="108"/>
                  </a:cubicBezTo>
                  <a:lnTo>
                    <a:pt x="214" y="108"/>
                  </a:lnTo>
                  <a:cubicBezTo>
                    <a:pt x="214" y="1"/>
                    <a:pt x="107" y="1"/>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5" name="Google Shape;3865;p79"/>
            <p:cNvSpPr/>
            <p:nvPr/>
          </p:nvSpPr>
          <p:spPr>
            <a:xfrm>
              <a:off x="1501680" y="1500660"/>
              <a:ext cx="12629" cy="10103"/>
            </a:xfrm>
            <a:custGeom>
              <a:rect b="b" l="l" r="r" t="t"/>
              <a:pathLst>
                <a:path extrusionOk="0" h="108" w="135">
                  <a:moveTo>
                    <a:pt x="135" y="1"/>
                  </a:moveTo>
                  <a:cubicBezTo>
                    <a:pt x="1" y="1"/>
                    <a:pt x="1" y="1"/>
                    <a:pt x="1" y="108"/>
                  </a:cubicBezTo>
                  <a:lnTo>
                    <a:pt x="135" y="108"/>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6" name="Google Shape;3866;p79"/>
            <p:cNvSpPr/>
            <p:nvPr/>
          </p:nvSpPr>
          <p:spPr>
            <a:xfrm>
              <a:off x="1669415" y="1500660"/>
              <a:ext cx="20207" cy="10103"/>
            </a:xfrm>
            <a:custGeom>
              <a:rect b="b" l="l" r="r" t="t"/>
              <a:pathLst>
                <a:path extrusionOk="0" h="108" w="216">
                  <a:moveTo>
                    <a:pt x="108" y="1"/>
                  </a:moveTo>
                  <a:cubicBezTo>
                    <a:pt x="108" y="1"/>
                    <a:pt x="1" y="1"/>
                    <a:pt x="1" y="108"/>
                  </a:cubicBezTo>
                  <a:lnTo>
                    <a:pt x="215" y="108"/>
                  </a:lnTo>
                  <a:cubicBezTo>
                    <a:pt x="215" y="1"/>
                    <a:pt x="215" y="1"/>
                    <a:pt x="10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7" name="Google Shape;3867;p79"/>
            <p:cNvSpPr/>
            <p:nvPr/>
          </p:nvSpPr>
          <p:spPr>
            <a:xfrm>
              <a:off x="1148622" y="1645943"/>
              <a:ext cx="20113" cy="10103"/>
            </a:xfrm>
            <a:custGeom>
              <a:rect b="b" l="l" r="r" t="t"/>
              <a:pathLst>
                <a:path extrusionOk="0" h="108" w="215">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8" name="Google Shape;3868;p79"/>
            <p:cNvSpPr/>
            <p:nvPr/>
          </p:nvSpPr>
          <p:spPr>
            <a:xfrm>
              <a:off x="1326461" y="1645943"/>
              <a:ext cx="20113" cy="10103"/>
            </a:xfrm>
            <a:custGeom>
              <a:rect b="b" l="l" r="r" t="t"/>
              <a:pathLst>
                <a:path extrusionOk="0" h="108" w="215">
                  <a:moveTo>
                    <a:pt x="0" y="0"/>
                  </a:moveTo>
                  <a:cubicBezTo>
                    <a:pt x="0" y="107"/>
                    <a:pt x="0" y="107"/>
                    <a:pt x="107" y="107"/>
                  </a:cubicBezTo>
                  <a:cubicBezTo>
                    <a:pt x="107" y="107"/>
                    <a:pt x="214" y="107"/>
                    <a:pt x="214"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9" name="Google Shape;3869;p79"/>
            <p:cNvSpPr/>
            <p:nvPr/>
          </p:nvSpPr>
          <p:spPr>
            <a:xfrm>
              <a:off x="1501680" y="1645943"/>
              <a:ext cx="12629" cy="10103"/>
            </a:xfrm>
            <a:custGeom>
              <a:rect b="b" l="l" r="r" t="t"/>
              <a:pathLst>
                <a:path extrusionOk="0" h="108" w="135">
                  <a:moveTo>
                    <a:pt x="1" y="0"/>
                  </a:moveTo>
                  <a:cubicBezTo>
                    <a:pt x="1" y="107"/>
                    <a:pt x="1" y="107"/>
                    <a:pt x="135" y="107"/>
                  </a:cubicBezTo>
                  <a:lnTo>
                    <a:pt x="135"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0" name="Google Shape;3870;p79"/>
            <p:cNvSpPr/>
            <p:nvPr/>
          </p:nvSpPr>
          <p:spPr>
            <a:xfrm>
              <a:off x="1669415" y="1645943"/>
              <a:ext cx="20207" cy="10103"/>
            </a:xfrm>
            <a:custGeom>
              <a:rect b="b" l="l" r="r" t="t"/>
              <a:pathLst>
                <a:path extrusionOk="0" h="108" w="216">
                  <a:moveTo>
                    <a:pt x="1" y="0"/>
                  </a:moveTo>
                  <a:cubicBezTo>
                    <a:pt x="1" y="107"/>
                    <a:pt x="108" y="107"/>
                    <a:pt x="108" y="107"/>
                  </a:cubicBezTo>
                  <a:cubicBezTo>
                    <a:pt x="215" y="107"/>
                    <a:pt x="215" y="107"/>
                    <a:pt x="215"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1" name="Google Shape;3871;p79"/>
            <p:cNvSpPr/>
            <p:nvPr/>
          </p:nvSpPr>
          <p:spPr>
            <a:xfrm>
              <a:off x="1148622" y="1787016"/>
              <a:ext cx="20113" cy="14220"/>
            </a:xfrm>
            <a:custGeom>
              <a:rect b="b" l="l" r="r" t="t"/>
              <a:pathLst>
                <a:path extrusionOk="0" h="152" w="215">
                  <a:moveTo>
                    <a:pt x="86" y="0"/>
                  </a:moveTo>
                  <a:cubicBezTo>
                    <a:pt x="54"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2" name="Google Shape;3872;p79"/>
            <p:cNvSpPr/>
            <p:nvPr/>
          </p:nvSpPr>
          <p:spPr>
            <a:xfrm>
              <a:off x="1326461" y="1787016"/>
              <a:ext cx="20113" cy="14220"/>
            </a:xfrm>
            <a:custGeom>
              <a:rect b="b" l="l" r="r" t="t"/>
              <a:pathLst>
                <a:path extrusionOk="0" h="152" w="215">
                  <a:moveTo>
                    <a:pt x="38" y="0"/>
                  </a:moveTo>
                  <a:cubicBezTo>
                    <a:pt x="0" y="0"/>
                    <a:pt x="0" y="76"/>
                    <a:pt x="0" y="152"/>
                  </a:cubicBezTo>
                  <a:lnTo>
                    <a:pt x="107" y="152"/>
                  </a:lnTo>
                  <a:cubicBezTo>
                    <a:pt x="107" y="152"/>
                    <a:pt x="214" y="152"/>
                    <a:pt x="214" y="45"/>
                  </a:cubicBezTo>
                  <a:lnTo>
                    <a:pt x="107" y="45"/>
                  </a:lnTo>
                  <a:cubicBezTo>
                    <a:pt x="76" y="13"/>
                    <a:pt x="54" y="0"/>
                    <a:pt x="38"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3" name="Google Shape;3873;p79"/>
            <p:cNvSpPr/>
            <p:nvPr/>
          </p:nvSpPr>
          <p:spPr>
            <a:xfrm>
              <a:off x="1501680" y="1791132"/>
              <a:ext cx="12629" cy="10103"/>
            </a:xfrm>
            <a:custGeom>
              <a:rect b="b" l="l" r="r" t="t"/>
              <a:pathLst>
                <a:path extrusionOk="0" h="108" w="135">
                  <a:moveTo>
                    <a:pt x="1" y="1"/>
                  </a:moveTo>
                  <a:cubicBezTo>
                    <a:pt x="1" y="108"/>
                    <a:pt x="1" y="108"/>
                    <a:pt x="135" y="108"/>
                  </a:cubicBez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4" name="Google Shape;3874;p79"/>
            <p:cNvSpPr/>
            <p:nvPr/>
          </p:nvSpPr>
          <p:spPr>
            <a:xfrm>
              <a:off x="1669415" y="1787016"/>
              <a:ext cx="20207" cy="14220"/>
            </a:xfrm>
            <a:custGeom>
              <a:rect b="b" l="l" r="r" t="t"/>
              <a:pathLst>
                <a:path extrusionOk="0" h="152" w="216">
                  <a:moveTo>
                    <a:pt x="86" y="0"/>
                  </a:moveTo>
                  <a:cubicBezTo>
                    <a:pt x="55" y="0"/>
                    <a:pt x="1" y="76"/>
                    <a:pt x="1" y="152"/>
                  </a:cubicBezTo>
                  <a:lnTo>
                    <a:pt x="108" y="152"/>
                  </a:lnTo>
                  <a:cubicBezTo>
                    <a:pt x="215" y="152"/>
                    <a:pt x="215" y="152"/>
                    <a:pt x="215" y="45"/>
                  </a:cubicBezTo>
                  <a:lnTo>
                    <a:pt x="108" y="45"/>
                  </a:lnTo>
                  <a:cubicBezTo>
                    <a:pt x="108" y="13"/>
                    <a:pt x="99" y="0"/>
                    <a:pt x="86" y="0"/>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5" name="Google Shape;3875;p79"/>
            <p:cNvSpPr/>
            <p:nvPr/>
          </p:nvSpPr>
          <p:spPr>
            <a:xfrm>
              <a:off x="1148622" y="1926312"/>
              <a:ext cx="20113" cy="22639"/>
            </a:xfrm>
            <a:custGeom>
              <a:rect b="b" l="l" r="r" t="t"/>
              <a:pathLst>
                <a:path extrusionOk="0" h="242" w="215">
                  <a:moveTo>
                    <a:pt x="108" y="1"/>
                  </a:moveTo>
                  <a:lnTo>
                    <a:pt x="1" y="135"/>
                  </a:lnTo>
                  <a:lnTo>
                    <a:pt x="108" y="242"/>
                  </a:ln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6" name="Google Shape;3876;p79"/>
            <p:cNvSpPr/>
            <p:nvPr/>
          </p:nvSpPr>
          <p:spPr>
            <a:xfrm>
              <a:off x="1326461" y="1926312"/>
              <a:ext cx="20113" cy="22639"/>
            </a:xfrm>
            <a:custGeom>
              <a:rect b="b" l="l" r="r" t="t"/>
              <a:pathLst>
                <a:path extrusionOk="0" h="242" w="215">
                  <a:moveTo>
                    <a:pt x="107" y="1"/>
                  </a:moveTo>
                  <a:cubicBezTo>
                    <a:pt x="0" y="1"/>
                    <a:pt x="0" y="135"/>
                    <a:pt x="0" y="135"/>
                  </a:cubicBezTo>
                  <a:cubicBezTo>
                    <a:pt x="0" y="242"/>
                    <a:pt x="0" y="242"/>
                    <a:pt x="107" y="242"/>
                  </a:cubicBezTo>
                  <a:cubicBezTo>
                    <a:pt x="107" y="242"/>
                    <a:pt x="214" y="242"/>
                    <a:pt x="214" y="135"/>
                  </a:cubicBezTo>
                  <a:cubicBezTo>
                    <a:pt x="214" y="135"/>
                    <a:pt x="107" y="135"/>
                    <a:pt x="107"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7" name="Google Shape;3877;p79"/>
            <p:cNvSpPr/>
            <p:nvPr/>
          </p:nvSpPr>
          <p:spPr>
            <a:xfrm>
              <a:off x="1501680" y="1926312"/>
              <a:ext cx="12629" cy="22639"/>
            </a:xfrm>
            <a:custGeom>
              <a:rect b="b" l="l" r="r" t="t"/>
              <a:pathLst>
                <a:path extrusionOk="0" h="242" w="135">
                  <a:moveTo>
                    <a:pt x="135" y="1"/>
                  </a:moveTo>
                  <a:cubicBezTo>
                    <a:pt x="1" y="1"/>
                    <a:pt x="1" y="135"/>
                    <a:pt x="1" y="135"/>
                  </a:cubicBezTo>
                  <a:cubicBezTo>
                    <a:pt x="1" y="242"/>
                    <a:pt x="1" y="242"/>
                    <a:pt x="135" y="242"/>
                  </a:cubicBezTo>
                  <a:lnTo>
                    <a:pt x="135" y="135"/>
                  </a:lnTo>
                  <a:lnTo>
                    <a:pt x="135"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78" name="Google Shape;3878;p79"/>
            <p:cNvSpPr/>
            <p:nvPr/>
          </p:nvSpPr>
          <p:spPr>
            <a:xfrm>
              <a:off x="1669415" y="1926312"/>
              <a:ext cx="20207" cy="22639"/>
            </a:xfrm>
            <a:custGeom>
              <a:rect b="b" l="l" r="r" t="t"/>
              <a:pathLst>
                <a:path extrusionOk="0" h="242" w="216">
                  <a:moveTo>
                    <a:pt x="108" y="1"/>
                  </a:moveTo>
                  <a:lnTo>
                    <a:pt x="1" y="135"/>
                  </a:lnTo>
                  <a:cubicBezTo>
                    <a:pt x="1" y="242"/>
                    <a:pt x="108" y="242"/>
                    <a:pt x="108" y="242"/>
                  </a:cubicBezTo>
                  <a:cubicBezTo>
                    <a:pt x="215" y="242"/>
                    <a:pt x="215" y="242"/>
                    <a:pt x="215" y="135"/>
                  </a:cubicBezTo>
                  <a:lnTo>
                    <a:pt x="108" y="1"/>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79" name="Google Shape;3879;p79"/>
          <p:cNvGrpSpPr/>
          <p:nvPr/>
        </p:nvGrpSpPr>
        <p:grpSpPr>
          <a:xfrm>
            <a:off x="-926907" y="368057"/>
            <a:ext cx="8426679" cy="3715181"/>
            <a:chOff x="396318" y="442532"/>
            <a:chExt cx="8426679" cy="3715181"/>
          </a:xfrm>
        </p:grpSpPr>
        <p:sp>
          <p:nvSpPr>
            <p:cNvPr id="3880" name="Google Shape;3880;p79"/>
            <p:cNvSpPr/>
            <p:nvPr/>
          </p:nvSpPr>
          <p:spPr>
            <a:xfrm>
              <a:off x="8734554" y="1228088"/>
              <a:ext cx="88442" cy="88442"/>
            </a:xfrm>
            <a:custGeom>
              <a:rect b="b" l="l" r="r" t="t"/>
              <a:pathLst>
                <a:path extrusionOk="0" fill="none" h="911" w="911">
                  <a:moveTo>
                    <a:pt x="910" y="455"/>
                  </a:moveTo>
                  <a:cubicBezTo>
                    <a:pt x="910" y="669"/>
                    <a:pt x="669" y="910"/>
                    <a:pt x="455" y="910"/>
                  </a:cubicBezTo>
                  <a:cubicBezTo>
                    <a:pt x="241" y="910"/>
                    <a:pt x="0" y="669"/>
                    <a:pt x="0" y="455"/>
                  </a:cubicBezTo>
                  <a:cubicBezTo>
                    <a:pt x="0" y="241"/>
                    <a:pt x="241" y="0"/>
                    <a:pt x="455" y="0"/>
                  </a:cubicBezTo>
                  <a:cubicBezTo>
                    <a:pt x="669" y="0"/>
                    <a:pt x="910" y="241"/>
                    <a:pt x="910" y="455"/>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79"/>
            <p:cNvSpPr/>
            <p:nvPr/>
          </p:nvSpPr>
          <p:spPr>
            <a:xfrm>
              <a:off x="8462088" y="4071892"/>
              <a:ext cx="85918" cy="85821"/>
            </a:xfrm>
            <a:custGeom>
              <a:rect b="b" l="l" r="r" t="t"/>
              <a:pathLst>
                <a:path extrusionOk="0" fill="none" h="884" w="885">
                  <a:moveTo>
                    <a:pt x="884" y="429"/>
                  </a:moveTo>
                  <a:cubicBezTo>
                    <a:pt x="884" y="777"/>
                    <a:pt x="777" y="884"/>
                    <a:pt x="456" y="884"/>
                  </a:cubicBezTo>
                  <a:cubicBezTo>
                    <a:pt x="215" y="884"/>
                    <a:pt x="1" y="777"/>
                    <a:pt x="1" y="429"/>
                  </a:cubicBezTo>
                  <a:cubicBezTo>
                    <a:pt x="1" y="214"/>
                    <a:pt x="215" y="0"/>
                    <a:pt x="456" y="0"/>
                  </a:cubicBezTo>
                  <a:cubicBezTo>
                    <a:pt x="777" y="0"/>
                    <a:pt x="884" y="214"/>
                    <a:pt x="884" y="429"/>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2" name="Google Shape;3882;p79"/>
            <p:cNvSpPr/>
            <p:nvPr/>
          </p:nvSpPr>
          <p:spPr>
            <a:xfrm>
              <a:off x="396318" y="3265257"/>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3" name="Google Shape;3883;p79"/>
            <p:cNvSpPr/>
            <p:nvPr/>
          </p:nvSpPr>
          <p:spPr>
            <a:xfrm>
              <a:off x="1667943" y="442532"/>
              <a:ext cx="205329" cy="194942"/>
            </a:xfrm>
            <a:custGeom>
              <a:rect b="b" l="l" r="r" t="t"/>
              <a:pathLst>
                <a:path extrusionOk="0" fill="none" h="2008" w="2115">
                  <a:moveTo>
                    <a:pt x="1874" y="776"/>
                  </a:moveTo>
                  <a:cubicBezTo>
                    <a:pt x="2115" y="1445"/>
                    <a:pt x="1446" y="2007"/>
                    <a:pt x="776" y="1900"/>
                  </a:cubicBezTo>
                  <a:cubicBezTo>
                    <a:pt x="428" y="1793"/>
                    <a:pt x="214" y="1552"/>
                    <a:pt x="107" y="1231"/>
                  </a:cubicBezTo>
                  <a:cubicBezTo>
                    <a:pt x="0" y="562"/>
                    <a:pt x="536" y="0"/>
                    <a:pt x="1205" y="107"/>
                  </a:cubicBezTo>
                  <a:cubicBezTo>
                    <a:pt x="1553" y="214"/>
                    <a:pt x="1767" y="455"/>
                    <a:pt x="1874" y="776"/>
                  </a:cubicBezTo>
                  <a:close/>
                </a:path>
              </a:pathLst>
            </a:custGeom>
            <a:noFill/>
            <a:ln cap="flat" cmpd="sng" w="11375">
              <a:solidFill>
                <a:schemeClr val="lt1"/>
              </a:solidFill>
              <a:prstDash val="solid"/>
              <a:miter lim="26765"/>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E-Commerce Business Plan By Slidesgo">
  <a:themeElements>
    <a:clrScheme name="Simple Light">
      <a:dk1>
        <a:srgbClr val="000000"/>
      </a:dk1>
      <a:lt1>
        <a:srgbClr val="FFFFFF"/>
      </a:lt1>
      <a:dk2>
        <a:srgbClr val="595959"/>
      </a:dk2>
      <a:lt2>
        <a:srgbClr val="EEEEEE"/>
      </a:lt2>
      <a:accent1>
        <a:srgbClr val="EF7B7E"/>
      </a:accent1>
      <a:accent2>
        <a:srgbClr val="313265"/>
      </a:accent2>
      <a:accent3>
        <a:srgbClr val="1E1C40"/>
      </a:accent3>
      <a:accent4>
        <a:srgbClr val="EF7B7E"/>
      </a:accent4>
      <a:accent5>
        <a:srgbClr val="313265"/>
      </a:accent5>
      <a:accent6>
        <a:srgbClr val="1E1C40"/>
      </a:accent6>
      <a:hlink>
        <a:srgbClr val="FFFFFF"/>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