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3" r:id="rId3"/>
    <p:sldMasterId id="214748367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5143500" cx="9144000"/>
  <p:notesSz cx="6858000" cy="9144000"/>
  <p:embeddedFontLst>
    <p:embeddedFont>
      <p:font typeface="Raleway"/>
      <p:regular r:id="rId46"/>
      <p:bold r:id="rId47"/>
      <p:italic r:id="rId48"/>
      <p:boldItalic r:id="rId49"/>
    </p:embeddedFont>
    <p:embeddedFont>
      <p:font typeface="IBM Plex Sans Light"/>
      <p:regular r:id="rId50"/>
      <p:bold r:id="rId51"/>
      <p:italic r:id="rId52"/>
      <p:boldItalic r:id="rId53"/>
    </p:embeddedFont>
    <p:embeddedFont>
      <p:font typeface="Fahkwang"/>
      <p:regular r:id="rId54"/>
      <p:bold r:id="rId55"/>
      <p:italic r:id="rId56"/>
      <p:boldItalic r:id="rId57"/>
    </p:embeddedFont>
    <p:embeddedFont>
      <p:font typeface="Inter"/>
      <p:regular r:id="rId58"/>
      <p:bold r:id="rId59"/>
      <p:italic r:id="rId60"/>
      <p:boldItalic r:id="rId61"/>
    </p:embeddedFont>
    <p:embeddedFont>
      <p:font typeface="Lato"/>
      <p:regular r:id="rId62"/>
      <p:bold r:id="rId63"/>
      <p:italic r:id="rId64"/>
      <p:boldItalic r:id="rId65"/>
    </p:embeddedFont>
    <p:embeddedFont>
      <p:font typeface="Fahkwang Light"/>
      <p:regular r:id="rId66"/>
      <p:bold r:id="rId67"/>
      <p:italic r:id="rId68"/>
      <p:boldItalic r:id="rId69"/>
    </p:embeddedFont>
    <p:embeddedFont>
      <p:font typeface="Atkinson Hyperlegible Next Light"/>
      <p:regular r:id="rId70"/>
      <p:bold r:id="rId71"/>
      <p:italic r:id="rId72"/>
      <p:boldItalic r:id="rId73"/>
    </p:embeddedFont>
    <p:embeddedFont>
      <p:font typeface="Atkinson Hyperlegible Next"/>
      <p:regular r:id="rId74"/>
      <p:bold r:id="rId75"/>
      <p:italic r:id="rId76"/>
      <p:boldItalic r:id="rId77"/>
    </p:embeddedFont>
    <p:embeddedFont>
      <p:font typeface="Open Sans"/>
      <p:regular r:id="rId78"/>
      <p:bold r:id="rId79"/>
      <p:italic r:id="rId80"/>
      <p:boldItalic r:id="rId8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Raleway-regular.fntdata"/><Relationship Id="rId45" Type="http://schemas.openxmlformats.org/officeDocument/2006/relationships/slide" Target="slides/slide40.xml"/><Relationship Id="rId80" Type="http://schemas.openxmlformats.org/officeDocument/2006/relationships/font" Target="fonts/OpenSans-italic.fntdata"/><Relationship Id="rId81" Type="http://schemas.openxmlformats.org/officeDocument/2006/relationships/font" Target="fonts/OpenSans-bold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font" Target="fonts/Raleway-italic.fntdata"/><Relationship Id="rId47" Type="http://schemas.openxmlformats.org/officeDocument/2006/relationships/font" Target="fonts/Raleway-bold.fntdata"/><Relationship Id="rId49" Type="http://schemas.openxmlformats.org/officeDocument/2006/relationships/font" Target="fonts/Raleway-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font" Target="fonts/AtkinsonHyperlegibleNextLight-boldItalic.fntdata"/><Relationship Id="rId72" Type="http://schemas.openxmlformats.org/officeDocument/2006/relationships/font" Target="fonts/AtkinsonHyperlegibleNextLight-italic.fntdata"/><Relationship Id="rId31" Type="http://schemas.openxmlformats.org/officeDocument/2006/relationships/slide" Target="slides/slide26.xml"/><Relationship Id="rId75" Type="http://schemas.openxmlformats.org/officeDocument/2006/relationships/font" Target="fonts/AtkinsonHyperlegibleNext-bold.fntdata"/><Relationship Id="rId30" Type="http://schemas.openxmlformats.org/officeDocument/2006/relationships/slide" Target="slides/slide25.xml"/><Relationship Id="rId74" Type="http://schemas.openxmlformats.org/officeDocument/2006/relationships/font" Target="fonts/AtkinsonHyperlegibleNext-regular.fntdata"/><Relationship Id="rId33" Type="http://schemas.openxmlformats.org/officeDocument/2006/relationships/slide" Target="slides/slide28.xml"/><Relationship Id="rId77" Type="http://schemas.openxmlformats.org/officeDocument/2006/relationships/font" Target="fonts/AtkinsonHyperlegibleNext-boldItalic.fntdata"/><Relationship Id="rId32" Type="http://schemas.openxmlformats.org/officeDocument/2006/relationships/slide" Target="slides/slide27.xml"/><Relationship Id="rId76" Type="http://schemas.openxmlformats.org/officeDocument/2006/relationships/font" Target="fonts/AtkinsonHyperlegibleNext-italic.fntdata"/><Relationship Id="rId35" Type="http://schemas.openxmlformats.org/officeDocument/2006/relationships/slide" Target="slides/slide30.xml"/><Relationship Id="rId79" Type="http://schemas.openxmlformats.org/officeDocument/2006/relationships/font" Target="fonts/OpenSans-bold.fntdata"/><Relationship Id="rId34" Type="http://schemas.openxmlformats.org/officeDocument/2006/relationships/slide" Target="slides/slide29.xml"/><Relationship Id="rId78" Type="http://schemas.openxmlformats.org/officeDocument/2006/relationships/font" Target="fonts/OpenSans-regular.fntdata"/><Relationship Id="rId71" Type="http://schemas.openxmlformats.org/officeDocument/2006/relationships/font" Target="fonts/AtkinsonHyperlegibleNextLight-bold.fntdata"/><Relationship Id="rId70" Type="http://schemas.openxmlformats.org/officeDocument/2006/relationships/font" Target="fonts/AtkinsonHyperlegibleNextLight-regular.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Lato-regular.fntdata"/><Relationship Id="rId61" Type="http://schemas.openxmlformats.org/officeDocument/2006/relationships/font" Target="fonts/Inter-boldItalic.fntdata"/><Relationship Id="rId20" Type="http://schemas.openxmlformats.org/officeDocument/2006/relationships/slide" Target="slides/slide15.xml"/><Relationship Id="rId64" Type="http://schemas.openxmlformats.org/officeDocument/2006/relationships/font" Target="fonts/Lato-italic.fntdata"/><Relationship Id="rId63" Type="http://schemas.openxmlformats.org/officeDocument/2006/relationships/font" Target="fonts/Lato-bold.fntdata"/><Relationship Id="rId22" Type="http://schemas.openxmlformats.org/officeDocument/2006/relationships/slide" Target="slides/slide17.xml"/><Relationship Id="rId66" Type="http://schemas.openxmlformats.org/officeDocument/2006/relationships/font" Target="fonts/FahkwangLight-regular.fntdata"/><Relationship Id="rId21" Type="http://schemas.openxmlformats.org/officeDocument/2006/relationships/slide" Target="slides/slide16.xml"/><Relationship Id="rId65" Type="http://schemas.openxmlformats.org/officeDocument/2006/relationships/font" Target="fonts/Lato-boldItalic.fntdata"/><Relationship Id="rId24" Type="http://schemas.openxmlformats.org/officeDocument/2006/relationships/slide" Target="slides/slide19.xml"/><Relationship Id="rId68" Type="http://schemas.openxmlformats.org/officeDocument/2006/relationships/font" Target="fonts/FahkwangLight-italic.fntdata"/><Relationship Id="rId23" Type="http://schemas.openxmlformats.org/officeDocument/2006/relationships/slide" Target="slides/slide18.xml"/><Relationship Id="rId67" Type="http://schemas.openxmlformats.org/officeDocument/2006/relationships/font" Target="fonts/FahkwangLight-bold.fntdata"/><Relationship Id="rId60" Type="http://schemas.openxmlformats.org/officeDocument/2006/relationships/font" Target="fonts/Inter-italic.fntdata"/><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FahkwangLight-boldItalic.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IBMPlexSansLight-bold.fntdata"/><Relationship Id="rId50" Type="http://schemas.openxmlformats.org/officeDocument/2006/relationships/font" Target="fonts/IBMPlexSansLight-regular.fntdata"/><Relationship Id="rId53" Type="http://schemas.openxmlformats.org/officeDocument/2006/relationships/font" Target="fonts/IBMPlexSansLight-boldItalic.fntdata"/><Relationship Id="rId52" Type="http://schemas.openxmlformats.org/officeDocument/2006/relationships/font" Target="fonts/IBMPlexSansLight-italic.fntdata"/><Relationship Id="rId11" Type="http://schemas.openxmlformats.org/officeDocument/2006/relationships/slide" Target="slides/slide6.xml"/><Relationship Id="rId55" Type="http://schemas.openxmlformats.org/officeDocument/2006/relationships/font" Target="fonts/Fahkwang-bold.fntdata"/><Relationship Id="rId10" Type="http://schemas.openxmlformats.org/officeDocument/2006/relationships/slide" Target="slides/slide5.xml"/><Relationship Id="rId54" Type="http://schemas.openxmlformats.org/officeDocument/2006/relationships/font" Target="fonts/Fahkwang-regular.fntdata"/><Relationship Id="rId13" Type="http://schemas.openxmlformats.org/officeDocument/2006/relationships/slide" Target="slides/slide8.xml"/><Relationship Id="rId57" Type="http://schemas.openxmlformats.org/officeDocument/2006/relationships/font" Target="fonts/Fahkwang-boldItalic.fntdata"/><Relationship Id="rId12" Type="http://schemas.openxmlformats.org/officeDocument/2006/relationships/slide" Target="slides/slide7.xml"/><Relationship Id="rId56" Type="http://schemas.openxmlformats.org/officeDocument/2006/relationships/font" Target="fonts/Fahkwang-italic.fntdata"/><Relationship Id="rId15" Type="http://schemas.openxmlformats.org/officeDocument/2006/relationships/slide" Target="slides/slide10.xml"/><Relationship Id="rId59" Type="http://schemas.openxmlformats.org/officeDocument/2006/relationships/font" Target="fonts/Inter-bold.fntdata"/><Relationship Id="rId14" Type="http://schemas.openxmlformats.org/officeDocument/2006/relationships/slide" Target="slides/slide9.xml"/><Relationship Id="rId58" Type="http://schemas.openxmlformats.org/officeDocument/2006/relationships/font" Target="fonts/Inter-regular.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ed3401ed36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ed3401ed36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e1d838b627_4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e1d838b627_4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e1d838b627_4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e1d838b627_4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33fb61485ab_0_1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33fb61485ab_0_1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3890596b11c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3890596b11c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3890596b11c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3890596b11c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e1d838b627_4_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1" name="Google Shape;171;ge1d838b627_4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3890596b11c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8" name="Google Shape;178;g3890596b11c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3890596b11c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3890596b11c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e1d838b627_4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e1d838b627_4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376f842e46c_0_18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9" name="Google Shape;199;g376f842e46c_0_18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g2dfe25653d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7" name="Google Shape;337;g2dfe25653d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g3890596b11c_0_15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4" name="Google Shape;344;g3890596b11c_0_15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ge1d838b627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1" name="Google Shape;351;ge1d838b627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ge1d838b627_4_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4" name="Google Shape;364;ge1d838b627_4_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g3890596b11c_0_16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0" name="Google Shape;370;g3890596b11c_0_16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g3890596b11c_0_15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6" name="Google Shape;376;g3890596b11c_0_15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g376f842e46c_0_17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4" name="Google Shape;384;g376f842e46c_0_17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g3890596b11c_0_16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9" name="Google Shape;389;g3890596b11c_0_16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g3890596b11c_0_16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4" name="Google Shape;394;g3890596b11c_0_16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g3890596b11c_1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9" name="Google Shape;399;g3890596b11c_1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g3890596b11c_2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5" name="Google Shape;405;g3890596b11c_2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g3890596b11c_2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1" name="Google Shape;411;g3890596b11c_2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g3890596b11c_2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7" name="Google Shape;417;g3890596b11c_2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g33fb61485ab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4" name="Google Shape;424;g33fb61485ab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g3890596b11c_3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8" name="Google Shape;438;g3890596b11c_3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g3890596b11c_0_16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4" name="Google Shape;444;g3890596b11c_0_16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g3890596b11c_5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0" name="Google Shape;450;g3890596b11c_5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g3890596b11c_6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6" name="Google Shape;456;g3890596b11c_6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g3890596b11c_2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2" name="Google Shape;462;g3890596b11c_2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g3890596b11c_7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8" name="Google Shape;468;g3890596b11c_7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g3890596b11c_3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4" name="Google Shape;474;g3890596b11c_3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g3890596b11c_7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0" name="Google Shape;480;g3890596b11c_7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g376f842e46c_0_31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6" name="Google Shape;486;g376f842e46c_0_31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9" name="Shape 959"/>
        <p:cNvGrpSpPr/>
        <p:nvPr/>
      </p:nvGrpSpPr>
      <p:grpSpPr>
        <a:xfrm>
          <a:off x="0" y="0"/>
          <a:ext cx="0" cy="0"/>
          <a:chOff x="0" y="0"/>
          <a:chExt cx="0" cy="0"/>
        </a:xfrm>
      </p:grpSpPr>
      <p:sp>
        <p:nvSpPr>
          <p:cNvPr id="960" name="Google Shape;960;g38ee0119a9c_1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1" name="Google Shape;961;g38ee0119a9c_1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1" name="Shape 971"/>
        <p:cNvGrpSpPr/>
        <p:nvPr/>
      </p:nvGrpSpPr>
      <p:grpSpPr>
        <a:xfrm>
          <a:off x="0" y="0"/>
          <a:ext cx="0" cy="0"/>
          <a:chOff x="0" y="0"/>
          <a:chExt cx="0" cy="0"/>
        </a:xfrm>
      </p:grpSpPr>
      <p:sp>
        <p:nvSpPr>
          <p:cNvPr id="972" name="Google Shape;972;g3890596b11c_0_16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3" name="Google Shape;973;g3890596b11c_0_16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8" name="Shape 978"/>
        <p:cNvGrpSpPr/>
        <p:nvPr/>
      </p:nvGrpSpPr>
      <p:grpSpPr>
        <a:xfrm>
          <a:off x="0" y="0"/>
          <a:ext cx="0" cy="0"/>
          <a:chOff x="0" y="0"/>
          <a:chExt cx="0" cy="0"/>
        </a:xfrm>
      </p:grpSpPr>
      <p:sp>
        <p:nvSpPr>
          <p:cNvPr id="979" name="Google Shape;979;g3890596b11c_1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0" name="Google Shape;980;g3890596b11c_1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6" name="Shape 986"/>
        <p:cNvGrpSpPr/>
        <p:nvPr/>
      </p:nvGrpSpPr>
      <p:grpSpPr>
        <a:xfrm>
          <a:off x="0" y="0"/>
          <a:ext cx="0" cy="0"/>
          <a:chOff x="0" y="0"/>
          <a:chExt cx="0" cy="0"/>
        </a:xfrm>
      </p:grpSpPr>
      <p:sp>
        <p:nvSpPr>
          <p:cNvPr id="987" name="Google Shape;987;g3890596b11c_1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8" name="Google Shape;988;g3890596b11c_1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5" name="Shape 995"/>
        <p:cNvGrpSpPr/>
        <p:nvPr/>
      </p:nvGrpSpPr>
      <p:grpSpPr>
        <a:xfrm>
          <a:off x="0" y="0"/>
          <a:ext cx="0" cy="0"/>
          <a:chOff x="0" y="0"/>
          <a:chExt cx="0" cy="0"/>
        </a:xfrm>
      </p:grpSpPr>
      <p:sp>
        <p:nvSpPr>
          <p:cNvPr id="996" name="Google Shape;996;g3890596b11c_7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7" name="Google Shape;997;g3890596b11c_7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4" name="Shape 1004"/>
        <p:cNvGrpSpPr/>
        <p:nvPr/>
      </p:nvGrpSpPr>
      <p:grpSpPr>
        <a:xfrm>
          <a:off x="0" y="0"/>
          <a:ext cx="0" cy="0"/>
          <a:chOff x="0" y="0"/>
          <a:chExt cx="0" cy="0"/>
        </a:xfrm>
      </p:grpSpPr>
      <p:sp>
        <p:nvSpPr>
          <p:cNvPr id="1005" name="Google Shape;1005;g135c9f142d8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6" name="Google Shape;1006;g135c9f142d8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bit.ly/3A1uf1Q" TargetMode="External"/><Relationship Id="rId3" Type="http://schemas.openxmlformats.org/officeDocument/2006/relationships/hyperlink" Target="http://bit.ly/2TtBDfr" TargetMode="Externa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txBox="1"/>
          <p:nvPr>
            <p:ph type="ctrTitle"/>
          </p:nvPr>
        </p:nvSpPr>
        <p:spPr>
          <a:xfrm>
            <a:off x="4712750" y="569600"/>
            <a:ext cx="3939300" cy="2360700"/>
          </a:xfrm>
          <a:prstGeom prst="rect">
            <a:avLst/>
          </a:prstGeom>
        </p:spPr>
        <p:txBody>
          <a:bodyPr anchorCtr="0" anchor="t" bIns="91425" lIns="91425" spcFirstLastPara="1" rIns="91425" wrap="square" tIns="91425">
            <a:noAutofit/>
          </a:bodyPr>
          <a:lstStyle>
            <a:lvl1pPr lvl="0">
              <a:spcBef>
                <a:spcPts val="0"/>
              </a:spcBef>
              <a:spcAft>
                <a:spcPts val="0"/>
              </a:spcAft>
              <a:buClr>
                <a:srgbClr val="191919"/>
              </a:buClr>
              <a:buSzPts val="5200"/>
              <a:buNone/>
              <a:defRPr b="0" sz="5000">
                <a:latin typeface="Fahkwang Light"/>
                <a:ea typeface="Fahkwang Light"/>
                <a:cs typeface="Fahkwang Light"/>
                <a:sym typeface="Fahkwang Light"/>
              </a:defRPr>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p:txBody>
      </p:sp>
      <p:sp>
        <p:nvSpPr>
          <p:cNvPr id="10" name="Google Shape;10;p2"/>
          <p:cNvSpPr txBox="1"/>
          <p:nvPr>
            <p:ph idx="1" type="subTitle"/>
          </p:nvPr>
        </p:nvSpPr>
        <p:spPr>
          <a:xfrm>
            <a:off x="4776500" y="3285025"/>
            <a:ext cx="2696100" cy="1024800"/>
          </a:xfrm>
          <a:prstGeom prst="rect">
            <a:avLst/>
          </a:prstGeom>
          <a:ln>
            <a:noFill/>
          </a:ln>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11" name="Google Shape;11;p2"/>
          <p:cNvSpPr/>
          <p:nvPr>
            <p:ph idx="2" type="pic"/>
          </p:nvPr>
        </p:nvSpPr>
        <p:spPr>
          <a:xfrm>
            <a:off x="0" y="0"/>
            <a:ext cx="4379700" cy="46647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 name="Shape 12"/>
        <p:cNvGrpSpPr/>
        <p:nvPr/>
      </p:nvGrpSpPr>
      <p:grpSpPr>
        <a:xfrm>
          <a:off x="0" y="0"/>
          <a:ext cx="0" cy="0"/>
          <a:chOff x="0" y="0"/>
          <a:chExt cx="0" cy="0"/>
        </a:xfrm>
      </p:grpSpPr>
      <p:sp>
        <p:nvSpPr>
          <p:cNvPr id="13" name="Google Shape;13;p3"/>
          <p:cNvSpPr txBox="1"/>
          <p:nvPr>
            <p:ph type="title"/>
          </p:nvPr>
        </p:nvSpPr>
        <p:spPr>
          <a:xfrm>
            <a:off x="2104100" y="3326325"/>
            <a:ext cx="6561900" cy="1060200"/>
          </a:xfrm>
          <a:prstGeom prst="rect">
            <a:avLst/>
          </a:prstGeom>
          <a:ln>
            <a:noFill/>
          </a:ln>
        </p:spPr>
        <p:txBody>
          <a:bodyPr anchorCtr="0" anchor="ctr" bIns="91425" lIns="91425" spcFirstLastPara="1" rIns="91425" wrap="square" tIns="91425">
            <a:noAutofit/>
          </a:bodyPr>
          <a:lstStyle>
            <a:lvl1pPr lvl="0">
              <a:spcBef>
                <a:spcPts val="0"/>
              </a:spcBef>
              <a:spcAft>
                <a:spcPts val="0"/>
              </a:spcAft>
              <a:buSzPts val="3600"/>
              <a:buNone/>
              <a:defRPr sz="39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4" name="Google Shape;14;p3"/>
          <p:cNvSpPr txBox="1"/>
          <p:nvPr>
            <p:ph hasCustomPrompt="1" idx="2" type="title"/>
          </p:nvPr>
        </p:nvSpPr>
        <p:spPr>
          <a:xfrm>
            <a:off x="377375" y="3221613"/>
            <a:ext cx="1268400" cy="12696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6000"/>
              <a:buNone/>
              <a:defRPr sz="5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15" name="Google Shape;15;p3"/>
          <p:cNvSpPr txBox="1"/>
          <p:nvPr>
            <p:ph idx="1" type="subTitle"/>
          </p:nvPr>
        </p:nvSpPr>
        <p:spPr>
          <a:xfrm>
            <a:off x="2458675" y="4491225"/>
            <a:ext cx="5911200" cy="428700"/>
          </a:xfrm>
          <a:prstGeom prst="rect">
            <a:avLst/>
          </a:prstGeom>
        </p:spPr>
        <p:txBody>
          <a:bodyPr anchorCtr="0" anchor="b" bIns="91425" lIns="91425" spcFirstLastPara="1" rIns="91425" wrap="square" tIns="91425">
            <a:noAutofit/>
          </a:bodyPr>
          <a:lstStyle>
            <a:lvl1pPr lvl="0" rtl="0" algn="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6" name="Google Shape;16;p3"/>
          <p:cNvSpPr/>
          <p:nvPr>
            <p:ph idx="3" type="pic"/>
          </p:nvPr>
        </p:nvSpPr>
        <p:spPr>
          <a:xfrm>
            <a:off x="75" y="0"/>
            <a:ext cx="9144000" cy="3080700"/>
          </a:xfrm>
          <a:prstGeom prst="rect">
            <a:avLst/>
          </a:prstGeom>
          <a:noFill/>
          <a:ln>
            <a:no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720000" y="445025"/>
            <a:ext cx="7704000" cy="572700"/>
          </a:xfrm>
          <a:prstGeom prst="rect">
            <a:avLst/>
          </a:prstGeom>
          <a:ln>
            <a:noFill/>
          </a:ln>
        </p:spPr>
        <p:txBody>
          <a:bodyPr anchorCtr="0" anchor="t" bIns="91425" lIns="91425" spcFirstLastPara="1" rIns="91425" wrap="square" tIns="91425">
            <a:noAutofit/>
          </a:bodyPr>
          <a:lstStyle>
            <a:lvl1pPr lvl="0" rtl="0" algn="ctr">
              <a:spcBef>
                <a:spcPts val="0"/>
              </a:spcBef>
              <a:spcAft>
                <a:spcPts val="0"/>
              </a:spcAft>
              <a:buSzPts val="2600"/>
              <a:buNone/>
              <a:defRPr sz="2600"/>
            </a:lvl1pPr>
            <a:lvl2pPr lvl="1" rtl="0">
              <a:spcBef>
                <a:spcPts val="0"/>
              </a:spcBef>
              <a:spcAft>
                <a:spcPts val="0"/>
              </a:spcAft>
              <a:buSzPts val="2600"/>
              <a:buNone/>
              <a:defRPr sz="2600"/>
            </a:lvl2pPr>
            <a:lvl3pPr lvl="2" rtl="0">
              <a:spcBef>
                <a:spcPts val="0"/>
              </a:spcBef>
              <a:spcAft>
                <a:spcPts val="0"/>
              </a:spcAft>
              <a:buSzPts val="2600"/>
              <a:buNone/>
              <a:defRPr sz="2600"/>
            </a:lvl3pPr>
            <a:lvl4pPr lvl="3" rtl="0">
              <a:spcBef>
                <a:spcPts val="0"/>
              </a:spcBef>
              <a:spcAft>
                <a:spcPts val="0"/>
              </a:spcAft>
              <a:buSzPts val="2600"/>
              <a:buNone/>
              <a:defRPr sz="2600"/>
            </a:lvl4pPr>
            <a:lvl5pPr lvl="4" rtl="0">
              <a:spcBef>
                <a:spcPts val="0"/>
              </a:spcBef>
              <a:spcAft>
                <a:spcPts val="0"/>
              </a:spcAft>
              <a:buSzPts val="2600"/>
              <a:buNone/>
              <a:defRPr sz="2600"/>
            </a:lvl5pPr>
            <a:lvl6pPr lvl="5" rtl="0">
              <a:spcBef>
                <a:spcPts val="0"/>
              </a:spcBef>
              <a:spcAft>
                <a:spcPts val="0"/>
              </a:spcAft>
              <a:buSzPts val="2600"/>
              <a:buNone/>
              <a:defRPr sz="2600"/>
            </a:lvl6pPr>
            <a:lvl7pPr lvl="6" rtl="0">
              <a:spcBef>
                <a:spcPts val="0"/>
              </a:spcBef>
              <a:spcAft>
                <a:spcPts val="0"/>
              </a:spcAft>
              <a:buSzPts val="2600"/>
              <a:buNone/>
              <a:defRPr sz="2600"/>
            </a:lvl7pPr>
            <a:lvl8pPr lvl="7" rtl="0">
              <a:spcBef>
                <a:spcPts val="0"/>
              </a:spcBef>
              <a:spcAft>
                <a:spcPts val="0"/>
              </a:spcAft>
              <a:buSzPts val="2600"/>
              <a:buNone/>
              <a:defRPr sz="2600"/>
            </a:lvl8pPr>
            <a:lvl9pPr lvl="8" rtl="0">
              <a:spcBef>
                <a:spcPts val="0"/>
              </a:spcBef>
              <a:spcAft>
                <a:spcPts val="0"/>
              </a:spcAft>
              <a:buSzPts val="2600"/>
              <a:buNone/>
              <a:defRPr sz="2600"/>
            </a:lvl9pPr>
          </a:lstStyle>
          <a:p/>
        </p:txBody>
      </p:sp>
      <p:sp>
        <p:nvSpPr>
          <p:cNvPr id="19" name="Google Shape;19;p4"/>
          <p:cNvSpPr txBox="1"/>
          <p:nvPr>
            <p:ph idx="1" type="body"/>
          </p:nvPr>
        </p:nvSpPr>
        <p:spPr>
          <a:xfrm>
            <a:off x="720000" y="1152475"/>
            <a:ext cx="7704000" cy="3416400"/>
          </a:xfrm>
          <a:prstGeom prst="rect">
            <a:avLst/>
          </a:prstGeom>
        </p:spPr>
        <p:txBody>
          <a:bodyPr anchorCtr="0" anchor="t" bIns="91425" lIns="91425" spcFirstLastPara="1" rIns="91425" wrap="square" tIns="91425">
            <a:noAutofit/>
          </a:bodyPr>
          <a:lstStyle>
            <a:lvl1pPr indent="-342900" lvl="0" marL="457200" rtl="0">
              <a:lnSpc>
                <a:spcPct val="115000"/>
              </a:lnSpc>
              <a:spcBef>
                <a:spcPts val="0"/>
              </a:spcBef>
              <a:spcAft>
                <a:spcPts val="0"/>
              </a:spcAft>
              <a:buSzPts val="1800"/>
              <a:buFont typeface="Darker Grotesque SemiBold"/>
              <a:buChar char="●"/>
              <a:defRPr sz="1200"/>
            </a:lvl1pPr>
            <a:lvl2pPr indent="-317500" lvl="1" marL="914400" rtl="0">
              <a:lnSpc>
                <a:spcPct val="115000"/>
              </a:lnSpc>
              <a:spcBef>
                <a:spcPts val="0"/>
              </a:spcBef>
              <a:spcAft>
                <a:spcPts val="0"/>
              </a:spcAft>
              <a:buSzPts val="1400"/>
              <a:buFont typeface="Darker Grotesque SemiBold"/>
              <a:buChar char="○"/>
              <a:defRPr/>
            </a:lvl2pPr>
            <a:lvl3pPr indent="-317500" lvl="2" marL="1371600" rtl="0">
              <a:lnSpc>
                <a:spcPct val="115000"/>
              </a:lnSpc>
              <a:spcBef>
                <a:spcPts val="0"/>
              </a:spcBef>
              <a:spcAft>
                <a:spcPts val="0"/>
              </a:spcAft>
              <a:buSzPts val="1400"/>
              <a:buFont typeface="Darker Grotesque SemiBold"/>
              <a:buChar char="■"/>
              <a:defRPr/>
            </a:lvl3pPr>
            <a:lvl4pPr indent="-317500" lvl="3" marL="1828800" rtl="0">
              <a:lnSpc>
                <a:spcPct val="115000"/>
              </a:lnSpc>
              <a:spcBef>
                <a:spcPts val="0"/>
              </a:spcBef>
              <a:spcAft>
                <a:spcPts val="0"/>
              </a:spcAft>
              <a:buSzPts val="1400"/>
              <a:buFont typeface="Darker Grotesque SemiBold"/>
              <a:buChar char="●"/>
              <a:defRPr/>
            </a:lvl4pPr>
            <a:lvl5pPr indent="-317500" lvl="4" marL="2286000" rtl="0">
              <a:lnSpc>
                <a:spcPct val="115000"/>
              </a:lnSpc>
              <a:spcBef>
                <a:spcPts val="0"/>
              </a:spcBef>
              <a:spcAft>
                <a:spcPts val="0"/>
              </a:spcAft>
              <a:buSzPts val="1400"/>
              <a:buFont typeface="Darker Grotesque SemiBold"/>
              <a:buChar char="○"/>
              <a:defRPr/>
            </a:lvl5pPr>
            <a:lvl6pPr indent="-317500" lvl="5" marL="2743200" rtl="0">
              <a:lnSpc>
                <a:spcPct val="115000"/>
              </a:lnSpc>
              <a:spcBef>
                <a:spcPts val="0"/>
              </a:spcBef>
              <a:spcAft>
                <a:spcPts val="0"/>
              </a:spcAft>
              <a:buSzPts val="1400"/>
              <a:buFont typeface="Darker Grotesque SemiBold"/>
              <a:buChar char="■"/>
              <a:defRPr/>
            </a:lvl6pPr>
            <a:lvl7pPr indent="-317500" lvl="6" marL="3200400" rtl="0">
              <a:lnSpc>
                <a:spcPct val="115000"/>
              </a:lnSpc>
              <a:spcBef>
                <a:spcPts val="0"/>
              </a:spcBef>
              <a:spcAft>
                <a:spcPts val="0"/>
              </a:spcAft>
              <a:buSzPts val="1400"/>
              <a:buFont typeface="Darker Grotesque SemiBold"/>
              <a:buChar char="●"/>
              <a:defRPr/>
            </a:lvl7pPr>
            <a:lvl8pPr indent="-317500" lvl="7" marL="3657600" rtl="0">
              <a:lnSpc>
                <a:spcPct val="115000"/>
              </a:lnSpc>
              <a:spcBef>
                <a:spcPts val="0"/>
              </a:spcBef>
              <a:spcAft>
                <a:spcPts val="0"/>
              </a:spcAft>
              <a:buSzPts val="1400"/>
              <a:buFont typeface="Darker Grotesque SemiBold"/>
              <a:buChar char="○"/>
              <a:defRPr/>
            </a:lvl8pPr>
            <a:lvl9pPr indent="-317500" lvl="8" marL="4114800" rtl="0">
              <a:lnSpc>
                <a:spcPct val="115000"/>
              </a:lnSpc>
              <a:spcBef>
                <a:spcPts val="0"/>
              </a:spcBef>
              <a:spcAft>
                <a:spcPts val="0"/>
              </a:spcAft>
              <a:buSzPts val="1400"/>
              <a:buFont typeface="Darker Grotesque SemiBold"/>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idx="1" type="subTitle"/>
          </p:nvPr>
        </p:nvSpPr>
        <p:spPr>
          <a:xfrm>
            <a:off x="228600" y="1240125"/>
            <a:ext cx="4110300" cy="5727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Raleway"/>
              <a:buNone/>
              <a:defRPr sz="1800">
                <a:solidFill>
                  <a:schemeClr val="dk2"/>
                </a:solidFill>
                <a:latin typeface="Fahkwang"/>
                <a:ea typeface="Fahkwang"/>
                <a:cs typeface="Fahkwang"/>
                <a:sym typeface="Fahkwang"/>
              </a:defRPr>
            </a:lvl1pPr>
            <a:lvl2pPr lvl="1"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22" name="Google Shape;22;p5"/>
          <p:cNvSpPr txBox="1"/>
          <p:nvPr>
            <p:ph idx="2" type="subTitle"/>
          </p:nvPr>
        </p:nvSpPr>
        <p:spPr>
          <a:xfrm>
            <a:off x="228600" y="3050702"/>
            <a:ext cx="4110300" cy="5727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sz="1800">
                <a:solidFill>
                  <a:schemeClr val="dk2"/>
                </a:solidFill>
                <a:latin typeface="Fahkwang"/>
                <a:ea typeface="Fahkwang"/>
                <a:cs typeface="Fahkwang"/>
                <a:sym typeface="Fahkwang"/>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23" name="Google Shape;23;p5"/>
          <p:cNvSpPr txBox="1"/>
          <p:nvPr>
            <p:ph idx="3" type="subTitle"/>
          </p:nvPr>
        </p:nvSpPr>
        <p:spPr>
          <a:xfrm>
            <a:off x="228600" y="1812823"/>
            <a:ext cx="4110300" cy="1167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4" name="Google Shape;24;p5"/>
          <p:cNvSpPr txBox="1"/>
          <p:nvPr>
            <p:ph idx="4" type="subTitle"/>
          </p:nvPr>
        </p:nvSpPr>
        <p:spPr>
          <a:xfrm>
            <a:off x="228600" y="3623400"/>
            <a:ext cx="4110300" cy="1167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 name="Google Shape;25;p5"/>
          <p:cNvSpPr txBox="1"/>
          <p:nvPr>
            <p:ph type="title"/>
          </p:nvPr>
        </p:nvSpPr>
        <p:spPr>
          <a:xfrm>
            <a:off x="228600" y="228600"/>
            <a:ext cx="4110300" cy="5727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600"/>
              <a:buNone/>
              <a:defRPr sz="2600"/>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
        <p:nvSpPr>
          <p:cNvPr id="26" name="Google Shape;26;p5"/>
          <p:cNvSpPr/>
          <p:nvPr>
            <p:ph idx="5" type="pic"/>
          </p:nvPr>
        </p:nvSpPr>
        <p:spPr>
          <a:xfrm>
            <a:off x="5279524" y="0"/>
            <a:ext cx="3864600" cy="5143500"/>
          </a:xfrm>
          <a:prstGeom prst="rect">
            <a:avLst/>
          </a:prstGeom>
          <a:no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 name="Shape 27"/>
        <p:cNvGrpSpPr/>
        <p:nvPr/>
      </p:nvGrpSpPr>
      <p:grpSpPr>
        <a:xfrm>
          <a:off x="0" y="0"/>
          <a:ext cx="0" cy="0"/>
          <a:chOff x="0" y="0"/>
          <a:chExt cx="0" cy="0"/>
        </a:xfrm>
      </p:grpSpPr>
      <p:sp>
        <p:nvSpPr>
          <p:cNvPr id="28" name="Google Shape;28;p6"/>
          <p:cNvSpPr txBox="1"/>
          <p:nvPr>
            <p:ph type="title"/>
          </p:nvPr>
        </p:nvSpPr>
        <p:spPr>
          <a:xfrm>
            <a:off x="228600" y="228600"/>
            <a:ext cx="7704000" cy="5727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600"/>
              <a:buNone/>
              <a:defRPr sz="2600"/>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 name="Shape 29"/>
        <p:cNvGrpSpPr/>
        <p:nvPr/>
      </p:nvGrpSpPr>
      <p:grpSpPr>
        <a:xfrm>
          <a:off x="0" y="0"/>
          <a:ext cx="0" cy="0"/>
          <a:chOff x="0" y="0"/>
          <a:chExt cx="0" cy="0"/>
        </a:xfrm>
      </p:grpSpPr>
      <p:sp>
        <p:nvSpPr>
          <p:cNvPr id="30" name="Google Shape;30;p7"/>
          <p:cNvSpPr txBox="1"/>
          <p:nvPr>
            <p:ph type="title"/>
          </p:nvPr>
        </p:nvSpPr>
        <p:spPr>
          <a:xfrm>
            <a:off x="228600" y="228600"/>
            <a:ext cx="3998400" cy="14457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600"/>
              <a:buNone/>
              <a:defRPr sz="2600"/>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
        <p:nvSpPr>
          <p:cNvPr id="31" name="Google Shape;31;p7"/>
          <p:cNvSpPr txBox="1"/>
          <p:nvPr>
            <p:ph idx="1" type="body"/>
          </p:nvPr>
        </p:nvSpPr>
        <p:spPr>
          <a:xfrm>
            <a:off x="1609625" y="2066125"/>
            <a:ext cx="3824100" cy="25326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SzPts val="1400"/>
              <a:buChar char="●"/>
              <a:defRPr sz="1400"/>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0"/>
              </a:spcBef>
              <a:spcAft>
                <a:spcPts val="0"/>
              </a:spcAft>
              <a:buSzPts val="1400"/>
              <a:buChar char="■"/>
              <a:defRPr/>
            </a:lvl3pPr>
            <a:lvl4pPr indent="-317500" lvl="3" marL="1828800" rtl="0">
              <a:lnSpc>
                <a:spcPct val="115000"/>
              </a:lnSpc>
              <a:spcBef>
                <a:spcPts val="0"/>
              </a:spcBef>
              <a:spcAft>
                <a:spcPts val="0"/>
              </a:spcAft>
              <a:buSzPts val="1400"/>
              <a:buChar char="●"/>
              <a:defRPr/>
            </a:lvl4pPr>
            <a:lvl5pPr indent="-317500" lvl="4" marL="2286000" rtl="0">
              <a:lnSpc>
                <a:spcPct val="115000"/>
              </a:lnSpc>
              <a:spcBef>
                <a:spcPts val="0"/>
              </a:spcBef>
              <a:spcAft>
                <a:spcPts val="0"/>
              </a:spcAft>
              <a:buSzPts val="1400"/>
              <a:buChar char="○"/>
              <a:defRPr/>
            </a:lvl5pPr>
            <a:lvl6pPr indent="-317500" lvl="5" marL="2743200" rtl="0">
              <a:lnSpc>
                <a:spcPct val="115000"/>
              </a:lnSpc>
              <a:spcBef>
                <a:spcPts val="0"/>
              </a:spcBef>
              <a:spcAft>
                <a:spcPts val="0"/>
              </a:spcAft>
              <a:buSzPts val="1400"/>
              <a:buChar char="■"/>
              <a:defRPr/>
            </a:lvl6pPr>
            <a:lvl7pPr indent="-317500" lvl="6" marL="3200400" rtl="0">
              <a:lnSpc>
                <a:spcPct val="115000"/>
              </a:lnSpc>
              <a:spcBef>
                <a:spcPts val="0"/>
              </a:spcBef>
              <a:spcAft>
                <a:spcPts val="0"/>
              </a:spcAft>
              <a:buSzPts val="1400"/>
              <a:buChar char="●"/>
              <a:defRPr/>
            </a:lvl7pPr>
            <a:lvl8pPr indent="-317500" lvl="7" marL="3657600" rtl="0">
              <a:lnSpc>
                <a:spcPct val="115000"/>
              </a:lnSpc>
              <a:spcBef>
                <a:spcPts val="0"/>
              </a:spcBef>
              <a:spcAft>
                <a:spcPts val="0"/>
              </a:spcAft>
              <a:buSzPts val="1400"/>
              <a:buChar char="○"/>
              <a:defRPr/>
            </a:lvl8pPr>
            <a:lvl9pPr indent="-317500" lvl="8" marL="4114800" rtl="0">
              <a:lnSpc>
                <a:spcPct val="115000"/>
              </a:lnSpc>
              <a:spcBef>
                <a:spcPts val="0"/>
              </a:spcBef>
              <a:spcAft>
                <a:spcPts val="0"/>
              </a:spcAft>
              <a:buSzPts val="1400"/>
              <a:buChar char="■"/>
              <a:defRPr/>
            </a:lvl9pPr>
          </a:lstStyle>
          <a:p/>
        </p:txBody>
      </p:sp>
      <p:sp>
        <p:nvSpPr>
          <p:cNvPr id="32" name="Google Shape;32;p7"/>
          <p:cNvSpPr/>
          <p:nvPr>
            <p:ph idx="2" type="pic"/>
          </p:nvPr>
        </p:nvSpPr>
        <p:spPr>
          <a:xfrm>
            <a:off x="5715849" y="0"/>
            <a:ext cx="3428100" cy="5143500"/>
          </a:xfrm>
          <a:prstGeom prst="rect">
            <a:avLst/>
          </a:prstGeom>
          <a:noFill/>
          <a:ln>
            <a:no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3" name="Shape 33"/>
        <p:cNvGrpSpPr/>
        <p:nvPr/>
      </p:nvGrpSpPr>
      <p:grpSpPr>
        <a:xfrm>
          <a:off x="0" y="0"/>
          <a:ext cx="0" cy="0"/>
          <a:chOff x="0" y="0"/>
          <a:chExt cx="0" cy="0"/>
        </a:xfrm>
      </p:grpSpPr>
      <p:sp>
        <p:nvSpPr>
          <p:cNvPr id="34" name="Google Shape;34;p8"/>
          <p:cNvSpPr txBox="1"/>
          <p:nvPr>
            <p:ph type="title"/>
          </p:nvPr>
        </p:nvSpPr>
        <p:spPr>
          <a:xfrm>
            <a:off x="1388100" y="1307100"/>
            <a:ext cx="6367800" cy="2529300"/>
          </a:xfrm>
          <a:prstGeom prst="rect">
            <a:avLst/>
          </a:prstGeom>
          <a:ln>
            <a:noFill/>
          </a:ln>
        </p:spPr>
        <p:txBody>
          <a:bodyPr anchorCtr="0" anchor="ctr" bIns="91425" lIns="91425" spcFirstLastPara="1" rIns="91425" wrap="square" tIns="91425">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txBox="1"/>
          <p:nvPr>
            <p:ph idx="1" type="subTitle"/>
          </p:nvPr>
        </p:nvSpPr>
        <p:spPr>
          <a:xfrm>
            <a:off x="720064" y="1580125"/>
            <a:ext cx="3597000" cy="2389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37" name="Google Shape;37;p9"/>
          <p:cNvSpPr txBox="1"/>
          <p:nvPr>
            <p:ph type="title"/>
          </p:nvPr>
        </p:nvSpPr>
        <p:spPr>
          <a:xfrm>
            <a:off x="720000" y="445025"/>
            <a:ext cx="7704000" cy="572700"/>
          </a:xfrm>
          <a:prstGeom prst="rect">
            <a:avLst/>
          </a:prstGeom>
          <a:ln>
            <a:noFill/>
          </a:ln>
        </p:spPr>
        <p:txBody>
          <a:bodyPr anchorCtr="0" anchor="t" bIns="91425" lIns="91425" spcFirstLastPara="1" rIns="91425" wrap="square" tIns="91425">
            <a:noAutofit/>
          </a:bodyPr>
          <a:lstStyle>
            <a:lvl1pPr lvl="0" rtl="0" algn="ctr">
              <a:spcBef>
                <a:spcPts val="0"/>
              </a:spcBef>
              <a:spcAft>
                <a:spcPts val="0"/>
              </a:spcAft>
              <a:buSzPts val="2600"/>
              <a:buNone/>
              <a:defRPr sz="2600"/>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
        <p:nvSpPr>
          <p:cNvPr id="38" name="Google Shape;38;p9"/>
          <p:cNvSpPr txBox="1"/>
          <p:nvPr>
            <p:ph idx="2" type="subTitle"/>
          </p:nvPr>
        </p:nvSpPr>
        <p:spPr>
          <a:xfrm>
            <a:off x="4826936" y="1580125"/>
            <a:ext cx="3597000" cy="2389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39" name="Shape 39"/>
        <p:cNvGrpSpPr/>
        <p:nvPr/>
      </p:nvGrpSpPr>
      <p:grpSpPr>
        <a:xfrm>
          <a:off x="0" y="0"/>
          <a:ext cx="0" cy="0"/>
          <a:chOff x="0" y="0"/>
          <a:chExt cx="0" cy="0"/>
        </a:xfrm>
      </p:grpSpPr>
      <p:sp>
        <p:nvSpPr>
          <p:cNvPr id="40" name="Google Shape;40;p10"/>
          <p:cNvSpPr/>
          <p:nvPr>
            <p:ph idx="2" type="pic"/>
          </p:nvPr>
        </p:nvSpPr>
        <p:spPr>
          <a:xfrm>
            <a:off x="0" y="0"/>
            <a:ext cx="9144000" cy="5143500"/>
          </a:xfrm>
          <a:prstGeom prst="rect">
            <a:avLst/>
          </a:prstGeom>
          <a:noFill/>
          <a:ln>
            <a:noFill/>
          </a:ln>
        </p:spPr>
      </p:sp>
      <p:sp>
        <p:nvSpPr>
          <p:cNvPr id="41" name="Google Shape;41;p10"/>
          <p:cNvSpPr txBox="1"/>
          <p:nvPr>
            <p:ph type="title"/>
          </p:nvPr>
        </p:nvSpPr>
        <p:spPr>
          <a:xfrm>
            <a:off x="5023200" y="4160150"/>
            <a:ext cx="3658500" cy="754800"/>
          </a:xfrm>
          <a:prstGeom prst="rect">
            <a:avLst/>
          </a:prstGeom>
          <a:solidFill>
            <a:schemeClr val="lt1"/>
          </a:solidFill>
          <a:ln>
            <a:noFill/>
          </a:ln>
        </p:spPr>
        <p:txBody>
          <a:bodyPr anchorCtr="0" anchor="t" bIns="91425" lIns="91425" spcFirstLastPara="1" rIns="91425" wrap="square" tIns="91425">
            <a:noAutofit/>
          </a:bodyPr>
          <a:lstStyle>
            <a:lvl1pPr lvl="0" rtl="0" algn="ctr">
              <a:spcBef>
                <a:spcPts val="0"/>
              </a:spcBef>
              <a:spcAft>
                <a:spcPts val="0"/>
              </a:spcAft>
              <a:buSzPts val="2600"/>
              <a:buNone/>
              <a:defRPr sz="2000"/>
            </a:lvl1pPr>
            <a:lvl2pPr lvl="1" rtl="0" algn="ctr">
              <a:spcBef>
                <a:spcPts val="0"/>
              </a:spcBef>
              <a:spcAft>
                <a:spcPts val="0"/>
              </a:spcAft>
              <a:buSzPts val="2600"/>
              <a:buNone/>
              <a:defRPr/>
            </a:lvl2pPr>
            <a:lvl3pPr lvl="2" rtl="0" algn="ctr">
              <a:spcBef>
                <a:spcPts val="0"/>
              </a:spcBef>
              <a:spcAft>
                <a:spcPts val="0"/>
              </a:spcAft>
              <a:buSzPts val="2600"/>
              <a:buNone/>
              <a:defRPr/>
            </a:lvl3pPr>
            <a:lvl4pPr lvl="3" rtl="0" algn="ctr">
              <a:spcBef>
                <a:spcPts val="0"/>
              </a:spcBef>
              <a:spcAft>
                <a:spcPts val="0"/>
              </a:spcAft>
              <a:buSzPts val="2600"/>
              <a:buNone/>
              <a:defRPr/>
            </a:lvl4pPr>
            <a:lvl5pPr lvl="4" rtl="0" algn="ctr">
              <a:spcBef>
                <a:spcPts val="0"/>
              </a:spcBef>
              <a:spcAft>
                <a:spcPts val="0"/>
              </a:spcAft>
              <a:buSzPts val="2600"/>
              <a:buNone/>
              <a:defRPr/>
            </a:lvl5pPr>
            <a:lvl6pPr lvl="5" rtl="0" algn="ctr">
              <a:spcBef>
                <a:spcPts val="0"/>
              </a:spcBef>
              <a:spcAft>
                <a:spcPts val="0"/>
              </a:spcAft>
              <a:buSzPts val="2600"/>
              <a:buNone/>
              <a:defRPr/>
            </a:lvl6pPr>
            <a:lvl7pPr lvl="6" rtl="0" algn="ctr">
              <a:spcBef>
                <a:spcPts val="0"/>
              </a:spcBef>
              <a:spcAft>
                <a:spcPts val="0"/>
              </a:spcAft>
              <a:buSzPts val="2600"/>
              <a:buNone/>
              <a:defRPr/>
            </a:lvl7pPr>
            <a:lvl8pPr lvl="7" rtl="0" algn="ctr">
              <a:spcBef>
                <a:spcPts val="0"/>
              </a:spcBef>
              <a:spcAft>
                <a:spcPts val="0"/>
              </a:spcAft>
              <a:buSzPts val="2600"/>
              <a:buNone/>
              <a:defRPr/>
            </a:lvl8pPr>
            <a:lvl9pPr lvl="8" rtl="0" algn="ctr">
              <a:spcBef>
                <a:spcPts val="0"/>
              </a:spcBef>
              <a:spcAft>
                <a:spcPts val="0"/>
              </a:spcAft>
              <a:buSzPts val="26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2" name="Shape 42"/>
        <p:cNvGrpSpPr/>
        <p:nvPr/>
      </p:nvGrpSpPr>
      <p:grpSpPr>
        <a:xfrm>
          <a:off x="0" y="0"/>
          <a:ext cx="0" cy="0"/>
          <a:chOff x="0" y="0"/>
          <a:chExt cx="0" cy="0"/>
        </a:xfrm>
      </p:grpSpPr>
      <p:sp>
        <p:nvSpPr>
          <p:cNvPr id="43" name="Google Shape;43;p11"/>
          <p:cNvSpPr txBox="1"/>
          <p:nvPr>
            <p:ph hasCustomPrompt="1" type="title"/>
          </p:nvPr>
        </p:nvSpPr>
        <p:spPr>
          <a:xfrm>
            <a:off x="1284000" y="1952850"/>
            <a:ext cx="6576000" cy="799500"/>
          </a:xfrm>
          <a:prstGeom prst="rect">
            <a:avLst/>
          </a:prstGeom>
        </p:spPr>
        <p:txBody>
          <a:bodyPr anchorCtr="0" anchor="b" bIns="91425" lIns="91425" spcFirstLastPara="1" rIns="91425" wrap="square" tIns="91425">
            <a:noAutofit/>
          </a:bodyPr>
          <a:lstStyle>
            <a:lvl1pPr lvl="0" algn="ctr">
              <a:spcBef>
                <a:spcPts val="0"/>
              </a:spcBef>
              <a:spcAft>
                <a:spcPts val="0"/>
              </a:spcAft>
              <a:buSzPts val="9600"/>
              <a:buNone/>
              <a:defRPr sz="60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44" name="Google Shape;44;p11"/>
          <p:cNvSpPr txBox="1"/>
          <p:nvPr>
            <p:ph idx="1" type="subTitle"/>
          </p:nvPr>
        </p:nvSpPr>
        <p:spPr>
          <a:xfrm>
            <a:off x="1284000" y="2816250"/>
            <a:ext cx="6576000" cy="374400"/>
          </a:xfrm>
          <a:prstGeom prst="rect">
            <a:avLst/>
          </a:prstGeom>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45" name="Shape 45"/>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_1_1_1_2_1">
    <p:spTree>
      <p:nvGrpSpPr>
        <p:cNvPr id="46" name="Shape 46"/>
        <p:cNvGrpSpPr/>
        <p:nvPr/>
      </p:nvGrpSpPr>
      <p:grpSpPr>
        <a:xfrm>
          <a:off x="0" y="0"/>
          <a:ext cx="0" cy="0"/>
          <a:chOff x="0" y="0"/>
          <a:chExt cx="0" cy="0"/>
        </a:xfrm>
      </p:grpSpPr>
      <p:sp>
        <p:nvSpPr>
          <p:cNvPr id="47" name="Google Shape;47;p13"/>
          <p:cNvSpPr txBox="1"/>
          <p:nvPr>
            <p:ph type="title"/>
          </p:nvPr>
        </p:nvSpPr>
        <p:spPr>
          <a:xfrm>
            <a:off x="713250" y="3431825"/>
            <a:ext cx="3241500" cy="1009500"/>
          </a:xfrm>
          <a:prstGeom prst="rect">
            <a:avLst/>
          </a:prstGeom>
        </p:spPr>
        <p:txBody>
          <a:bodyPr anchorCtr="0" anchor="b"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p:txBody>
      </p:sp>
      <p:sp>
        <p:nvSpPr>
          <p:cNvPr id="48" name="Google Shape;48;p13"/>
          <p:cNvSpPr txBox="1"/>
          <p:nvPr>
            <p:ph idx="1" type="subTitle"/>
          </p:nvPr>
        </p:nvSpPr>
        <p:spPr>
          <a:xfrm>
            <a:off x="5529500" y="1139518"/>
            <a:ext cx="3118200" cy="310800"/>
          </a:xfrm>
          <a:prstGeom prst="rect">
            <a:avLst/>
          </a:prstGeom>
        </p:spPr>
        <p:txBody>
          <a:bodyPr anchorCtr="0" anchor="ctr" bIns="91425" lIns="91425" spcFirstLastPara="1" rIns="91425" wrap="square" tIns="91425">
            <a:noAutofit/>
          </a:bodyPr>
          <a:lstStyle>
            <a:lvl1pPr lvl="0" algn="r">
              <a:spcBef>
                <a:spcPts val="0"/>
              </a:spcBef>
              <a:spcAft>
                <a:spcPts val="0"/>
              </a:spcAft>
              <a:buSzPts val="2000"/>
              <a:buFont typeface="IBM Plex Sans Light"/>
              <a:buNone/>
              <a:defRPr sz="1800">
                <a:solidFill>
                  <a:schemeClr val="dk2"/>
                </a:solidFill>
                <a:latin typeface="Fahkwang"/>
                <a:ea typeface="Fahkwang"/>
                <a:cs typeface="Fahkwang"/>
                <a:sym typeface="Fahkwang"/>
              </a:defRPr>
            </a:lvl1pPr>
            <a:lvl2pPr lvl="1"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2pPr>
            <a:lvl3pPr lvl="2"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3pPr>
            <a:lvl4pPr lvl="3"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4pPr>
            <a:lvl5pPr lvl="4"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5pPr>
            <a:lvl6pPr lvl="5"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6pPr>
            <a:lvl7pPr lvl="6"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7pPr>
            <a:lvl8pPr lvl="7"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8pPr>
            <a:lvl9pPr lvl="8"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9pPr>
          </a:lstStyle>
          <a:p/>
        </p:txBody>
      </p:sp>
      <p:sp>
        <p:nvSpPr>
          <p:cNvPr id="49" name="Google Shape;49;p13"/>
          <p:cNvSpPr txBox="1"/>
          <p:nvPr>
            <p:ph idx="2" type="subTitle"/>
          </p:nvPr>
        </p:nvSpPr>
        <p:spPr>
          <a:xfrm>
            <a:off x="5529500" y="1623236"/>
            <a:ext cx="3113100" cy="310800"/>
          </a:xfrm>
          <a:prstGeom prst="rect">
            <a:avLst/>
          </a:prstGeom>
        </p:spPr>
        <p:txBody>
          <a:bodyPr anchorCtr="0" anchor="ctr" bIns="91425" lIns="91425" spcFirstLastPara="1" rIns="91425" wrap="square" tIns="91425">
            <a:noAutofit/>
          </a:bodyPr>
          <a:lstStyle>
            <a:lvl1pPr lvl="0" algn="r">
              <a:lnSpc>
                <a:spcPct val="100000"/>
              </a:lnSpc>
              <a:spcBef>
                <a:spcPts val="0"/>
              </a:spcBef>
              <a:spcAft>
                <a:spcPts val="0"/>
              </a:spcAft>
              <a:buSzPts val="1400"/>
              <a:buNone/>
              <a:defRPr sz="1800">
                <a:solidFill>
                  <a:schemeClr val="dk2"/>
                </a:solidFill>
                <a:latin typeface="Fahkwang"/>
                <a:ea typeface="Fahkwang"/>
                <a:cs typeface="Fahkwang"/>
                <a:sym typeface="Fahkwang"/>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0" name="Google Shape;50;p13"/>
          <p:cNvSpPr txBox="1"/>
          <p:nvPr>
            <p:ph idx="3" type="subTitle"/>
          </p:nvPr>
        </p:nvSpPr>
        <p:spPr>
          <a:xfrm>
            <a:off x="5529500" y="2590671"/>
            <a:ext cx="3113100" cy="310800"/>
          </a:xfrm>
          <a:prstGeom prst="rect">
            <a:avLst/>
          </a:prstGeom>
        </p:spPr>
        <p:txBody>
          <a:bodyPr anchorCtr="0" anchor="ctr" bIns="91425" lIns="91425" spcFirstLastPara="1" rIns="91425" wrap="square" tIns="91425">
            <a:noAutofit/>
          </a:bodyPr>
          <a:lstStyle>
            <a:lvl1pPr lvl="0" algn="r">
              <a:lnSpc>
                <a:spcPct val="100000"/>
              </a:lnSpc>
              <a:spcBef>
                <a:spcPts val="0"/>
              </a:spcBef>
              <a:spcAft>
                <a:spcPts val="0"/>
              </a:spcAft>
              <a:buSzPts val="1400"/>
              <a:buNone/>
              <a:defRPr sz="1800">
                <a:solidFill>
                  <a:schemeClr val="dk2"/>
                </a:solidFill>
                <a:latin typeface="Fahkwang"/>
                <a:ea typeface="Fahkwang"/>
                <a:cs typeface="Fahkwang"/>
                <a:sym typeface="Fahkwang"/>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1" name="Google Shape;51;p13"/>
          <p:cNvSpPr txBox="1"/>
          <p:nvPr>
            <p:ph idx="4" type="subTitle"/>
          </p:nvPr>
        </p:nvSpPr>
        <p:spPr>
          <a:xfrm>
            <a:off x="5529500" y="4041825"/>
            <a:ext cx="3113100" cy="310800"/>
          </a:xfrm>
          <a:prstGeom prst="rect">
            <a:avLst/>
          </a:prstGeom>
        </p:spPr>
        <p:txBody>
          <a:bodyPr anchorCtr="0" anchor="ctr" bIns="91425" lIns="91425" spcFirstLastPara="1" rIns="91425" wrap="square" tIns="91425">
            <a:noAutofit/>
          </a:bodyPr>
          <a:lstStyle>
            <a:lvl1pPr lvl="0" algn="r">
              <a:lnSpc>
                <a:spcPct val="100000"/>
              </a:lnSpc>
              <a:spcBef>
                <a:spcPts val="0"/>
              </a:spcBef>
              <a:spcAft>
                <a:spcPts val="0"/>
              </a:spcAft>
              <a:buSzPts val="1400"/>
              <a:buNone/>
              <a:defRPr sz="1800">
                <a:solidFill>
                  <a:schemeClr val="dk2"/>
                </a:solidFill>
                <a:latin typeface="Fahkwang"/>
                <a:ea typeface="Fahkwang"/>
                <a:cs typeface="Fahkwang"/>
                <a:sym typeface="Fahkwang"/>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2" name="Google Shape;52;p13"/>
          <p:cNvSpPr txBox="1"/>
          <p:nvPr>
            <p:ph idx="5" type="subTitle"/>
          </p:nvPr>
        </p:nvSpPr>
        <p:spPr>
          <a:xfrm>
            <a:off x="5529500" y="3558107"/>
            <a:ext cx="3113100" cy="310800"/>
          </a:xfrm>
          <a:prstGeom prst="rect">
            <a:avLst/>
          </a:prstGeom>
        </p:spPr>
        <p:txBody>
          <a:bodyPr anchorCtr="0" anchor="ctr" bIns="91425" lIns="91425" spcFirstLastPara="1" rIns="91425" wrap="square" tIns="91425">
            <a:noAutofit/>
          </a:bodyPr>
          <a:lstStyle>
            <a:lvl1pPr lvl="0" algn="r">
              <a:lnSpc>
                <a:spcPct val="100000"/>
              </a:lnSpc>
              <a:spcBef>
                <a:spcPts val="0"/>
              </a:spcBef>
              <a:spcAft>
                <a:spcPts val="0"/>
              </a:spcAft>
              <a:buSzPts val="1400"/>
              <a:buNone/>
              <a:defRPr sz="1800">
                <a:solidFill>
                  <a:schemeClr val="dk2"/>
                </a:solidFill>
                <a:latin typeface="Fahkwang"/>
                <a:ea typeface="Fahkwang"/>
                <a:cs typeface="Fahkwang"/>
                <a:sym typeface="Fahkwang"/>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3" name="Google Shape;53;p13"/>
          <p:cNvSpPr txBox="1"/>
          <p:nvPr>
            <p:ph idx="6" type="subTitle"/>
          </p:nvPr>
        </p:nvSpPr>
        <p:spPr>
          <a:xfrm>
            <a:off x="5529500" y="2106954"/>
            <a:ext cx="3113100" cy="310800"/>
          </a:xfrm>
          <a:prstGeom prst="rect">
            <a:avLst/>
          </a:prstGeom>
        </p:spPr>
        <p:txBody>
          <a:bodyPr anchorCtr="0" anchor="ctr" bIns="91425" lIns="91425" spcFirstLastPara="1" rIns="91425" wrap="square" tIns="91425">
            <a:noAutofit/>
          </a:bodyPr>
          <a:lstStyle>
            <a:lvl1pPr lvl="0" algn="r">
              <a:lnSpc>
                <a:spcPct val="100000"/>
              </a:lnSpc>
              <a:spcBef>
                <a:spcPts val="0"/>
              </a:spcBef>
              <a:spcAft>
                <a:spcPts val="0"/>
              </a:spcAft>
              <a:buSzPts val="1400"/>
              <a:buNone/>
              <a:defRPr sz="1800">
                <a:solidFill>
                  <a:schemeClr val="dk2"/>
                </a:solidFill>
                <a:latin typeface="Fahkwang"/>
                <a:ea typeface="Fahkwang"/>
                <a:cs typeface="Fahkwang"/>
                <a:sym typeface="Fahkwang"/>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4" name="Google Shape;54;p13"/>
          <p:cNvSpPr txBox="1"/>
          <p:nvPr>
            <p:ph idx="7" type="subTitle"/>
          </p:nvPr>
        </p:nvSpPr>
        <p:spPr>
          <a:xfrm>
            <a:off x="5529500" y="3074389"/>
            <a:ext cx="3113100" cy="310800"/>
          </a:xfrm>
          <a:prstGeom prst="rect">
            <a:avLst/>
          </a:prstGeom>
        </p:spPr>
        <p:txBody>
          <a:bodyPr anchorCtr="0" anchor="ctr" bIns="91425" lIns="91425" spcFirstLastPara="1" rIns="91425" wrap="square" tIns="91425">
            <a:noAutofit/>
          </a:bodyPr>
          <a:lstStyle>
            <a:lvl1pPr lvl="0" algn="r">
              <a:lnSpc>
                <a:spcPct val="100000"/>
              </a:lnSpc>
              <a:spcBef>
                <a:spcPts val="0"/>
              </a:spcBef>
              <a:spcAft>
                <a:spcPts val="0"/>
              </a:spcAft>
              <a:buSzPts val="1400"/>
              <a:buNone/>
              <a:defRPr sz="1800">
                <a:solidFill>
                  <a:schemeClr val="dk2"/>
                </a:solidFill>
                <a:latin typeface="Fahkwang"/>
                <a:ea typeface="Fahkwang"/>
                <a:cs typeface="Fahkwang"/>
                <a:sym typeface="Fahkwang"/>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5" name="Google Shape;55;p13"/>
          <p:cNvSpPr txBox="1"/>
          <p:nvPr>
            <p:ph hasCustomPrompt="1" idx="8" type="title"/>
          </p:nvPr>
        </p:nvSpPr>
        <p:spPr>
          <a:xfrm>
            <a:off x="4309225" y="2590415"/>
            <a:ext cx="865800" cy="3108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sz="2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56" name="Google Shape;56;p13"/>
          <p:cNvSpPr txBox="1"/>
          <p:nvPr>
            <p:ph hasCustomPrompt="1" idx="9" type="title"/>
          </p:nvPr>
        </p:nvSpPr>
        <p:spPr>
          <a:xfrm>
            <a:off x="4309225" y="1622808"/>
            <a:ext cx="865800" cy="3108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sz="2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57" name="Google Shape;57;p13"/>
          <p:cNvSpPr txBox="1"/>
          <p:nvPr>
            <p:ph hasCustomPrompt="1" idx="13" type="title"/>
          </p:nvPr>
        </p:nvSpPr>
        <p:spPr>
          <a:xfrm>
            <a:off x="4309225" y="3074219"/>
            <a:ext cx="865800" cy="3108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sz="2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58" name="Google Shape;58;p13"/>
          <p:cNvSpPr txBox="1"/>
          <p:nvPr>
            <p:ph hasCustomPrompt="1" idx="14" type="title"/>
          </p:nvPr>
        </p:nvSpPr>
        <p:spPr>
          <a:xfrm>
            <a:off x="4309225" y="3558023"/>
            <a:ext cx="865800" cy="3108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sz="2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59" name="Google Shape;59;p13"/>
          <p:cNvSpPr txBox="1"/>
          <p:nvPr>
            <p:ph hasCustomPrompt="1" idx="15" type="title"/>
          </p:nvPr>
        </p:nvSpPr>
        <p:spPr>
          <a:xfrm>
            <a:off x="4309225" y="1139304"/>
            <a:ext cx="865800" cy="310500"/>
          </a:xfrm>
          <a:prstGeom prst="rect">
            <a:avLst/>
          </a:prstGeom>
        </p:spPr>
        <p:txBody>
          <a:bodyPr anchorCtr="0" anchor="ctr" bIns="91425" lIns="91425" spcFirstLastPara="1" rIns="91425" wrap="square" tIns="91425">
            <a:noAutofit/>
          </a:bodyPr>
          <a:lstStyle>
            <a:lvl1pPr lvl="0" algn="ctr">
              <a:spcBef>
                <a:spcPts val="0"/>
              </a:spcBef>
              <a:spcAft>
                <a:spcPts val="0"/>
              </a:spcAft>
              <a:buSzPts val="3000"/>
              <a:buNone/>
              <a:defRPr sz="20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60" name="Google Shape;60;p13"/>
          <p:cNvSpPr txBox="1"/>
          <p:nvPr>
            <p:ph hasCustomPrompt="1" idx="16" type="title"/>
          </p:nvPr>
        </p:nvSpPr>
        <p:spPr>
          <a:xfrm>
            <a:off x="4309225" y="2106611"/>
            <a:ext cx="865800" cy="310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000"/>
              <a:buNone/>
              <a:defRPr sz="2000"/>
            </a:lvl1pPr>
            <a:lvl2pPr lvl="1" algn="ctr">
              <a:spcBef>
                <a:spcPts val="0"/>
              </a:spcBef>
              <a:spcAft>
                <a:spcPts val="0"/>
              </a:spcAft>
              <a:buSzPts val="6200"/>
              <a:buNone/>
              <a:defRPr sz="6200"/>
            </a:lvl2pPr>
            <a:lvl3pPr lvl="2" algn="ctr">
              <a:spcBef>
                <a:spcPts val="0"/>
              </a:spcBef>
              <a:spcAft>
                <a:spcPts val="0"/>
              </a:spcAft>
              <a:buSzPts val="6200"/>
              <a:buNone/>
              <a:defRPr sz="6200"/>
            </a:lvl3pPr>
            <a:lvl4pPr lvl="3" algn="ctr">
              <a:spcBef>
                <a:spcPts val="0"/>
              </a:spcBef>
              <a:spcAft>
                <a:spcPts val="0"/>
              </a:spcAft>
              <a:buSzPts val="6200"/>
              <a:buNone/>
              <a:defRPr sz="6200"/>
            </a:lvl4pPr>
            <a:lvl5pPr lvl="4" algn="ctr">
              <a:spcBef>
                <a:spcPts val="0"/>
              </a:spcBef>
              <a:spcAft>
                <a:spcPts val="0"/>
              </a:spcAft>
              <a:buSzPts val="6200"/>
              <a:buNone/>
              <a:defRPr sz="6200"/>
            </a:lvl5pPr>
            <a:lvl6pPr lvl="5" algn="ctr">
              <a:spcBef>
                <a:spcPts val="0"/>
              </a:spcBef>
              <a:spcAft>
                <a:spcPts val="0"/>
              </a:spcAft>
              <a:buSzPts val="6200"/>
              <a:buNone/>
              <a:defRPr sz="6200"/>
            </a:lvl6pPr>
            <a:lvl7pPr lvl="6" algn="ctr">
              <a:spcBef>
                <a:spcPts val="0"/>
              </a:spcBef>
              <a:spcAft>
                <a:spcPts val="0"/>
              </a:spcAft>
              <a:buSzPts val="6200"/>
              <a:buNone/>
              <a:defRPr sz="6200"/>
            </a:lvl7pPr>
            <a:lvl8pPr lvl="7" algn="ctr">
              <a:spcBef>
                <a:spcPts val="0"/>
              </a:spcBef>
              <a:spcAft>
                <a:spcPts val="0"/>
              </a:spcAft>
              <a:buSzPts val="6200"/>
              <a:buNone/>
              <a:defRPr sz="6200"/>
            </a:lvl8pPr>
            <a:lvl9pPr lvl="8" algn="ctr">
              <a:spcBef>
                <a:spcPts val="0"/>
              </a:spcBef>
              <a:spcAft>
                <a:spcPts val="0"/>
              </a:spcAft>
              <a:buSzPts val="6200"/>
              <a:buNone/>
              <a:defRPr sz="6200"/>
            </a:lvl9pPr>
          </a:lstStyle>
          <a:p>
            <a:r>
              <a:t>xx%</a:t>
            </a:r>
          </a:p>
        </p:txBody>
      </p:sp>
      <p:sp>
        <p:nvSpPr>
          <p:cNvPr id="61" name="Google Shape;61;p13"/>
          <p:cNvSpPr txBox="1"/>
          <p:nvPr>
            <p:ph hasCustomPrompt="1" idx="17" type="title"/>
          </p:nvPr>
        </p:nvSpPr>
        <p:spPr>
          <a:xfrm>
            <a:off x="4309225" y="4041826"/>
            <a:ext cx="865800" cy="3108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sz="2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62" name="Google Shape;62;p13"/>
          <p:cNvSpPr txBox="1"/>
          <p:nvPr>
            <p:ph idx="18" type="subTitle"/>
          </p:nvPr>
        </p:nvSpPr>
        <p:spPr>
          <a:xfrm>
            <a:off x="5529500" y="655800"/>
            <a:ext cx="3118200" cy="310800"/>
          </a:xfrm>
          <a:prstGeom prst="rect">
            <a:avLst/>
          </a:prstGeom>
        </p:spPr>
        <p:txBody>
          <a:bodyPr anchorCtr="0" anchor="ctr" bIns="91425" lIns="91425" spcFirstLastPara="1" rIns="91425" wrap="square" tIns="91425">
            <a:noAutofit/>
          </a:bodyPr>
          <a:lstStyle>
            <a:lvl1pPr lvl="0" algn="r">
              <a:spcBef>
                <a:spcPts val="0"/>
              </a:spcBef>
              <a:spcAft>
                <a:spcPts val="0"/>
              </a:spcAft>
              <a:buSzPts val="2000"/>
              <a:buFont typeface="IBM Plex Sans Light"/>
              <a:buNone/>
              <a:defRPr sz="1800">
                <a:solidFill>
                  <a:schemeClr val="dk2"/>
                </a:solidFill>
                <a:latin typeface="Fahkwang"/>
                <a:ea typeface="Fahkwang"/>
                <a:cs typeface="Fahkwang"/>
                <a:sym typeface="Fahkwang"/>
              </a:defRPr>
            </a:lvl1pPr>
            <a:lvl2pPr lvl="1"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2pPr>
            <a:lvl3pPr lvl="2"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3pPr>
            <a:lvl4pPr lvl="3"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4pPr>
            <a:lvl5pPr lvl="4"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5pPr>
            <a:lvl6pPr lvl="5"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6pPr>
            <a:lvl7pPr lvl="6"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7pPr>
            <a:lvl8pPr lvl="7"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8pPr>
            <a:lvl9pPr lvl="8" algn="r">
              <a:spcBef>
                <a:spcPts val="0"/>
              </a:spcBef>
              <a:spcAft>
                <a:spcPts val="0"/>
              </a:spcAft>
              <a:buSzPts val="2000"/>
              <a:buFont typeface="IBM Plex Sans Light"/>
              <a:buNone/>
              <a:defRPr sz="2000">
                <a:latin typeface="IBM Plex Sans Light"/>
                <a:ea typeface="IBM Plex Sans Light"/>
                <a:cs typeface="IBM Plex Sans Light"/>
                <a:sym typeface="IBM Plex Sans Light"/>
              </a:defRPr>
            </a:lvl9pPr>
          </a:lstStyle>
          <a:p/>
        </p:txBody>
      </p:sp>
      <p:sp>
        <p:nvSpPr>
          <p:cNvPr id="63" name="Google Shape;63;p13"/>
          <p:cNvSpPr txBox="1"/>
          <p:nvPr>
            <p:ph hasCustomPrompt="1" idx="19" type="title"/>
          </p:nvPr>
        </p:nvSpPr>
        <p:spPr>
          <a:xfrm>
            <a:off x="4309225" y="655800"/>
            <a:ext cx="865800" cy="310500"/>
          </a:xfrm>
          <a:prstGeom prst="rect">
            <a:avLst/>
          </a:prstGeom>
        </p:spPr>
        <p:txBody>
          <a:bodyPr anchorCtr="0" anchor="ctr" bIns="91425" lIns="91425" spcFirstLastPara="1" rIns="91425" wrap="square" tIns="91425">
            <a:noAutofit/>
          </a:bodyPr>
          <a:lstStyle>
            <a:lvl1pPr lvl="0" algn="ctr">
              <a:spcBef>
                <a:spcPts val="0"/>
              </a:spcBef>
              <a:spcAft>
                <a:spcPts val="0"/>
              </a:spcAft>
              <a:buSzPts val="3000"/>
              <a:buNone/>
              <a:defRPr sz="20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64" name="Google Shape;64;p13"/>
          <p:cNvSpPr/>
          <p:nvPr>
            <p:ph idx="20" type="pic"/>
          </p:nvPr>
        </p:nvSpPr>
        <p:spPr>
          <a:xfrm>
            <a:off x="433575" y="0"/>
            <a:ext cx="2806500" cy="3181800"/>
          </a:xfrm>
          <a:prstGeom prst="rect">
            <a:avLst/>
          </a:prstGeom>
          <a:noFill/>
          <a:ln>
            <a:no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HEADER_1">
    <p:spTree>
      <p:nvGrpSpPr>
        <p:cNvPr id="65" name="Shape 65"/>
        <p:cNvGrpSpPr/>
        <p:nvPr/>
      </p:nvGrpSpPr>
      <p:grpSpPr>
        <a:xfrm>
          <a:off x="0" y="0"/>
          <a:ext cx="0" cy="0"/>
          <a:chOff x="0" y="0"/>
          <a:chExt cx="0" cy="0"/>
        </a:xfrm>
      </p:grpSpPr>
      <p:sp>
        <p:nvSpPr>
          <p:cNvPr id="66" name="Google Shape;66;p14"/>
          <p:cNvSpPr txBox="1"/>
          <p:nvPr>
            <p:ph type="title"/>
          </p:nvPr>
        </p:nvSpPr>
        <p:spPr>
          <a:xfrm>
            <a:off x="1813625" y="917525"/>
            <a:ext cx="6134700" cy="1060200"/>
          </a:xfrm>
          <a:prstGeom prst="rect">
            <a:avLst/>
          </a:prstGeom>
          <a:ln>
            <a:noFill/>
          </a:ln>
        </p:spPr>
        <p:txBody>
          <a:bodyPr anchorCtr="0" anchor="ctr" bIns="91425" lIns="91425" spcFirstLastPara="1" rIns="91425" wrap="square" tIns="91425">
            <a:noAutofit/>
          </a:bodyPr>
          <a:lstStyle>
            <a:lvl1pPr lvl="0" algn="ctr">
              <a:spcBef>
                <a:spcPts val="0"/>
              </a:spcBef>
              <a:spcAft>
                <a:spcPts val="0"/>
              </a:spcAft>
              <a:buSzPts val="3600"/>
              <a:buNone/>
              <a:defRPr sz="4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67" name="Google Shape;67;p14"/>
          <p:cNvSpPr txBox="1"/>
          <p:nvPr>
            <p:ph hasCustomPrompt="1" idx="2" type="title"/>
          </p:nvPr>
        </p:nvSpPr>
        <p:spPr>
          <a:xfrm>
            <a:off x="228600" y="812813"/>
            <a:ext cx="1268400" cy="12696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r>
              <a:t>xx%</a:t>
            </a:r>
          </a:p>
        </p:txBody>
      </p:sp>
      <p:sp>
        <p:nvSpPr>
          <p:cNvPr id="68" name="Google Shape;68;p14"/>
          <p:cNvSpPr txBox="1"/>
          <p:nvPr>
            <p:ph idx="1" type="subTitle"/>
          </p:nvPr>
        </p:nvSpPr>
        <p:spPr>
          <a:xfrm>
            <a:off x="3004200" y="3964250"/>
            <a:ext cx="5911200" cy="428700"/>
          </a:xfrm>
          <a:prstGeom prst="rect">
            <a:avLst/>
          </a:prstGeom>
        </p:spPr>
        <p:txBody>
          <a:bodyPr anchorCtr="0" anchor="b" bIns="91425" lIns="91425" spcFirstLastPara="1" rIns="91425" wrap="square" tIns="91425">
            <a:noAutofit/>
          </a:bodyPr>
          <a:lstStyle>
            <a:lvl1pPr lvl="0" algn="r">
              <a:lnSpc>
                <a:spcPct val="100000"/>
              </a:lnSpc>
              <a:spcBef>
                <a:spcPts val="0"/>
              </a:spcBef>
              <a:spcAft>
                <a:spcPts val="0"/>
              </a:spcAft>
              <a:buClr>
                <a:schemeClr val="dk2"/>
              </a:buClr>
              <a:buSzPts val="1400"/>
              <a:buNone/>
              <a:defRPr>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
    <p:spTree>
      <p:nvGrpSpPr>
        <p:cNvPr id="69" name="Shape 69"/>
        <p:cNvGrpSpPr/>
        <p:nvPr/>
      </p:nvGrpSpPr>
      <p:grpSpPr>
        <a:xfrm>
          <a:off x="0" y="0"/>
          <a:ext cx="0" cy="0"/>
          <a:chOff x="0" y="0"/>
          <a:chExt cx="0" cy="0"/>
        </a:xfrm>
      </p:grpSpPr>
      <p:sp>
        <p:nvSpPr>
          <p:cNvPr id="70" name="Google Shape;70;p15"/>
          <p:cNvSpPr txBox="1"/>
          <p:nvPr>
            <p:ph type="title"/>
          </p:nvPr>
        </p:nvSpPr>
        <p:spPr>
          <a:xfrm>
            <a:off x="3189850" y="882250"/>
            <a:ext cx="5562600" cy="698400"/>
          </a:xfrm>
          <a:prstGeom prst="rect">
            <a:avLst/>
          </a:prstGeom>
          <a:ln>
            <a:noFill/>
          </a:ln>
        </p:spPr>
        <p:txBody>
          <a:bodyPr anchorCtr="0" anchor="t" bIns="91425" lIns="91425" spcFirstLastPara="1" rIns="91425" wrap="square" tIns="91425">
            <a:noAutofit/>
          </a:bodyPr>
          <a:lstStyle>
            <a:lvl1pPr lvl="0" algn="l">
              <a:spcBef>
                <a:spcPts val="0"/>
              </a:spcBef>
              <a:spcAft>
                <a:spcPts val="0"/>
              </a:spcAft>
              <a:buSzPts val="2600"/>
              <a:buNone/>
              <a:defRPr sz="3400"/>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p:txBody>
      </p:sp>
      <p:sp>
        <p:nvSpPr>
          <p:cNvPr id="71" name="Google Shape;71;p15"/>
          <p:cNvSpPr txBox="1"/>
          <p:nvPr>
            <p:ph idx="1" type="subTitle"/>
          </p:nvPr>
        </p:nvSpPr>
        <p:spPr>
          <a:xfrm>
            <a:off x="3189850" y="1580650"/>
            <a:ext cx="5562600" cy="2538900"/>
          </a:xfrm>
          <a:prstGeom prst="rect">
            <a:avLst/>
          </a:prstGeom>
        </p:spPr>
        <p:txBody>
          <a:bodyPr anchorCtr="0" anchor="t" bIns="91425" lIns="91425" spcFirstLastPara="1" rIns="91425" wrap="square" tIns="91425">
            <a:noAutofit/>
          </a:bodyPr>
          <a:lstStyle>
            <a:lvl1pPr lvl="0">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ONE_COLUMN_TEXT_1">
    <p:spTree>
      <p:nvGrpSpPr>
        <p:cNvPr id="72" name="Shape 72"/>
        <p:cNvGrpSpPr/>
        <p:nvPr/>
      </p:nvGrpSpPr>
      <p:grpSpPr>
        <a:xfrm>
          <a:off x="0" y="0"/>
          <a:ext cx="0" cy="0"/>
          <a:chOff x="0" y="0"/>
          <a:chExt cx="0" cy="0"/>
        </a:xfrm>
      </p:grpSpPr>
      <p:sp>
        <p:nvSpPr>
          <p:cNvPr id="73" name="Google Shape;73;p16"/>
          <p:cNvSpPr txBox="1"/>
          <p:nvPr>
            <p:ph type="title"/>
          </p:nvPr>
        </p:nvSpPr>
        <p:spPr>
          <a:xfrm>
            <a:off x="228600" y="228600"/>
            <a:ext cx="5022600" cy="1445700"/>
          </a:xfrm>
          <a:prstGeom prst="rect">
            <a:avLst/>
          </a:prstGeom>
          <a:ln>
            <a:noFill/>
          </a:ln>
        </p:spPr>
        <p:txBody>
          <a:bodyPr anchorCtr="0" anchor="t" bIns="91425" lIns="91425" spcFirstLastPara="1" rIns="91425" wrap="square" tIns="91425">
            <a:noAutofit/>
          </a:bodyPr>
          <a:lstStyle>
            <a:lvl1pPr lvl="0">
              <a:spcBef>
                <a:spcPts val="0"/>
              </a:spcBef>
              <a:spcAft>
                <a:spcPts val="0"/>
              </a:spcAft>
              <a:buSzPts val="2600"/>
              <a:buNone/>
              <a:defRPr sz="2600"/>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p:txBody>
      </p:sp>
      <p:sp>
        <p:nvSpPr>
          <p:cNvPr id="74" name="Google Shape;74;p16"/>
          <p:cNvSpPr txBox="1"/>
          <p:nvPr>
            <p:ph idx="1" type="body"/>
          </p:nvPr>
        </p:nvSpPr>
        <p:spPr>
          <a:xfrm>
            <a:off x="1609625" y="2066125"/>
            <a:ext cx="3824100" cy="2532600"/>
          </a:xfrm>
          <a:prstGeom prst="rect">
            <a:avLst/>
          </a:prstGeom>
        </p:spPr>
        <p:txBody>
          <a:bodyPr anchorCtr="0" anchor="t" bIns="91425" lIns="91425" spcFirstLastPara="1" rIns="91425" wrap="square" tIns="91425">
            <a:noAutofit/>
          </a:bodyPr>
          <a:lstStyle>
            <a:lvl1pPr indent="-317500" lvl="0" marL="457200">
              <a:lnSpc>
                <a:spcPct val="100000"/>
              </a:lnSpc>
              <a:spcBef>
                <a:spcPts val="0"/>
              </a:spcBef>
              <a:spcAft>
                <a:spcPts val="0"/>
              </a:spcAft>
              <a:buSzPts val="1400"/>
              <a:buChar char="●"/>
              <a:defRPr sz="1400"/>
            </a:lvl1pPr>
            <a:lvl2pPr indent="-317500" lvl="1" marL="914400">
              <a:lnSpc>
                <a:spcPct val="115000"/>
              </a:lnSpc>
              <a:spcBef>
                <a:spcPts val="0"/>
              </a:spcBef>
              <a:spcAft>
                <a:spcPts val="0"/>
              </a:spcAft>
              <a:buSzPts val="1400"/>
              <a:buChar char="○"/>
              <a:defRPr/>
            </a:lvl2pPr>
            <a:lvl3pPr indent="-317500" lvl="2" marL="1371600">
              <a:lnSpc>
                <a:spcPct val="115000"/>
              </a:lnSpc>
              <a:spcBef>
                <a:spcPts val="0"/>
              </a:spcBef>
              <a:spcAft>
                <a:spcPts val="0"/>
              </a:spcAft>
              <a:buSzPts val="1400"/>
              <a:buChar char="■"/>
              <a:defRPr/>
            </a:lvl3pPr>
            <a:lvl4pPr indent="-317500" lvl="3" marL="1828800">
              <a:lnSpc>
                <a:spcPct val="115000"/>
              </a:lnSpc>
              <a:spcBef>
                <a:spcPts val="0"/>
              </a:spcBef>
              <a:spcAft>
                <a:spcPts val="0"/>
              </a:spcAft>
              <a:buSzPts val="1400"/>
              <a:buChar char="●"/>
              <a:defRPr/>
            </a:lvl4pPr>
            <a:lvl5pPr indent="-317500" lvl="4" marL="2286000">
              <a:lnSpc>
                <a:spcPct val="115000"/>
              </a:lnSpc>
              <a:spcBef>
                <a:spcPts val="0"/>
              </a:spcBef>
              <a:spcAft>
                <a:spcPts val="0"/>
              </a:spcAft>
              <a:buSzPts val="1400"/>
              <a:buChar char="○"/>
              <a:defRPr/>
            </a:lvl5pPr>
            <a:lvl6pPr indent="-317500" lvl="5" marL="2743200">
              <a:lnSpc>
                <a:spcPct val="115000"/>
              </a:lnSpc>
              <a:spcBef>
                <a:spcPts val="0"/>
              </a:spcBef>
              <a:spcAft>
                <a:spcPts val="0"/>
              </a:spcAft>
              <a:buSzPts val="1400"/>
              <a:buChar char="■"/>
              <a:defRPr/>
            </a:lvl6pPr>
            <a:lvl7pPr indent="-317500" lvl="6" marL="3200400">
              <a:lnSpc>
                <a:spcPct val="115000"/>
              </a:lnSpc>
              <a:spcBef>
                <a:spcPts val="0"/>
              </a:spcBef>
              <a:spcAft>
                <a:spcPts val="0"/>
              </a:spcAft>
              <a:buSzPts val="1400"/>
              <a:buChar char="●"/>
              <a:defRPr/>
            </a:lvl7pPr>
            <a:lvl8pPr indent="-317500" lvl="7" marL="3657600">
              <a:lnSpc>
                <a:spcPct val="115000"/>
              </a:lnSpc>
              <a:spcBef>
                <a:spcPts val="0"/>
              </a:spcBef>
              <a:spcAft>
                <a:spcPts val="0"/>
              </a:spcAft>
              <a:buSzPts val="1400"/>
              <a:buChar char="○"/>
              <a:defRPr/>
            </a:lvl8pPr>
            <a:lvl9pPr indent="-317500" lvl="8" marL="4114800">
              <a:lnSpc>
                <a:spcPct val="115000"/>
              </a:lnSpc>
              <a:spcBef>
                <a:spcPts val="0"/>
              </a:spcBef>
              <a:spcAft>
                <a:spcPts val="0"/>
              </a:spcAft>
              <a:buSzPts val="1400"/>
              <a:buChar char="■"/>
              <a:defRPr/>
            </a:lvl9pPr>
          </a:lstStyle>
          <a:p/>
        </p:txBody>
      </p:sp>
      <p:sp>
        <p:nvSpPr>
          <p:cNvPr id="75" name="Google Shape;75;p16"/>
          <p:cNvSpPr/>
          <p:nvPr>
            <p:ph idx="2" type="pic"/>
          </p:nvPr>
        </p:nvSpPr>
        <p:spPr>
          <a:xfrm flipH="1">
            <a:off x="5715850" y="0"/>
            <a:ext cx="3428100" cy="4664700"/>
          </a:xfrm>
          <a:prstGeom prst="rect">
            <a:avLst/>
          </a:prstGeom>
          <a:noFill/>
          <a:ln>
            <a:no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76" name="Shape 76"/>
        <p:cNvGrpSpPr/>
        <p:nvPr/>
      </p:nvGrpSpPr>
      <p:grpSpPr>
        <a:xfrm>
          <a:off x="0" y="0"/>
          <a:ext cx="0" cy="0"/>
          <a:chOff x="0" y="0"/>
          <a:chExt cx="0" cy="0"/>
        </a:xfrm>
      </p:grpSpPr>
      <p:sp>
        <p:nvSpPr>
          <p:cNvPr id="77" name="Google Shape;77;p17"/>
          <p:cNvSpPr txBox="1"/>
          <p:nvPr>
            <p:ph type="title"/>
          </p:nvPr>
        </p:nvSpPr>
        <p:spPr>
          <a:xfrm>
            <a:off x="228600" y="228600"/>
            <a:ext cx="7704000" cy="572700"/>
          </a:xfrm>
          <a:prstGeom prst="rect">
            <a:avLst/>
          </a:prstGeom>
          <a:ln>
            <a:noFill/>
          </a:ln>
        </p:spPr>
        <p:txBody>
          <a:bodyPr anchorCtr="0" anchor="t" bIns="91425" lIns="91425" spcFirstLastPara="1" rIns="91425" wrap="square" tIns="91425">
            <a:noAutofit/>
          </a:bodyPr>
          <a:lstStyle>
            <a:lvl1pPr lvl="0" rtl="0">
              <a:spcBef>
                <a:spcPts val="0"/>
              </a:spcBef>
              <a:spcAft>
                <a:spcPts val="0"/>
              </a:spcAft>
              <a:buSzPts val="2600"/>
              <a:buNone/>
              <a:defRPr sz="2600"/>
            </a:lvl1pPr>
            <a:lvl2pPr lvl="1" rtl="0">
              <a:spcBef>
                <a:spcPts val="0"/>
              </a:spcBef>
              <a:spcAft>
                <a:spcPts val="0"/>
              </a:spcAft>
              <a:buSzPts val="2600"/>
              <a:buNone/>
              <a:defRPr/>
            </a:lvl2pPr>
            <a:lvl3pPr lvl="2" rtl="0">
              <a:spcBef>
                <a:spcPts val="0"/>
              </a:spcBef>
              <a:spcAft>
                <a:spcPts val="0"/>
              </a:spcAft>
              <a:buSzPts val="2600"/>
              <a:buNone/>
              <a:defRPr/>
            </a:lvl3pPr>
            <a:lvl4pPr lvl="3" rtl="0">
              <a:spcBef>
                <a:spcPts val="0"/>
              </a:spcBef>
              <a:spcAft>
                <a:spcPts val="0"/>
              </a:spcAft>
              <a:buSzPts val="2600"/>
              <a:buNone/>
              <a:defRPr/>
            </a:lvl4pPr>
            <a:lvl5pPr lvl="4" rtl="0">
              <a:spcBef>
                <a:spcPts val="0"/>
              </a:spcBef>
              <a:spcAft>
                <a:spcPts val="0"/>
              </a:spcAft>
              <a:buSzPts val="2600"/>
              <a:buNone/>
              <a:defRPr/>
            </a:lvl5pPr>
            <a:lvl6pPr lvl="5" rtl="0">
              <a:spcBef>
                <a:spcPts val="0"/>
              </a:spcBef>
              <a:spcAft>
                <a:spcPts val="0"/>
              </a:spcAft>
              <a:buSzPts val="2600"/>
              <a:buNone/>
              <a:defRPr/>
            </a:lvl6pPr>
            <a:lvl7pPr lvl="6" rtl="0">
              <a:spcBef>
                <a:spcPts val="0"/>
              </a:spcBef>
              <a:spcAft>
                <a:spcPts val="0"/>
              </a:spcAft>
              <a:buSzPts val="2600"/>
              <a:buNone/>
              <a:defRPr/>
            </a:lvl7pPr>
            <a:lvl8pPr lvl="7" rtl="0">
              <a:spcBef>
                <a:spcPts val="0"/>
              </a:spcBef>
              <a:spcAft>
                <a:spcPts val="0"/>
              </a:spcAft>
              <a:buSzPts val="2600"/>
              <a:buNone/>
              <a:defRPr/>
            </a:lvl8pPr>
            <a:lvl9pPr lvl="8" rtl="0">
              <a:spcBef>
                <a:spcPts val="0"/>
              </a:spcBef>
              <a:spcAft>
                <a:spcPts val="0"/>
              </a:spcAft>
              <a:buSzPts val="26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78" name="Shape 78"/>
        <p:cNvGrpSpPr/>
        <p:nvPr/>
      </p:nvGrpSpPr>
      <p:grpSpPr>
        <a:xfrm>
          <a:off x="0" y="0"/>
          <a:ext cx="0" cy="0"/>
          <a:chOff x="0" y="0"/>
          <a:chExt cx="0" cy="0"/>
        </a:xfrm>
      </p:grpSpPr>
      <p:sp>
        <p:nvSpPr>
          <p:cNvPr id="79" name="Google Shape;79;p18"/>
          <p:cNvSpPr txBox="1"/>
          <p:nvPr>
            <p:ph type="title"/>
          </p:nvPr>
        </p:nvSpPr>
        <p:spPr>
          <a:xfrm>
            <a:off x="228600" y="2050275"/>
            <a:ext cx="3180600" cy="646200"/>
          </a:xfrm>
          <a:prstGeom prst="rect">
            <a:avLst/>
          </a:prstGeom>
        </p:spPr>
        <p:txBody>
          <a:bodyPr anchorCtr="0" anchor="ctr"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p:txBody>
      </p:sp>
      <p:sp>
        <p:nvSpPr>
          <p:cNvPr id="80" name="Google Shape;80;p18"/>
          <p:cNvSpPr txBox="1"/>
          <p:nvPr>
            <p:ph idx="1" type="subTitle"/>
          </p:nvPr>
        </p:nvSpPr>
        <p:spPr>
          <a:xfrm>
            <a:off x="3586275" y="2259195"/>
            <a:ext cx="5171700" cy="8196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81" name="Google Shape;81;p18"/>
          <p:cNvSpPr txBox="1"/>
          <p:nvPr>
            <p:ph idx="2" type="subTitle"/>
          </p:nvPr>
        </p:nvSpPr>
        <p:spPr>
          <a:xfrm>
            <a:off x="3586275" y="1846152"/>
            <a:ext cx="5171700" cy="4740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2400"/>
              <a:buFont typeface="Raleway"/>
              <a:buNone/>
              <a:defRPr sz="1800">
                <a:solidFill>
                  <a:schemeClr val="dk2"/>
                </a:solidFill>
                <a:latin typeface="Fahkwang"/>
                <a:ea typeface="Fahkwang"/>
                <a:cs typeface="Fahkwang"/>
                <a:sym typeface="Fahkwang"/>
              </a:defRPr>
            </a:lvl1pPr>
            <a:lvl2pPr lvl="1"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82" name="Google Shape;82;p18"/>
          <p:cNvSpPr txBox="1"/>
          <p:nvPr>
            <p:ph idx="3" type="subTitle"/>
          </p:nvPr>
        </p:nvSpPr>
        <p:spPr>
          <a:xfrm>
            <a:off x="3586275" y="3675800"/>
            <a:ext cx="5171700" cy="8196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83" name="Google Shape;83;p18"/>
          <p:cNvSpPr txBox="1"/>
          <p:nvPr>
            <p:ph idx="4" type="subTitle"/>
          </p:nvPr>
        </p:nvSpPr>
        <p:spPr>
          <a:xfrm>
            <a:off x="3586275" y="3262771"/>
            <a:ext cx="5171700" cy="4740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2400"/>
              <a:buFont typeface="Raleway"/>
              <a:buNone/>
              <a:defRPr sz="1800">
                <a:solidFill>
                  <a:schemeClr val="dk2"/>
                </a:solidFill>
                <a:latin typeface="Fahkwang"/>
                <a:ea typeface="Fahkwang"/>
                <a:cs typeface="Fahkwang"/>
                <a:sym typeface="Fahkwang"/>
              </a:defRPr>
            </a:lvl1pPr>
            <a:lvl2pPr lvl="1"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84" name="Google Shape;84;p18"/>
          <p:cNvSpPr txBox="1"/>
          <p:nvPr>
            <p:ph idx="5" type="subTitle"/>
          </p:nvPr>
        </p:nvSpPr>
        <p:spPr>
          <a:xfrm>
            <a:off x="3586275" y="842573"/>
            <a:ext cx="5171700" cy="8196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85" name="Google Shape;85;p18"/>
          <p:cNvSpPr txBox="1"/>
          <p:nvPr>
            <p:ph idx="6" type="subTitle"/>
          </p:nvPr>
        </p:nvSpPr>
        <p:spPr>
          <a:xfrm>
            <a:off x="3586275" y="429550"/>
            <a:ext cx="5171700" cy="4740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2400"/>
              <a:buFont typeface="Raleway"/>
              <a:buNone/>
              <a:defRPr sz="1800">
                <a:solidFill>
                  <a:schemeClr val="dk2"/>
                </a:solidFill>
                <a:latin typeface="Fahkwang"/>
                <a:ea typeface="Fahkwang"/>
                <a:cs typeface="Fahkwang"/>
                <a:sym typeface="Fahkwang"/>
              </a:defRPr>
            </a:lvl1pPr>
            <a:lvl2pPr lvl="1"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86" name="Shape 86"/>
        <p:cNvGrpSpPr/>
        <p:nvPr/>
      </p:nvGrpSpPr>
      <p:grpSpPr>
        <a:xfrm>
          <a:off x="0" y="0"/>
          <a:ext cx="0" cy="0"/>
          <a:chOff x="0" y="0"/>
          <a:chExt cx="0" cy="0"/>
        </a:xfrm>
      </p:grpSpPr>
      <p:sp>
        <p:nvSpPr>
          <p:cNvPr id="87" name="Google Shape;87;p19"/>
          <p:cNvSpPr txBox="1"/>
          <p:nvPr>
            <p:ph type="title"/>
          </p:nvPr>
        </p:nvSpPr>
        <p:spPr>
          <a:xfrm>
            <a:off x="228600" y="228600"/>
            <a:ext cx="7721700" cy="572700"/>
          </a:xfrm>
          <a:prstGeom prst="rect">
            <a:avLst/>
          </a:prstGeom>
        </p:spPr>
        <p:txBody>
          <a:bodyPr anchorCtr="0" anchor="t"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2600"/>
              <a:buNone/>
              <a:defRPr/>
            </a:lvl2pPr>
            <a:lvl3pPr lvl="2">
              <a:spcBef>
                <a:spcPts val="0"/>
              </a:spcBef>
              <a:spcAft>
                <a:spcPts val="0"/>
              </a:spcAft>
              <a:buSzPts val="2600"/>
              <a:buNone/>
              <a:defRPr/>
            </a:lvl3pPr>
            <a:lvl4pPr lvl="3">
              <a:spcBef>
                <a:spcPts val="0"/>
              </a:spcBef>
              <a:spcAft>
                <a:spcPts val="0"/>
              </a:spcAft>
              <a:buSzPts val="2600"/>
              <a:buNone/>
              <a:defRPr/>
            </a:lvl4pPr>
            <a:lvl5pPr lvl="4">
              <a:spcBef>
                <a:spcPts val="0"/>
              </a:spcBef>
              <a:spcAft>
                <a:spcPts val="0"/>
              </a:spcAft>
              <a:buSzPts val="2600"/>
              <a:buNone/>
              <a:defRPr/>
            </a:lvl5pPr>
            <a:lvl6pPr lvl="5">
              <a:spcBef>
                <a:spcPts val="0"/>
              </a:spcBef>
              <a:spcAft>
                <a:spcPts val="0"/>
              </a:spcAft>
              <a:buSzPts val="2600"/>
              <a:buNone/>
              <a:defRPr/>
            </a:lvl6pPr>
            <a:lvl7pPr lvl="6">
              <a:spcBef>
                <a:spcPts val="0"/>
              </a:spcBef>
              <a:spcAft>
                <a:spcPts val="0"/>
              </a:spcAft>
              <a:buSzPts val="2600"/>
              <a:buNone/>
              <a:defRPr/>
            </a:lvl7pPr>
            <a:lvl8pPr lvl="7">
              <a:spcBef>
                <a:spcPts val="0"/>
              </a:spcBef>
              <a:spcAft>
                <a:spcPts val="0"/>
              </a:spcAft>
              <a:buSzPts val="2600"/>
              <a:buNone/>
              <a:defRPr/>
            </a:lvl8pPr>
            <a:lvl9pPr lvl="8">
              <a:spcBef>
                <a:spcPts val="0"/>
              </a:spcBef>
              <a:spcAft>
                <a:spcPts val="0"/>
              </a:spcAft>
              <a:buSzPts val="2600"/>
              <a:buNone/>
              <a:defRPr/>
            </a:lvl9pPr>
          </a:lstStyle>
          <a:p/>
        </p:txBody>
      </p:sp>
      <p:sp>
        <p:nvSpPr>
          <p:cNvPr id="88" name="Google Shape;88;p19"/>
          <p:cNvSpPr txBox="1"/>
          <p:nvPr>
            <p:ph idx="1" type="subTitle"/>
          </p:nvPr>
        </p:nvSpPr>
        <p:spPr>
          <a:xfrm>
            <a:off x="883700" y="1302875"/>
            <a:ext cx="2788500" cy="9669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89" name="Google Shape;89;p19"/>
          <p:cNvSpPr txBox="1"/>
          <p:nvPr>
            <p:ph idx="2" type="subTitle"/>
          </p:nvPr>
        </p:nvSpPr>
        <p:spPr>
          <a:xfrm>
            <a:off x="883700" y="2385025"/>
            <a:ext cx="2788500" cy="9669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0" name="Google Shape;90;p19"/>
          <p:cNvSpPr txBox="1"/>
          <p:nvPr>
            <p:ph idx="3" type="subTitle"/>
          </p:nvPr>
        </p:nvSpPr>
        <p:spPr>
          <a:xfrm>
            <a:off x="5041900" y="1302875"/>
            <a:ext cx="2788500" cy="9669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1" name="Google Shape;91;p19"/>
          <p:cNvSpPr txBox="1"/>
          <p:nvPr>
            <p:ph idx="4" type="subTitle"/>
          </p:nvPr>
        </p:nvSpPr>
        <p:spPr>
          <a:xfrm>
            <a:off x="883700" y="3467175"/>
            <a:ext cx="2788500" cy="9669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2" name="Google Shape;92;p19"/>
          <p:cNvSpPr txBox="1"/>
          <p:nvPr>
            <p:ph idx="5" type="subTitle"/>
          </p:nvPr>
        </p:nvSpPr>
        <p:spPr>
          <a:xfrm>
            <a:off x="5041900" y="2385025"/>
            <a:ext cx="2788500" cy="9669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3" name="Google Shape;93;p19"/>
          <p:cNvSpPr txBox="1"/>
          <p:nvPr>
            <p:ph idx="6" type="subTitle"/>
          </p:nvPr>
        </p:nvSpPr>
        <p:spPr>
          <a:xfrm>
            <a:off x="5041900" y="3467175"/>
            <a:ext cx="2788500" cy="9669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94" name="Google Shape;94;p19"/>
          <p:cNvSpPr txBox="1"/>
          <p:nvPr>
            <p:ph hasCustomPrompt="1" idx="7" type="title"/>
          </p:nvPr>
        </p:nvSpPr>
        <p:spPr>
          <a:xfrm>
            <a:off x="4387300" y="3526066"/>
            <a:ext cx="578400" cy="3108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b="0" sz="2000">
                <a:latin typeface="Fahkwang"/>
                <a:ea typeface="Fahkwang"/>
                <a:cs typeface="Fahkwang"/>
                <a:sym typeface="Fahkwang"/>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95" name="Google Shape;95;p19"/>
          <p:cNvSpPr txBox="1"/>
          <p:nvPr>
            <p:ph hasCustomPrompt="1" idx="8" type="title"/>
          </p:nvPr>
        </p:nvSpPr>
        <p:spPr>
          <a:xfrm>
            <a:off x="4387300" y="1355766"/>
            <a:ext cx="578400" cy="3108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b="0" sz="2000">
                <a:latin typeface="Fahkwang"/>
                <a:ea typeface="Fahkwang"/>
                <a:cs typeface="Fahkwang"/>
                <a:sym typeface="Fahkwang"/>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96" name="Google Shape;96;p19"/>
          <p:cNvSpPr txBox="1"/>
          <p:nvPr>
            <p:ph hasCustomPrompt="1" idx="9" type="title"/>
          </p:nvPr>
        </p:nvSpPr>
        <p:spPr>
          <a:xfrm>
            <a:off x="229100" y="1355766"/>
            <a:ext cx="577500" cy="310500"/>
          </a:xfrm>
          <a:prstGeom prst="rect">
            <a:avLst/>
          </a:prstGeom>
        </p:spPr>
        <p:txBody>
          <a:bodyPr anchorCtr="0" anchor="ctr" bIns="91425" lIns="91425" spcFirstLastPara="1" rIns="91425" wrap="square" tIns="91425">
            <a:noAutofit/>
          </a:bodyPr>
          <a:lstStyle>
            <a:lvl1pPr lvl="0" algn="ctr">
              <a:spcBef>
                <a:spcPts val="0"/>
              </a:spcBef>
              <a:spcAft>
                <a:spcPts val="0"/>
              </a:spcAft>
              <a:buSzPts val="3000"/>
              <a:buNone/>
              <a:defRPr b="0" sz="2000">
                <a:latin typeface="Fahkwang"/>
                <a:ea typeface="Fahkwang"/>
                <a:cs typeface="Fahkwang"/>
                <a:sym typeface="Fahkwang"/>
              </a:defRPr>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97" name="Google Shape;97;p19"/>
          <p:cNvSpPr txBox="1"/>
          <p:nvPr>
            <p:ph hasCustomPrompt="1" idx="13" type="title"/>
          </p:nvPr>
        </p:nvSpPr>
        <p:spPr>
          <a:xfrm>
            <a:off x="229100" y="3526066"/>
            <a:ext cx="578400" cy="310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000"/>
              <a:buNone/>
              <a:defRPr b="0" sz="2000">
                <a:latin typeface="Fahkwang"/>
                <a:ea typeface="Fahkwang"/>
                <a:cs typeface="Fahkwang"/>
                <a:sym typeface="Fahkwang"/>
              </a:defRPr>
            </a:lvl1pPr>
            <a:lvl2pPr lvl="1" algn="ctr">
              <a:spcBef>
                <a:spcPts val="0"/>
              </a:spcBef>
              <a:spcAft>
                <a:spcPts val="0"/>
              </a:spcAft>
              <a:buSzPts val="6200"/>
              <a:buNone/>
              <a:defRPr sz="6200"/>
            </a:lvl2pPr>
            <a:lvl3pPr lvl="2" algn="ctr">
              <a:spcBef>
                <a:spcPts val="0"/>
              </a:spcBef>
              <a:spcAft>
                <a:spcPts val="0"/>
              </a:spcAft>
              <a:buSzPts val="6200"/>
              <a:buNone/>
              <a:defRPr sz="6200"/>
            </a:lvl3pPr>
            <a:lvl4pPr lvl="3" algn="ctr">
              <a:spcBef>
                <a:spcPts val="0"/>
              </a:spcBef>
              <a:spcAft>
                <a:spcPts val="0"/>
              </a:spcAft>
              <a:buSzPts val="6200"/>
              <a:buNone/>
              <a:defRPr sz="6200"/>
            </a:lvl4pPr>
            <a:lvl5pPr lvl="4" algn="ctr">
              <a:spcBef>
                <a:spcPts val="0"/>
              </a:spcBef>
              <a:spcAft>
                <a:spcPts val="0"/>
              </a:spcAft>
              <a:buSzPts val="6200"/>
              <a:buNone/>
              <a:defRPr sz="6200"/>
            </a:lvl5pPr>
            <a:lvl6pPr lvl="5" algn="ctr">
              <a:spcBef>
                <a:spcPts val="0"/>
              </a:spcBef>
              <a:spcAft>
                <a:spcPts val="0"/>
              </a:spcAft>
              <a:buSzPts val="6200"/>
              <a:buNone/>
              <a:defRPr sz="6200"/>
            </a:lvl6pPr>
            <a:lvl7pPr lvl="6" algn="ctr">
              <a:spcBef>
                <a:spcPts val="0"/>
              </a:spcBef>
              <a:spcAft>
                <a:spcPts val="0"/>
              </a:spcAft>
              <a:buSzPts val="6200"/>
              <a:buNone/>
              <a:defRPr sz="6200"/>
            </a:lvl7pPr>
            <a:lvl8pPr lvl="7" algn="ctr">
              <a:spcBef>
                <a:spcPts val="0"/>
              </a:spcBef>
              <a:spcAft>
                <a:spcPts val="0"/>
              </a:spcAft>
              <a:buSzPts val="6200"/>
              <a:buNone/>
              <a:defRPr sz="6200"/>
            </a:lvl8pPr>
            <a:lvl9pPr lvl="8" algn="ctr">
              <a:spcBef>
                <a:spcPts val="0"/>
              </a:spcBef>
              <a:spcAft>
                <a:spcPts val="0"/>
              </a:spcAft>
              <a:buSzPts val="6200"/>
              <a:buNone/>
              <a:defRPr sz="6200"/>
            </a:lvl9pPr>
          </a:lstStyle>
          <a:p>
            <a:r>
              <a:t>xx%</a:t>
            </a:r>
          </a:p>
        </p:txBody>
      </p:sp>
      <p:sp>
        <p:nvSpPr>
          <p:cNvPr id="98" name="Google Shape;98;p19"/>
          <p:cNvSpPr txBox="1"/>
          <p:nvPr>
            <p:ph hasCustomPrompt="1" idx="14" type="title"/>
          </p:nvPr>
        </p:nvSpPr>
        <p:spPr>
          <a:xfrm>
            <a:off x="4387300" y="2440916"/>
            <a:ext cx="578400" cy="3108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b="0" sz="2000">
                <a:latin typeface="Fahkwang"/>
                <a:ea typeface="Fahkwang"/>
                <a:cs typeface="Fahkwang"/>
                <a:sym typeface="Fahkwang"/>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99" name="Google Shape;99;p19"/>
          <p:cNvSpPr txBox="1"/>
          <p:nvPr>
            <p:ph hasCustomPrompt="1" idx="15" type="title"/>
          </p:nvPr>
        </p:nvSpPr>
        <p:spPr>
          <a:xfrm>
            <a:off x="228599" y="2440766"/>
            <a:ext cx="578400" cy="310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000"/>
              <a:buNone/>
              <a:defRPr b="0" sz="2000">
                <a:latin typeface="Fahkwang"/>
                <a:ea typeface="Fahkwang"/>
                <a:cs typeface="Fahkwang"/>
                <a:sym typeface="Fahkwang"/>
              </a:defRPr>
            </a:lvl1pPr>
            <a:lvl2pPr lvl="1" algn="ctr">
              <a:spcBef>
                <a:spcPts val="0"/>
              </a:spcBef>
              <a:spcAft>
                <a:spcPts val="0"/>
              </a:spcAft>
              <a:buSzPts val="6200"/>
              <a:buNone/>
              <a:defRPr sz="6200"/>
            </a:lvl2pPr>
            <a:lvl3pPr lvl="2" algn="ctr">
              <a:spcBef>
                <a:spcPts val="0"/>
              </a:spcBef>
              <a:spcAft>
                <a:spcPts val="0"/>
              </a:spcAft>
              <a:buSzPts val="6200"/>
              <a:buNone/>
              <a:defRPr sz="6200"/>
            </a:lvl3pPr>
            <a:lvl4pPr lvl="3" algn="ctr">
              <a:spcBef>
                <a:spcPts val="0"/>
              </a:spcBef>
              <a:spcAft>
                <a:spcPts val="0"/>
              </a:spcAft>
              <a:buSzPts val="6200"/>
              <a:buNone/>
              <a:defRPr sz="6200"/>
            </a:lvl4pPr>
            <a:lvl5pPr lvl="4" algn="ctr">
              <a:spcBef>
                <a:spcPts val="0"/>
              </a:spcBef>
              <a:spcAft>
                <a:spcPts val="0"/>
              </a:spcAft>
              <a:buSzPts val="6200"/>
              <a:buNone/>
              <a:defRPr sz="6200"/>
            </a:lvl5pPr>
            <a:lvl6pPr lvl="5" algn="ctr">
              <a:spcBef>
                <a:spcPts val="0"/>
              </a:spcBef>
              <a:spcAft>
                <a:spcPts val="0"/>
              </a:spcAft>
              <a:buSzPts val="6200"/>
              <a:buNone/>
              <a:defRPr sz="6200"/>
            </a:lvl6pPr>
            <a:lvl7pPr lvl="6" algn="ctr">
              <a:spcBef>
                <a:spcPts val="0"/>
              </a:spcBef>
              <a:spcAft>
                <a:spcPts val="0"/>
              </a:spcAft>
              <a:buSzPts val="6200"/>
              <a:buNone/>
              <a:defRPr sz="6200"/>
            </a:lvl7pPr>
            <a:lvl8pPr lvl="7" algn="ctr">
              <a:spcBef>
                <a:spcPts val="0"/>
              </a:spcBef>
              <a:spcAft>
                <a:spcPts val="0"/>
              </a:spcAft>
              <a:buSzPts val="6200"/>
              <a:buNone/>
              <a:defRPr sz="6200"/>
            </a:lvl8pPr>
            <a:lvl9pPr lvl="8" algn="ctr">
              <a:spcBef>
                <a:spcPts val="0"/>
              </a:spcBef>
              <a:spcAft>
                <a:spcPts val="0"/>
              </a:spcAft>
              <a:buSzPts val="6200"/>
              <a:buNone/>
              <a:defRPr sz="6200"/>
            </a:lvl9pPr>
          </a:lstStyle>
          <a:p>
            <a:r>
              <a:t>xx%</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spTree>
      <p:nvGrpSpPr>
        <p:cNvPr id="100" name="Shape 100"/>
        <p:cNvGrpSpPr/>
        <p:nvPr/>
      </p:nvGrpSpPr>
      <p:grpSpPr>
        <a:xfrm>
          <a:off x="0" y="0"/>
          <a:ext cx="0" cy="0"/>
          <a:chOff x="0" y="0"/>
          <a:chExt cx="0" cy="0"/>
        </a:xfrm>
      </p:grpSpPr>
      <p:sp>
        <p:nvSpPr>
          <p:cNvPr id="101" name="Google Shape;101;p20"/>
          <p:cNvSpPr txBox="1"/>
          <p:nvPr>
            <p:ph hasCustomPrompt="1" type="title"/>
          </p:nvPr>
        </p:nvSpPr>
        <p:spPr>
          <a:xfrm>
            <a:off x="4893000" y="1112150"/>
            <a:ext cx="4022400" cy="754800"/>
          </a:xfrm>
          <a:prstGeom prst="rect">
            <a:avLst/>
          </a:prstGeom>
        </p:spPr>
        <p:txBody>
          <a:bodyPr anchorCtr="0" anchor="b" bIns="91425" lIns="91425" spcFirstLastPara="1" rIns="91425" wrap="square" tIns="91425">
            <a:noAutofit/>
          </a:bodyPr>
          <a:lstStyle>
            <a:lvl1pPr lvl="0" rtl="0">
              <a:spcBef>
                <a:spcPts val="0"/>
              </a:spcBef>
              <a:spcAft>
                <a:spcPts val="0"/>
              </a:spcAft>
              <a:buSzPts val="6200"/>
              <a:buNone/>
              <a:defRPr sz="45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102" name="Google Shape;102;p20"/>
          <p:cNvSpPr txBox="1"/>
          <p:nvPr>
            <p:ph idx="1" type="subTitle"/>
          </p:nvPr>
        </p:nvSpPr>
        <p:spPr>
          <a:xfrm>
            <a:off x="4893000" y="1810309"/>
            <a:ext cx="4022400" cy="4482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03" name="Google Shape;103;p20"/>
          <p:cNvSpPr txBox="1"/>
          <p:nvPr>
            <p:ph hasCustomPrompt="1" idx="2" type="title"/>
          </p:nvPr>
        </p:nvSpPr>
        <p:spPr>
          <a:xfrm>
            <a:off x="4893000" y="2885034"/>
            <a:ext cx="4022400" cy="754800"/>
          </a:xfrm>
          <a:prstGeom prst="rect">
            <a:avLst/>
          </a:prstGeom>
        </p:spPr>
        <p:txBody>
          <a:bodyPr anchorCtr="0" anchor="b" bIns="91425" lIns="91425" spcFirstLastPara="1" rIns="91425" wrap="square" tIns="91425">
            <a:noAutofit/>
          </a:bodyPr>
          <a:lstStyle>
            <a:lvl1pPr lvl="0" rtl="0">
              <a:spcBef>
                <a:spcPts val="0"/>
              </a:spcBef>
              <a:spcAft>
                <a:spcPts val="0"/>
              </a:spcAft>
              <a:buSzPts val="6200"/>
              <a:buNone/>
              <a:defRPr sz="45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104" name="Google Shape;104;p20"/>
          <p:cNvSpPr txBox="1"/>
          <p:nvPr>
            <p:ph idx="3" type="subTitle"/>
          </p:nvPr>
        </p:nvSpPr>
        <p:spPr>
          <a:xfrm>
            <a:off x="4893000" y="3583150"/>
            <a:ext cx="4022400" cy="4482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05" name="Google Shape;105;p20"/>
          <p:cNvSpPr/>
          <p:nvPr>
            <p:ph idx="4" type="pic"/>
          </p:nvPr>
        </p:nvSpPr>
        <p:spPr>
          <a:xfrm>
            <a:off x="-12125" y="-9425"/>
            <a:ext cx="4079700" cy="5152800"/>
          </a:xfrm>
          <a:prstGeom prst="rect">
            <a:avLst/>
          </a:prstGeom>
          <a:no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_1">
    <p:spTree>
      <p:nvGrpSpPr>
        <p:cNvPr id="106" name="Shape 106"/>
        <p:cNvGrpSpPr/>
        <p:nvPr/>
      </p:nvGrpSpPr>
      <p:grpSpPr>
        <a:xfrm>
          <a:off x="0" y="0"/>
          <a:ext cx="0" cy="0"/>
          <a:chOff x="0" y="0"/>
          <a:chExt cx="0" cy="0"/>
        </a:xfrm>
      </p:grpSpPr>
      <p:sp>
        <p:nvSpPr>
          <p:cNvPr id="107" name="Google Shape;107;p21"/>
          <p:cNvSpPr txBox="1"/>
          <p:nvPr>
            <p:ph type="title"/>
          </p:nvPr>
        </p:nvSpPr>
        <p:spPr>
          <a:xfrm>
            <a:off x="440000" y="470425"/>
            <a:ext cx="5090100" cy="824700"/>
          </a:xfrm>
          <a:prstGeom prst="rect">
            <a:avLst/>
          </a:prstGeom>
        </p:spPr>
        <p:txBody>
          <a:bodyPr anchorCtr="0" anchor="b" bIns="91425" lIns="91425" spcFirstLastPara="1" rIns="91425" wrap="square" tIns="91425">
            <a:noAutofit/>
          </a:bodyPr>
          <a:lstStyle>
            <a:lvl1pPr lvl="0" rtl="0">
              <a:spcBef>
                <a:spcPts val="0"/>
              </a:spcBef>
              <a:spcAft>
                <a:spcPts val="0"/>
              </a:spcAft>
              <a:buSzPts val="5000"/>
              <a:buNone/>
              <a:defRPr sz="4000"/>
            </a:lvl1pPr>
            <a:lvl2pPr lvl="1" rtl="0">
              <a:spcBef>
                <a:spcPts val="0"/>
              </a:spcBef>
              <a:spcAft>
                <a:spcPts val="0"/>
              </a:spcAft>
              <a:buSzPts val="5000"/>
              <a:buNone/>
              <a:defRPr sz="5000"/>
            </a:lvl2pPr>
            <a:lvl3pPr lvl="2" rtl="0">
              <a:spcBef>
                <a:spcPts val="0"/>
              </a:spcBef>
              <a:spcAft>
                <a:spcPts val="0"/>
              </a:spcAft>
              <a:buSzPts val="5000"/>
              <a:buNone/>
              <a:defRPr sz="5000"/>
            </a:lvl3pPr>
            <a:lvl4pPr lvl="3" rtl="0">
              <a:spcBef>
                <a:spcPts val="0"/>
              </a:spcBef>
              <a:spcAft>
                <a:spcPts val="0"/>
              </a:spcAft>
              <a:buSzPts val="5000"/>
              <a:buNone/>
              <a:defRPr sz="5000"/>
            </a:lvl4pPr>
            <a:lvl5pPr lvl="4" rtl="0">
              <a:spcBef>
                <a:spcPts val="0"/>
              </a:spcBef>
              <a:spcAft>
                <a:spcPts val="0"/>
              </a:spcAft>
              <a:buSzPts val="5000"/>
              <a:buNone/>
              <a:defRPr sz="5000"/>
            </a:lvl5pPr>
            <a:lvl6pPr lvl="5" rtl="0">
              <a:spcBef>
                <a:spcPts val="0"/>
              </a:spcBef>
              <a:spcAft>
                <a:spcPts val="0"/>
              </a:spcAft>
              <a:buSzPts val="5000"/>
              <a:buNone/>
              <a:defRPr sz="5000"/>
            </a:lvl6pPr>
            <a:lvl7pPr lvl="6" rtl="0">
              <a:spcBef>
                <a:spcPts val="0"/>
              </a:spcBef>
              <a:spcAft>
                <a:spcPts val="0"/>
              </a:spcAft>
              <a:buSzPts val="5000"/>
              <a:buNone/>
              <a:defRPr sz="5000"/>
            </a:lvl7pPr>
            <a:lvl8pPr lvl="7" rtl="0">
              <a:spcBef>
                <a:spcPts val="0"/>
              </a:spcBef>
              <a:spcAft>
                <a:spcPts val="0"/>
              </a:spcAft>
              <a:buSzPts val="5000"/>
              <a:buNone/>
              <a:defRPr sz="5000"/>
            </a:lvl8pPr>
            <a:lvl9pPr lvl="8" rtl="0">
              <a:spcBef>
                <a:spcPts val="0"/>
              </a:spcBef>
              <a:spcAft>
                <a:spcPts val="0"/>
              </a:spcAft>
              <a:buSzPts val="5000"/>
              <a:buNone/>
              <a:defRPr sz="5000"/>
            </a:lvl9pPr>
          </a:lstStyle>
          <a:p/>
        </p:txBody>
      </p:sp>
      <p:sp>
        <p:nvSpPr>
          <p:cNvPr id="108" name="Google Shape;108;p21"/>
          <p:cNvSpPr txBox="1"/>
          <p:nvPr>
            <p:ph idx="1" type="subTitle"/>
          </p:nvPr>
        </p:nvSpPr>
        <p:spPr>
          <a:xfrm>
            <a:off x="541300" y="1225475"/>
            <a:ext cx="4448100" cy="1231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09" name="Google Shape;109;p21"/>
          <p:cNvSpPr txBox="1"/>
          <p:nvPr/>
        </p:nvSpPr>
        <p:spPr>
          <a:xfrm>
            <a:off x="5846300" y="3679800"/>
            <a:ext cx="2736000" cy="6672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 sz="1000">
                <a:solidFill>
                  <a:schemeClr val="dk1"/>
                </a:solidFill>
                <a:latin typeface="Atkinson Hyperlegible Next"/>
                <a:ea typeface="Atkinson Hyperlegible Next"/>
                <a:cs typeface="Atkinson Hyperlegible Next"/>
                <a:sym typeface="Atkinson Hyperlegible Next"/>
              </a:rPr>
              <a:t>CREDITS:</a:t>
            </a:r>
            <a:r>
              <a:rPr lang="en" sz="1000">
                <a:solidFill>
                  <a:schemeClr val="dk1"/>
                </a:solidFill>
                <a:latin typeface="Atkinson Hyperlegible Next"/>
                <a:ea typeface="Atkinson Hyperlegible Next"/>
                <a:cs typeface="Atkinson Hyperlegible Next"/>
                <a:sym typeface="Atkinson Hyperlegible Next"/>
              </a:rPr>
              <a:t> This presentation template was created by </a:t>
            </a:r>
            <a:r>
              <a:rPr b="1" lang="en" sz="1000">
                <a:solidFill>
                  <a:schemeClr val="dk1"/>
                </a:solidFill>
                <a:uFill>
                  <a:noFill/>
                </a:uFill>
                <a:latin typeface="Atkinson Hyperlegible Next"/>
                <a:ea typeface="Atkinson Hyperlegible Next"/>
                <a:cs typeface="Atkinson Hyperlegible Next"/>
                <a:sym typeface="Atkinson Hyperlegible Next"/>
                <a:hlinkClick r:id="rId2">
                  <a:extLst>
                    <a:ext uri="{A12FA001-AC4F-418D-AE19-62706E023703}">
                      <ahyp:hlinkClr val="tx"/>
                    </a:ext>
                  </a:extLst>
                </a:hlinkClick>
              </a:rPr>
              <a:t>Slidesgo</a:t>
            </a:r>
            <a:r>
              <a:rPr lang="en" sz="1000">
                <a:solidFill>
                  <a:schemeClr val="dk1"/>
                </a:solidFill>
                <a:latin typeface="Atkinson Hyperlegible Next"/>
                <a:ea typeface="Atkinson Hyperlegible Next"/>
                <a:cs typeface="Atkinson Hyperlegible Next"/>
                <a:sym typeface="Atkinson Hyperlegible Next"/>
              </a:rPr>
              <a:t>, and includes icons, infographics &amp; images by </a:t>
            </a:r>
            <a:r>
              <a:rPr b="1" lang="en" sz="1000">
                <a:solidFill>
                  <a:schemeClr val="dk1"/>
                </a:solidFill>
                <a:uFill>
                  <a:noFill/>
                </a:uFill>
                <a:latin typeface="Atkinson Hyperlegible Next"/>
                <a:ea typeface="Atkinson Hyperlegible Next"/>
                <a:cs typeface="Atkinson Hyperlegible Next"/>
                <a:sym typeface="Atkinson Hyperlegible Next"/>
                <a:hlinkClick r:id="rId3">
                  <a:extLst>
                    <a:ext uri="{A12FA001-AC4F-418D-AE19-62706E023703}">
                      <ahyp:hlinkClr val="tx"/>
                    </a:ext>
                  </a:extLst>
                </a:hlinkClick>
              </a:rPr>
              <a:t>Freepik</a:t>
            </a:r>
            <a:r>
              <a:rPr lang="en" sz="1000">
                <a:solidFill>
                  <a:schemeClr val="dk1"/>
                </a:solidFill>
                <a:latin typeface="Atkinson Hyperlegible Next"/>
                <a:ea typeface="Atkinson Hyperlegible Next"/>
                <a:cs typeface="Atkinson Hyperlegible Next"/>
                <a:sym typeface="Atkinson Hyperlegible Next"/>
              </a:rPr>
              <a:t> </a:t>
            </a:r>
            <a:endParaRPr b="1" sz="1000" u="sng">
              <a:solidFill>
                <a:schemeClr val="dk1"/>
              </a:solidFill>
              <a:latin typeface="Atkinson Hyperlegible Next"/>
              <a:ea typeface="Atkinson Hyperlegible Next"/>
              <a:cs typeface="Atkinson Hyperlegible Next"/>
              <a:sym typeface="Atkinson Hyperlegible Next"/>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110" name="Shape 110"/>
        <p:cNvGrpSpPr/>
        <p:nvPr/>
      </p:nvGrpSpPr>
      <p:grpSpPr>
        <a:xfrm>
          <a:off x="0" y="0"/>
          <a:ext cx="0" cy="0"/>
          <a:chOff x="0" y="0"/>
          <a:chExt cx="0" cy="0"/>
        </a:xfrm>
      </p:grpSpPr>
      <p:cxnSp>
        <p:nvCxnSpPr>
          <p:cNvPr id="111" name="Google Shape;111;p22"/>
          <p:cNvCxnSpPr/>
          <p:nvPr/>
        </p:nvCxnSpPr>
        <p:spPr>
          <a:xfrm>
            <a:off x="-5375" y="4709950"/>
            <a:ext cx="9149400" cy="0"/>
          </a:xfrm>
          <a:prstGeom prst="straightConnector1">
            <a:avLst/>
          </a:prstGeom>
          <a:noFill/>
          <a:ln cap="flat" cmpd="sng" w="9525">
            <a:solidFill>
              <a:schemeClr val="dk2"/>
            </a:solidFill>
            <a:prstDash val="solid"/>
            <a:round/>
            <a:headEnd len="med" w="med" type="none"/>
            <a:tailEnd len="med" w="med" type="none"/>
          </a:ln>
        </p:spPr>
      </p:cxn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1_1">
    <p:spTree>
      <p:nvGrpSpPr>
        <p:cNvPr id="112" name="Shape 112"/>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116" name="Shape 116"/>
        <p:cNvGrpSpPr/>
        <p:nvPr/>
      </p:nvGrpSpPr>
      <p:grpSpPr>
        <a:xfrm>
          <a:off x="0" y="0"/>
          <a:ext cx="0" cy="0"/>
          <a:chOff x="0" y="0"/>
          <a:chExt cx="0" cy="0"/>
        </a:xfrm>
      </p:grpSpPr>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CUSTOM_2_1">
    <p:spTree>
      <p:nvGrpSpPr>
        <p:cNvPr id="117" name="Shape 117"/>
        <p:cNvGrpSpPr/>
        <p:nvPr/>
      </p:nvGrpSpPr>
      <p:grpSpPr>
        <a:xfrm>
          <a:off x="0" y="0"/>
          <a:ext cx="0" cy="0"/>
          <a:chOff x="0" y="0"/>
          <a:chExt cx="0" cy="0"/>
        </a:xfrm>
      </p:grpSpPr>
      <p:sp>
        <p:nvSpPr>
          <p:cNvPr id="118" name="Google Shape;118;p26"/>
          <p:cNvSpPr/>
          <p:nvPr/>
        </p:nvSpPr>
        <p:spPr>
          <a:xfrm>
            <a:off x="-75" y="-10275"/>
            <a:ext cx="9144000" cy="11808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119" name="Google Shape;119;p26"/>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lvl1pPr lvl="0" algn="l">
              <a:spcBef>
                <a:spcPts val="0"/>
              </a:spcBef>
              <a:spcAft>
                <a:spcPts val="0"/>
              </a:spcAft>
              <a:buSzPts val="2400"/>
              <a:buFont typeface="Inter"/>
              <a:buNone/>
              <a:defRPr b="1" sz="2200"/>
            </a:lvl1pPr>
            <a:lvl2pPr lvl="1" algn="ctr">
              <a:spcBef>
                <a:spcPts val="0"/>
              </a:spcBef>
              <a:spcAft>
                <a:spcPts val="0"/>
              </a:spcAft>
              <a:buSzPts val="2400"/>
              <a:buFont typeface="Inter"/>
              <a:buNone/>
              <a:defRPr b="1" sz="2400">
                <a:latin typeface="Inter"/>
                <a:ea typeface="Inter"/>
                <a:cs typeface="Inter"/>
                <a:sym typeface="Inter"/>
              </a:defRPr>
            </a:lvl2pPr>
            <a:lvl3pPr lvl="2" algn="ctr">
              <a:spcBef>
                <a:spcPts val="0"/>
              </a:spcBef>
              <a:spcAft>
                <a:spcPts val="0"/>
              </a:spcAft>
              <a:buSzPts val="2400"/>
              <a:buFont typeface="Inter"/>
              <a:buNone/>
              <a:defRPr b="1" sz="2400">
                <a:latin typeface="Inter"/>
                <a:ea typeface="Inter"/>
                <a:cs typeface="Inter"/>
                <a:sym typeface="Inter"/>
              </a:defRPr>
            </a:lvl3pPr>
            <a:lvl4pPr lvl="3" algn="ctr">
              <a:spcBef>
                <a:spcPts val="0"/>
              </a:spcBef>
              <a:spcAft>
                <a:spcPts val="0"/>
              </a:spcAft>
              <a:buSzPts val="2400"/>
              <a:buFont typeface="Inter"/>
              <a:buNone/>
              <a:defRPr b="1" sz="2400">
                <a:latin typeface="Inter"/>
                <a:ea typeface="Inter"/>
                <a:cs typeface="Inter"/>
                <a:sym typeface="Inter"/>
              </a:defRPr>
            </a:lvl4pPr>
            <a:lvl5pPr lvl="4" algn="ctr">
              <a:spcBef>
                <a:spcPts val="0"/>
              </a:spcBef>
              <a:spcAft>
                <a:spcPts val="0"/>
              </a:spcAft>
              <a:buSzPts val="2400"/>
              <a:buFont typeface="Inter"/>
              <a:buNone/>
              <a:defRPr b="1" sz="2400">
                <a:latin typeface="Inter"/>
                <a:ea typeface="Inter"/>
                <a:cs typeface="Inter"/>
                <a:sym typeface="Inter"/>
              </a:defRPr>
            </a:lvl5pPr>
            <a:lvl6pPr lvl="5" algn="ctr">
              <a:spcBef>
                <a:spcPts val="0"/>
              </a:spcBef>
              <a:spcAft>
                <a:spcPts val="0"/>
              </a:spcAft>
              <a:buSzPts val="2400"/>
              <a:buFont typeface="Inter"/>
              <a:buNone/>
              <a:defRPr b="1" sz="2400">
                <a:latin typeface="Inter"/>
                <a:ea typeface="Inter"/>
                <a:cs typeface="Inter"/>
                <a:sym typeface="Inter"/>
              </a:defRPr>
            </a:lvl6pPr>
            <a:lvl7pPr lvl="6" algn="ctr">
              <a:spcBef>
                <a:spcPts val="0"/>
              </a:spcBef>
              <a:spcAft>
                <a:spcPts val="0"/>
              </a:spcAft>
              <a:buSzPts val="2400"/>
              <a:buFont typeface="Inter"/>
              <a:buNone/>
              <a:defRPr b="1" sz="2400">
                <a:latin typeface="Inter"/>
                <a:ea typeface="Inter"/>
                <a:cs typeface="Inter"/>
                <a:sym typeface="Inter"/>
              </a:defRPr>
            </a:lvl7pPr>
            <a:lvl8pPr lvl="7" algn="ctr">
              <a:spcBef>
                <a:spcPts val="0"/>
              </a:spcBef>
              <a:spcAft>
                <a:spcPts val="0"/>
              </a:spcAft>
              <a:buSzPts val="2400"/>
              <a:buFont typeface="Inter"/>
              <a:buNone/>
              <a:defRPr b="1" sz="2400">
                <a:latin typeface="Inter"/>
                <a:ea typeface="Inter"/>
                <a:cs typeface="Inter"/>
                <a:sym typeface="Inter"/>
              </a:defRPr>
            </a:lvl8pPr>
            <a:lvl9pPr lvl="8" algn="ctr">
              <a:spcBef>
                <a:spcPts val="0"/>
              </a:spcBef>
              <a:spcAft>
                <a:spcPts val="0"/>
              </a:spcAft>
              <a:buSzPts val="2400"/>
              <a:buFont typeface="Inter"/>
              <a:buNone/>
              <a:defRPr b="1" sz="2400">
                <a:latin typeface="Inter"/>
                <a:ea typeface="Inter"/>
                <a:cs typeface="Inter"/>
                <a:sym typeface="Inter"/>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p:cSld name="CUSTOM_2_1_1">
    <p:spTree>
      <p:nvGrpSpPr>
        <p:cNvPr id="120" name="Shape 120"/>
        <p:cNvGrpSpPr/>
        <p:nvPr/>
      </p:nvGrpSpPr>
      <p:grpSpPr>
        <a:xfrm>
          <a:off x="0" y="0"/>
          <a:ext cx="0" cy="0"/>
          <a:chOff x="0" y="0"/>
          <a:chExt cx="0" cy="0"/>
        </a:xfrm>
      </p:grpSpPr>
      <p:sp>
        <p:nvSpPr>
          <p:cNvPr id="121" name="Google Shape;121;p27"/>
          <p:cNvSpPr/>
          <p:nvPr/>
        </p:nvSpPr>
        <p:spPr>
          <a:xfrm>
            <a:off x="-75" y="-10275"/>
            <a:ext cx="9144000" cy="11808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122" name="Google Shape;122;p27"/>
          <p:cNvSpPr txBox="1"/>
          <p:nvPr>
            <p:ph type="title"/>
          </p:nvPr>
        </p:nvSpPr>
        <p:spPr>
          <a:xfrm>
            <a:off x="728527" y="539500"/>
            <a:ext cx="3347700" cy="482400"/>
          </a:xfrm>
          <a:prstGeom prst="rect">
            <a:avLst/>
          </a:prstGeom>
        </p:spPr>
        <p:txBody>
          <a:bodyPr anchorCtr="0" anchor="t" bIns="91425" lIns="91425" spcFirstLastPara="1" rIns="91425" wrap="square" tIns="91425">
            <a:noAutofit/>
          </a:bodyPr>
          <a:lstStyle>
            <a:lvl1pPr lvl="0" algn="l">
              <a:spcBef>
                <a:spcPts val="0"/>
              </a:spcBef>
              <a:spcAft>
                <a:spcPts val="0"/>
              </a:spcAft>
              <a:buSzPts val="2400"/>
              <a:buFont typeface="Inter"/>
              <a:buNone/>
              <a:defRPr b="1" sz="2200">
                <a:latin typeface="Inter"/>
                <a:ea typeface="Inter"/>
                <a:cs typeface="Inter"/>
                <a:sym typeface="Inter"/>
              </a:defRPr>
            </a:lvl1pPr>
            <a:lvl2pPr lvl="1" algn="ctr">
              <a:spcBef>
                <a:spcPts val="0"/>
              </a:spcBef>
              <a:spcAft>
                <a:spcPts val="0"/>
              </a:spcAft>
              <a:buSzPts val="2400"/>
              <a:buFont typeface="Inter"/>
              <a:buNone/>
              <a:defRPr b="1" sz="2400">
                <a:latin typeface="Inter"/>
                <a:ea typeface="Inter"/>
                <a:cs typeface="Inter"/>
                <a:sym typeface="Inter"/>
              </a:defRPr>
            </a:lvl2pPr>
            <a:lvl3pPr lvl="2" algn="ctr">
              <a:spcBef>
                <a:spcPts val="0"/>
              </a:spcBef>
              <a:spcAft>
                <a:spcPts val="0"/>
              </a:spcAft>
              <a:buSzPts val="2400"/>
              <a:buFont typeface="Inter"/>
              <a:buNone/>
              <a:defRPr b="1" sz="2400">
                <a:latin typeface="Inter"/>
                <a:ea typeface="Inter"/>
                <a:cs typeface="Inter"/>
                <a:sym typeface="Inter"/>
              </a:defRPr>
            </a:lvl3pPr>
            <a:lvl4pPr lvl="3" algn="ctr">
              <a:spcBef>
                <a:spcPts val="0"/>
              </a:spcBef>
              <a:spcAft>
                <a:spcPts val="0"/>
              </a:spcAft>
              <a:buSzPts val="2400"/>
              <a:buFont typeface="Inter"/>
              <a:buNone/>
              <a:defRPr b="1" sz="2400">
                <a:latin typeface="Inter"/>
                <a:ea typeface="Inter"/>
                <a:cs typeface="Inter"/>
                <a:sym typeface="Inter"/>
              </a:defRPr>
            </a:lvl4pPr>
            <a:lvl5pPr lvl="4" algn="ctr">
              <a:spcBef>
                <a:spcPts val="0"/>
              </a:spcBef>
              <a:spcAft>
                <a:spcPts val="0"/>
              </a:spcAft>
              <a:buSzPts val="2400"/>
              <a:buFont typeface="Inter"/>
              <a:buNone/>
              <a:defRPr b="1" sz="2400">
                <a:latin typeface="Inter"/>
                <a:ea typeface="Inter"/>
                <a:cs typeface="Inter"/>
                <a:sym typeface="Inter"/>
              </a:defRPr>
            </a:lvl5pPr>
            <a:lvl6pPr lvl="5" algn="ctr">
              <a:spcBef>
                <a:spcPts val="0"/>
              </a:spcBef>
              <a:spcAft>
                <a:spcPts val="0"/>
              </a:spcAft>
              <a:buSzPts val="2400"/>
              <a:buFont typeface="Inter"/>
              <a:buNone/>
              <a:defRPr b="1" sz="2400">
                <a:latin typeface="Inter"/>
                <a:ea typeface="Inter"/>
                <a:cs typeface="Inter"/>
                <a:sym typeface="Inter"/>
              </a:defRPr>
            </a:lvl6pPr>
            <a:lvl7pPr lvl="6" algn="ctr">
              <a:spcBef>
                <a:spcPts val="0"/>
              </a:spcBef>
              <a:spcAft>
                <a:spcPts val="0"/>
              </a:spcAft>
              <a:buSzPts val="2400"/>
              <a:buFont typeface="Inter"/>
              <a:buNone/>
              <a:defRPr b="1" sz="2400">
                <a:latin typeface="Inter"/>
                <a:ea typeface="Inter"/>
                <a:cs typeface="Inter"/>
                <a:sym typeface="Inter"/>
              </a:defRPr>
            </a:lvl7pPr>
            <a:lvl8pPr lvl="7" algn="ctr">
              <a:spcBef>
                <a:spcPts val="0"/>
              </a:spcBef>
              <a:spcAft>
                <a:spcPts val="0"/>
              </a:spcAft>
              <a:buSzPts val="2400"/>
              <a:buFont typeface="Inter"/>
              <a:buNone/>
              <a:defRPr b="1" sz="2400">
                <a:latin typeface="Inter"/>
                <a:ea typeface="Inter"/>
                <a:cs typeface="Inter"/>
                <a:sym typeface="Inter"/>
              </a:defRPr>
            </a:lvl8pPr>
            <a:lvl9pPr lvl="8" algn="ctr">
              <a:spcBef>
                <a:spcPts val="0"/>
              </a:spcBef>
              <a:spcAft>
                <a:spcPts val="0"/>
              </a:spcAft>
              <a:buSzPts val="2400"/>
              <a:buFont typeface="Inter"/>
              <a:buNone/>
              <a:defRPr b="1" sz="2400">
                <a:latin typeface="Inter"/>
                <a:ea typeface="Inter"/>
                <a:cs typeface="Inter"/>
                <a:sym typeface="Inter"/>
              </a:defRPr>
            </a:lvl9pPr>
          </a:lstStyle>
          <a:p/>
        </p:txBody>
      </p:sp>
      <p:sp>
        <p:nvSpPr>
          <p:cNvPr id="123" name="Google Shape;123;p27"/>
          <p:cNvSpPr txBox="1"/>
          <p:nvPr>
            <p:ph idx="2" type="title"/>
          </p:nvPr>
        </p:nvSpPr>
        <p:spPr>
          <a:xfrm>
            <a:off x="4977550" y="539500"/>
            <a:ext cx="3458400" cy="482400"/>
          </a:xfrm>
          <a:prstGeom prst="rect">
            <a:avLst/>
          </a:prstGeom>
        </p:spPr>
        <p:txBody>
          <a:bodyPr anchorCtr="0" anchor="t" bIns="91425" lIns="91425" spcFirstLastPara="1" rIns="91425" wrap="square" tIns="91425">
            <a:noAutofit/>
          </a:bodyPr>
          <a:lstStyle>
            <a:lvl1pPr lvl="0" algn="l">
              <a:spcBef>
                <a:spcPts val="0"/>
              </a:spcBef>
              <a:spcAft>
                <a:spcPts val="0"/>
              </a:spcAft>
              <a:buSzPts val="2400"/>
              <a:buFont typeface="Inter"/>
              <a:buNone/>
              <a:defRPr b="1" sz="2200">
                <a:latin typeface="Inter"/>
                <a:ea typeface="Inter"/>
                <a:cs typeface="Inter"/>
                <a:sym typeface="Inter"/>
              </a:defRPr>
            </a:lvl1pPr>
            <a:lvl2pPr lvl="1" algn="ctr">
              <a:spcBef>
                <a:spcPts val="0"/>
              </a:spcBef>
              <a:spcAft>
                <a:spcPts val="0"/>
              </a:spcAft>
              <a:buSzPts val="2400"/>
              <a:buFont typeface="Inter"/>
              <a:buNone/>
              <a:defRPr b="1" sz="2400">
                <a:latin typeface="Inter"/>
                <a:ea typeface="Inter"/>
                <a:cs typeface="Inter"/>
                <a:sym typeface="Inter"/>
              </a:defRPr>
            </a:lvl2pPr>
            <a:lvl3pPr lvl="2" algn="ctr">
              <a:spcBef>
                <a:spcPts val="0"/>
              </a:spcBef>
              <a:spcAft>
                <a:spcPts val="0"/>
              </a:spcAft>
              <a:buSzPts val="2400"/>
              <a:buFont typeface="Inter"/>
              <a:buNone/>
              <a:defRPr b="1" sz="2400">
                <a:latin typeface="Inter"/>
                <a:ea typeface="Inter"/>
                <a:cs typeface="Inter"/>
                <a:sym typeface="Inter"/>
              </a:defRPr>
            </a:lvl3pPr>
            <a:lvl4pPr lvl="3" algn="ctr">
              <a:spcBef>
                <a:spcPts val="0"/>
              </a:spcBef>
              <a:spcAft>
                <a:spcPts val="0"/>
              </a:spcAft>
              <a:buSzPts val="2400"/>
              <a:buFont typeface="Inter"/>
              <a:buNone/>
              <a:defRPr b="1" sz="2400">
                <a:latin typeface="Inter"/>
                <a:ea typeface="Inter"/>
                <a:cs typeface="Inter"/>
                <a:sym typeface="Inter"/>
              </a:defRPr>
            </a:lvl4pPr>
            <a:lvl5pPr lvl="4" algn="ctr">
              <a:spcBef>
                <a:spcPts val="0"/>
              </a:spcBef>
              <a:spcAft>
                <a:spcPts val="0"/>
              </a:spcAft>
              <a:buSzPts val="2400"/>
              <a:buFont typeface="Inter"/>
              <a:buNone/>
              <a:defRPr b="1" sz="2400">
                <a:latin typeface="Inter"/>
                <a:ea typeface="Inter"/>
                <a:cs typeface="Inter"/>
                <a:sym typeface="Inter"/>
              </a:defRPr>
            </a:lvl5pPr>
            <a:lvl6pPr lvl="5" algn="ctr">
              <a:spcBef>
                <a:spcPts val="0"/>
              </a:spcBef>
              <a:spcAft>
                <a:spcPts val="0"/>
              </a:spcAft>
              <a:buSzPts val="2400"/>
              <a:buFont typeface="Inter"/>
              <a:buNone/>
              <a:defRPr b="1" sz="2400">
                <a:latin typeface="Inter"/>
                <a:ea typeface="Inter"/>
                <a:cs typeface="Inter"/>
                <a:sym typeface="Inter"/>
              </a:defRPr>
            </a:lvl6pPr>
            <a:lvl7pPr lvl="6" algn="ctr">
              <a:spcBef>
                <a:spcPts val="0"/>
              </a:spcBef>
              <a:spcAft>
                <a:spcPts val="0"/>
              </a:spcAft>
              <a:buSzPts val="2400"/>
              <a:buFont typeface="Inter"/>
              <a:buNone/>
              <a:defRPr b="1" sz="2400">
                <a:latin typeface="Inter"/>
                <a:ea typeface="Inter"/>
                <a:cs typeface="Inter"/>
                <a:sym typeface="Inter"/>
              </a:defRPr>
            </a:lvl7pPr>
            <a:lvl8pPr lvl="7" algn="ctr">
              <a:spcBef>
                <a:spcPts val="0"/>
              </a:spcBef>
              <a:spcAft>
                <a:spcPts val="0"/>
              </a:spcAft>
              <a:buSzPts val="2400"/>
              <a:buFont typeface="Inter"/>
              <a:buNone/>
              <a:defRPr b="1" sz="2400">
                <a:latin typeface="Inter"/>
                <a:ea typeface="Inter"/>
                <a:cs typeface="Inter"/>
                <a:sym typeface="Inter"/>
              </a:defRPr>
            </a:lvl8pPr>
            <a:lvl9pPr lvl="8" algn="ctr">
              <a:spcBef>
                <a:spcPts val="0"/>
              </a:spcBef>
              <a:spcAft>
                <a:spcPts val="0"/>
              </a:spcAft>
              <a:buSzPts val="2400"/>
              <a:buFont typeface="Inter"/>
              <a:buNone/>
              <a:defRPr b="1" sz="2400">
                <a:latin typeface="Inter"/>
                <a:ea typeface="Inter"/>
                <a:cs typeface="Inter"/>
                <a:sym typeface="Inte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23" Type="http://schemas.openxmlformats.org/officeDocument/2006/relationships/theme" Target="../theme/theme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3225" y="445025"/>
            <a:ext cx="77175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2600"/>
              <a:buFont typeface="Fahkwang Light"/>
              <a:buNone/>
              <a:defRPr sz="2600">
                <a:solidFill>
                  <a:schemeClr val="dk1"/>
                </a:solidFill>
                <a:latin typeface="Fahkwang Light"/>
                <a:ea typeface="Fahkwang Light"/>
                <a:cs typeface="Fahkwang Light"/>
                <a:sym typeface="Fahkwang Light"/>
              </a:defRPr>
            </a:lvl1pPr>
            <a:lvl2pPr lvl="1" rtl="0">
              <a:spcBef>
                <a:spcPts val="0"/>
              </a:spcBef>
              <a:spcAft>
                <a:spcPts val="0"/>
              </a:spcAft>
              <a:buClr>
                <a:schemeClr val="dk1"/>
              </a:buClr>
              <a:buSzPts val="2600"/>
              <a:buFont typeface="Fahkwang Light"/>
              <a:buNone/>
              <a:defRPr sz="2600">
                <a:solidFill>
                  <a:schemeClr val="dk1"/>
                </a:solidFill>
                <a:latin typeface="Fahkwang Light"/>
                <a:ea typeface="Fahkwang Light"/>
                <a:cs typeface="Fahkwang Light"/>
                <a:sym typeface="Fahkwang Light"/>
              </a:defRPr>
            </a:lvl2pPr>
            <a:lvl3pPr lvl="2" rtl="0">
              <a:spcBef>
                <a:spcPts val="0"/>
              </a:spcBef>
              <a:spcAft>
                <a:spcPts val="0"/>
              </a:spcAft>
              <a:buClr>
                <a:schemeClr val="dk1"/>
              </a:buClr>
              <a:buSzPts val="2600"/>
              <a:buFont typeface="Fahkwang Light"/>
              <a:buNone/>
              <a:defRPr sz="2600">
                <a:solidFill>
                  <a:schemeClr val="dk1"/>
                </a:solidFill>
                <a:latin typeface="Fahkwang Light"/>
                <a:ea typeface="Fahkwang Light"/>
                <a:cs typeface="Fahkwang Light"/>
                <a:sym typeface="Fahkwang Light"/>
              </a:defRPr>
            </a:lvl3pPr>
            <a:lvl4pPr lvl="3" rtl="0">
              <a:spcBef>
                <a:spcPts val="0"/>
              </a:spcBef>
              <a:spcAft>
                <a:spcPts val="0"/>
              </a:spcAft>
              <a:buClr>
                <a:schemeClr val="dk1"/>
              </a:buClr>
              <a:buSzPts val="2600"/>
              <a:buFont typeface="Fahkwang Light"/>
              <a:buNone/>
              <a:defRPr sz="2600">
                <a:solidFill>
                  <a:schemeClr val="dk1"/>
                </a:solidFill>
                <a:latin typeface="Fahkwang Light"/>
                <a:ea typeface="Fahkwang Light"/>
                <a:cs typeface="Fahkwang Light"/>
                <a:sym typeface="Fahkwang Light"/>
              </a:defRPr>
            </a:lvl4pPr>
            <a:lvl5pPr lvl="4" rtl="0">
              <a:spcBef>
                <a:spcPts val="0"/>
              </a:spcBef>
              <a:spcAft>
                <a:spcPts val="0"/>
              </a:spcAft>
              <a:buClr>
                <a:schemeClr val="dk1"/>
              </a:buClr>
              <a:buSzPts val="2600"/>
              <a:buFont typeface="Fahkwang Light"/>
              <a:buNone/>
              <a:defRPr sz="2600">
                <a:solidFill>
                  <a:schemeClr val="dk1"/>
                </a:solidFill>
                <a:latin typeface="Fahkwang Light"/>
                <a:ea typeface="Fahkwang Light"/>
                <a:cs typeface="Fahkwang Light"/>
                <a:sym typeface="Fahkwang Light"/>
              </a:defRPr>
            </a:lvl5pPr>
            <a:lvl6pPr lvl="5" rtl="0">
              <a:spcBef>
                <a:spcPts val="0"/>
              </a:spcBef>
              <a:spcAft>
                <a:spcPts val="0"/>
              </a:spcAft>
              <a:buClr>
                <a:schemeClr val="dk1"/>
              </a:buClr>
              <a:buSzPts val="2600"/>
              <a:buFont typeface="Fahkwang Light"/>
              <a:buNone/>
              <a:defRPr sz="2600">
                <a:solidFill>
                  <a:schemeClr val="dk1"/>
                </a:solidFill>
                <a:latin typeface="Fahkwang Light"/>
                <a:ea typeface="Fahkwang Light"/>
                <a:cs typeface="Fahkwang Light"/>
                <a:sym typeface="Fahkwang Light"/>
              </a:defRPr>
            </a:lvl6pPr>
            <a:lvl7pPr lvl="6" rtl="0">
              <a:spcBef>
                <a:spcPts val="0"/>
              </a:spcBef>
              <a:spcAft>
                <a:spcPts val="0"/>
              </a:spcAft>
              <a:buClr>
                <a:schemeClr val="dk1"/>
              </a:buClr>
              <a:buSzPts val="2600"/>
              <a:buFont typeface="Fahkwang Light"/>
              <a:buNone/>
              <a:defRPr sz="2600">
                <a:solidFill>
                  <a:schemeClr val="dk1"/>
                </a:solidFill>
                <a:latin typeface="Fahkwang Light"/>
                <a:ea typeface="Fahkwang Light"/>
                <a:cs typeface="Fahkwang Light"/>
                <a:sym typeface="Fahkwang Light"/>
              </a:defRPr>
            </a:lvl7pPr>
            <a:lvl8pPr lvl="7" rtl="0">
              <a:spcBef>
                <a:spcPts val="0"/>
              </a:spcBef>
              <a:spcAft>
                <a:spcPts val="0"/>
              </a:spcAft>
              <a:buClr>
                <a:schemeClr val="dk1"/>
              </a:buClr>
              <a:buSzPts val="2600"/>
              <a:buFont typeface="Fahkwang Light"/>
              <a:buNone/>
              <a:defRPr sz="2600">
                <a:solidFill>
                  <a:schemeClr val="dk1"/>
                </a:solidFill>
                <a:latin typeface="Fahkwang Light"/>
                <a:ea typeface="Fahkwang Light"/>
                <a:cs typeface="Fahkwang Light"/>
                <a:sym typeface="Fahkwang Light"/>
              </a:defRPr>
            </a:lvl8pPr>
            <a:lvl9pPr lvl="8" rtl="0">
              <a:spcBef>
                <a:spcPts val="0"/>
              </a:spcBef>
              <a:spcAft>
                <a:spcPts val="0"/>
              </a:spcAft>
              <a:buClr>
                <a:schemeClr val="dk1"/>
              </a:buClr>
              <a:buSzPts val="2600"/>
              <a:buFont typeface="Fahkwang Light"/>
              <a:buNone/>
              <a:defRPr sz="2600">
                <a:solidFill>
                  <a:schemeClr val="dk1"/>
                </a:solidFill>
                <a:latin typeface="Fahkwang Light"/>
                <a:ea typeface="Fahkwang Light"/>
                <a:cs typeface="Fahkwang Light"/>
                <a:sym typeface="Fahkwang Light"/>
              </a:defRPr>
            </a:lvl9pPr>
          </a:lstStyle>
          <a:p/>
        </p:txBody>
      </p:sp>
      <p:sp>
        <p:nvSpPr>
          <p:cNvPr id="7" name="Google Shape;7;p1"/>
          <p:cNvSpPr txBox="1"/>
          <p:nvPr>
            <p:ph idx="1" type="body"/>
          </p:nvPr>
        </p:nvSpPr>
        <p:spPr>
          <a:xfrm>
            <a:off x="713225" y="1152475"/>
            <a:ext cx="7717500" cy="3416400"/>
          </a:xfrm>
          <a:prstGeom prst="rect">
            <a:avLst/>
          </a:prstGeom>
          <a:noFill/>
          <a:ln>
            <a:noFill/>
          </a:ln>
        </p:spPr>
        <p:txBody>
          <a:bodyPr anchorCtr="0" anchor="t" bIns="91425" lIns="91425" spcFirstLastPara="1" rIns="91425" wrap="square" tIns="91425">
            <a:noAutofit/>
          </a:bodyPr>
          <a:lstStyle>
            <a:lvl1pPr indent="-317500" lvl="0" marL="457200">
              <a:lnSpc>
                <a:spcPct val="100000"/>
              </a:lnSpc>
              <a:spcBef>
                <a:spcPts val="0"/>
              </a:spcBef>
              <a:spcAft>
                <a:spcPts val="0"/>
              </a:spcAft>
              <a:buClr>
                <a:schemeClr val="dk1"/>
              </a:buClr>
              <a:buSzPts val="1400"/>
              <a:buFont typeface="Atkinson Hyperlegible Next Light"/>
              <a:buChar char="●"/>
              <a:defRPr>
                <a:solidFill>
                  <a:schemeClr val="dk1"/>
                </a:solidFill>
                <a:latin typeface="Atkinson Hyperlegible Next Light"/>
                <a:ea typeface="Atkinson Hyperlegible Next Light"/>
                <a:cs typeface="Atkinson Hyperlegible Next Light"/>
                <a:sym typeface="Atkinson Hyperlegible Next Light"/>
              </a:defRPr>
            </a:lvl1pPr>
            <a:lvl2pPr indent="-317500" lvl="1" marL="914400">
              <a:lnSpc>
                <a:spcPct val="100000"/>
              </a:lnSpc>
              <a:spcBef>
                <a:spcPts val="0"/>
              </a:spcBef>
              <a:spcAft>
                <a:spcPts val="0"/>
              </a:spcAft>
              <a:buClr>
                <a:schemeClr val="dk1"/>
              </a:buClr>
              <a:buSzPts val="1400"/>
              <a:buFont typeface="Atkinson Hyperlegible Next Light"/>
              <a:buChar char="○"/>
              <a:defRPr>
                <a:solidFill>
                  <a:schemeClr val="dk1"/>
                </a:solidFill>
                <a:latin typeface="Atkinson Hyperlegible Next Light"/>
                <a:ea typeface="Atkinson Hyperlegible Next Light"/>
                <a:cs typeface="Atkinson Hyperlegible Next Light"/>
                <a:sym typeface="Atkinson Hyperlegible Next Light"/>
              </a:defRPr>
            </a:lvl2pPr>
            <a:lvl3pPr indent="-317500" lvl="2" marL="1371600">
              <a:lnSpc>
                <a:spcPct val="100000"/>
              </a:lnSpc>
              <a:spcBef>
                <a:spcPts val="0"/>
              </a:spcBef>
              <a:spcAft>
                <a:spcPts val="0"/>
              </a:spcAft>
              <a:buClr>
                <a:schemeClr val="dk1"/>
              </a:buClr>
              <a:buSzPts val="1400"/>
              <a:buFont typeface="Atkinson Hyperlegible Next Light"/>
              <a:buChar char="■"/>
              <a:defRPr>
                <a:solidFill>
                  <a:schemeClr val="dk1"/>
                </a:solidFill>
                <a:latin typeface="Atkinson Hyperlegible Next Light"/>
                <a:ea typeface="Atkinson Hyperlegible Next Light"/>
                <a:cs typeface="Atkinson Hyperlegible Next Light"/>
                <a:sym typeface="Atkinson Hyperlegible Next Light"/>
              </a:defRPr>
            </a:lvl3pPr>
            <a:lvl4pPr indent="-317500" lvl="3" marL="1828800">
              <a:lnSpc>
                <a:spcPct val="100000"/>
              </a:lnSpc>
              <a:spcBef>
                <a:spcPts val="0"/>
              </a:spcBef>
              <a:spcAft>
                <a:spcPts val="0"/>
              </a:spcAft>
              <a:buClr>
                <a:schemeClr val="dk1"/>
              </a:buClr>
              <a:buSzPts val="1400"/>
              <a:buFont typeface="Atkinson Hyperlegible Next Light"/>
              <a:buChar char="●"/>
              <a:defRPr>
                <a:solidFill>
                  <a:schemeClr val="dk1"/>
                </a:solidFill>
                <a:latin typeface="Atkinson Hyperlegible Next Light"/>
                <a:ea typeface="Atkinson Hyperlegible Next Light"/>
                <a:cs typeface="Atkinson Hyperlegible Next Light"/>
                <a:sym typeface="Atkinson Hyperlegible Next Light"/>
              </a:defRPr>
            </a:lvl4pPr>
            <a:lvl5pPr indent="-317500" lvl="4" marL="2286000">
              <a:lnSpc>
                <a:spcPct val="100000"/>
              </a:lnSpc>
              <a:spcBef>
                <a:spcPts val="0"/>
              </a:spcBef>
              <a:spcAft>
                <a:spcPts val="0"/>
              </a:spcAft>
              <a:buClr>
                <a:schemeClr val="dk1"/>
              </a:buClr>
              <a:buSzPts val="1400"/>
              <a:buFont typeface="Atkinson Hyperlegible Next Light"/>
              <a:buChar char="○"/>
              <a:defRPr>
                <a:solidFill>
                  <a:schemeClr val="dk1"/>
                </a:solidFill>
                <a:latin typeface="Atkinson Hyperlegible Next Light"/>
                <a:ea typeface="Atkinson Hyperlegible Next Light"/>
                <a:cs typeface="Atkinson Hyperlegible Next Light"/>
                <a:sym typeface="Atkinson Hyperlegible Next Light"/>
              </a:defRPr>
            </a:lvl5pPr>
            <a:lvl6pPr indent="-317500" lvl="5" marL="2743200">
              <a:lnSpc>
                <a:spcPct val="100000"/>
              </a:lnSpc>
              <a:spcBef>
                <a:spcPts val="0"/>
              </a:spcBef>
              <a:spcAft>
                <a:spcPts val="0"/>
              </a:spcAft>
              <a:buClr>
                <a:schemeClr val="dk1"/>
              </a:buClr>
              <a:buSzPts val="1400"/>
              <a:buFont typeface="Atkinson Hyperlegible Next Light"/>
              <a:buChar char="■"/>
              <a:defRPr>
                <a:solidFill>
                  <a:schemeClr val="dk1"/>
                </a:solidFill>
                <a:latin typeface="Atkinson Hyperlegible Next Light"/>
                <a:ea typeface="Atkinson Hyperlegible Next Light"/>
                <a:cs typeface="Atkinson Hyperlegible Next Light"/>
                <a:sym typeface="Atkinson Hyperlegible Next Light"/>
              </a:defRPr>
            </a:lvl6pPr>
            <a:lvl7pPr indent="-317500" lvl="6" marL="3200400">
              <a:lnSpc>
                <a:spcPct val="100000"/>
              </a:lnSpc>
              <a:spcBef>
                <a:spcPts val="0"/>
              </a:spcBef>
              <a:spcAft>
                <a:spcPts val="0"/>
              </a:spcAft>
              <a:buClr>
                <a:schemeClr val="dk1"/>
              </a:buClr>
              <a:buSzPts val="1400"/>
              <a:buFont typeface="Atkinson Hyperlegible Next Light"/>
              <a:buChar char="●"/>
              <a:defRPr>
                <a:solidFill>
                  <a:schemeClr val="dk1"/>
                </a:solidFill>
                <a:latin typeface="Atkinson Hyperlegible Next Light"/>
                <a:ea typeface="Atkinson Hyperlegible Next Light"/>
                <a:cs typeface="Atkinson Hyperlegible Next Light"/>
                <a:sym typeface="Atkinson Hyperlegible Next Light"/>
              </a:defRPr>
            </a:lvl7pPr>
            <a:lvl8pPr indent="-317500" lvl="7" marL="3657600">
              <a:lnSpc>
                <a:spcPct val="100000"/>
              </a:lnSpc>
              <a:spcBef>
                <a:spcPts val="0"/>
              </a:spcBef>
              <a:spcAft>
                <a:spcPts val="0"/>
              </a:spcAft>
              <a:buClr>
                <a:schemeClr val="dk1"/>
              </a:buClr>
              <a:buSzPts val="1400"/>
              <a:buFont typeface="Atkinson Hyperlegible Next Light"/>
              <a:buChar char="○"/>
              <a:defRPr>
                <a:solidFill>
                  <a:schemeClr val="dk1"/>
                </a:solidFill>
                <a:latin typeface="Atkinson Hyperlegible Next Light"/>
                <a:ea typeface="Atkinson Hyperlegible Next Light"/>
                <a:cs typeface="Atkinson Hyperlegible Next Light"/>
                <a:sym typeface="Atkinson Hyperlegible Next Light"/>
              </a:defRPr>
            </a:lvl8pPr>
            <a:lvl9pPr indent="-317500" lvl="8" marL="4114800">
              <a:lnSpc>
                <a:spcPct val="100000"/>
              </a:lnSpc>
              <a:spcBef>
                <a:spcPts val="0"/>
              </a:spcBef>
              <a:spcAft>
                <a:spcPts val="0"/>
              </a:spcAft>
              <a:buClr>
                <a:schemeClr val="dk1"/>
              </a:buClr>
              <a:buSzPts val="1400"/>
              <a:buFont typeface="Atkinson Hyperlegible Next Light"/>
              <a:buChar char="■"/>
              <a:defRPr>
                <a:solidFill>
                  <a:schemeClr val="dk1"/>
                </a:solidFill>
                <a:latin typeface="Atkinson Hyperlegible Next Light"/>
                <a:ea typeface="Atkinson Hyperlegible Next Light"/>
                <a:cs typeface="Atkinson Hyperlegible Next Light"/>
                <a:sym typeface="Atkinson Hyperlegible Next Light"/>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dk1"/>
        </a:solidFill>
      </p:bgPr>
    </p:bg>
    <p:spTree>
      <p:nvGrpSpPr>
        <p:cNvPr id="113" name="Shape 113"/>
        <p:cNvGrpSpPr/>
        <p:nvPr/>
      </p:nvGrpSpPr>
      <p:grpSpPr>
        <a:xfrm>
          <a:off x="0" y="0"/>
          <a:ext cx="0" cy="0"/>
          <a:chOff x="0" y="0"/>
          <a:chExt cx="0" cy="0"/>
        </a:xfrm>
      </p:grpSpPr>
      <p:sp>
        <p:nvSpPr>
          <p:cNvPr id="114" name="Google Shape;114;p24"/>
          <p:cNvSpPr txBox="1"/>
          <p:nvPr>
            <p:ph type="title"/>
          </p:nvPr>
        </p:nvSpPr>
        <p:spPr>
          <a:xfrm>
            <a:off x="713225" y="539500"/>
            <a:ext cx="7717500" cy="482400"/>
          </a:xfrm>
          <a:prstGeom prst="rect">
            <a:avLst/>
          </a:prstGeom>
          <a:noFill/>
          <a:ln>
            <a:noFill/>
          </a:ln>
        </p:spPr>
        <p:txBody>
          <a:bodyPr anchorCtr="0" anchor="t" bIns="91425" lIns="91425" spcFirstLastPara="1" rIns="91425" wrap="square" tIns="91425">
            <a:noAutofit/>
          </a:bodyPr>
          <a:lstStyle>
            <a:lvl1pPr lvl="0"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1pPr>
            <a:lvl2pPr lvl="1"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2pPr>
            <a:lvl3pPr lvl="2"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3pPr>
            <a:lvl4pPr lvl="3"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4pPr>
            <a:lvl5pPr lvl="4"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5pPr>
            <a:lvl6pPr lvl="5"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6pPr>
            <a:lvl7pPr lvl="6"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7pPr>
            <a:lvl8pPr lvl="7"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8pPr>
            <a:lvl9pPr lvl="8" algn="ctr">
              <a:spcBef>
                <a:spcPts val="0"/>
              </a:spcBef>
              <a:spcAft>
                <a:spcPts val="0"/>
              </a:spcAft>
              <a:buClr>
                <a:schemeClr val="lt1"/>
              </a:buClr>
              <a:buSzPts val="2400"/>
              <a:buFont typeface="Inter"/>
              <a:buNone/>
              <a:defRPr b="1" sz="2400">
                <a:solidFill>
                  <a:schemeClr val="lt1"/>
                </a:solidFill>
                <a:latin typeface="Inter"/>
                <a:ea typeface="Inter"/>
                <a:cs typeface="Inter"/>
                <a:sym typeface="Inter"/>
              </a:defRPr>
            </a:lvl9pPr>
          </a:lstStyle>
          <a:p/>
        </p:txBody>
      </p:sp>
      <p:sp>
        <p:nvSpPr>
          <p:cNvPr id="115" name="Google Shape;115;p24"/>
          <p:cNvSpPr txBox="1"/>
          <p:nvPr>
            <p:ph idx="1" type="body"/>
          </p:nvPr>
        </p:nvSpPr>
        <p:spPr>
          <a:xfrm>
            <a:off x="1068100" y="1695450"/>
            <a:ext cx="7047300" cy="2502000"/>
          </a:xfrm>
          <a:prstGeom prst="rect">
            <a:avLst/>
          </a:prstGeom>
          <a:noFill/>
          <a:ln>
            <a:noFill/>
          </a:ln>
        </p:spPr>
        <p:txBody>
          <a:bodyPr anchorCtr="0" anchor="t" bIns="91425" lIns="91425" spcFirstLastPara="1" rIns="91425" wrap="square" tIns="91425">
            <a:noAutofit/>
          </a:bodyPr>
          <a:lstStyle>
            <a:lvl1pPr indent="-298450" lvl="0" marL="4572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1pPr>
            <a:lvl2pPr indent="-298450" lvl="1" marL="9144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2pPr>
            <a:lvl3pPr indent="-298450" lvl="2" marL="13716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3pPr>
            <a:lvl4pPr indent="-298450" lvl="3" marL="18288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4pPr>
            <a:lvl5pPr indent="-298450" lvl="4" marL="22860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5pPr>
            <a:lvl6pPr indent="-298450" lvl="5" marL="27432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6pPr>
            <a:lvl7pPr indent="-298450" lvl="6" marL="32004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7pPr>
            <a:lvl8pPr indent="-298450" lvl="7" marL="36576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8pPr>
            <a:lvl9pPr indent="-298450" lvl="8" marL="4114800">
              <a:lnSpc>
                <a:spcPct val="115000"/>
              </a:lnSpc>
              <a:spcBef>
                <a:spcPts val="0"/>
              </a:spcBef>
              <a:spcAft>
                <a:spcPts val="0"/>
              </a:spcAft>
              <a:buClr>
                <a:schemeClr val="lt1"/>
              </a:buClr>
              <a:buSzPts val="1100"/>
              <a:buFont typeface="Inter"/>
              <a:buChar char="■"/>
              <a:defRPr sz="1100">
                <a:solidFill>
                  <a:schemeClr val="lt1"/>
                </a:solidFill>
                <a:latin typeface="Inter"/>
                <a:ea typeface="Inter"/>
                <a:cs typeface="Inter"/>
                <a:sym typeface="Inter"/>
              </a:defRPr>
            </a:lvl9pPr>
          </a:lstStyle>
          <a:p/>
        </p:txBody>
      </p:sp>
    </p:spTree>
  </p:cSld>
  <p:clrMap accent1="accent1" accent2="accent2" accent3="accent3" accent4="accent4" accent5="accent5" accent6="accent6" bg1="lt1" bg2="dk2" tx1="dk1" tx2="lt2" folHlink="folHlink" hlink="hlink"/>
  <p:sldLayoutIdLst>
    <p:sldLayoutId id="2147483670" r:id="rId1"/>
    <p:sldLayoutId id="2147483671" r:id="rId2"/>
    <p:sldLayoutId id="2147483672" r:id="rId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xml"/><Relationship Id="rId3" Type="http://schemas.openxmlformats.org/officeDocument/2006/relationships/image" Target="../media/image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7.xml"/><Relationship Id="rId3"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8.xml"/><Relationship Id="rId3" Type="http://schemas.openxmlformats.org/officeDocument/2006/relationships/image" Target="../media/image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9.xml"/><Relationship Id="rId3"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6.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 Id="rId3" Type="http://schemas.openxmlformats.org/officeDocument/2006/relationships/image" Target="../media/image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5.xml"/><Relationship Id="rId3" Type="http://schemas.openxmlformats.org/officeDocument/2006/relationships/image" Target="../media/image5.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6.xml"/><Relationship Id="rId3" Type="http://schemas.openxmlformats.org/officeDocument/2006/relationships/image" Target="../media/image5.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1.xml"/><Relationship Id="rId3" Type="http://schemas.openxmlformats.org/officeDocument/2006/relationships/image" Target="../media/image5.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2.xml"/><Relationship Id="rId3" Type="http://schemas.openxmlformats.org/officeDocument/2006/relationships/image" Target="../media/image5.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3.xml"/><Relationship Id="rId3" Type="http://schemas.openxmlformats.org/officeDocument/2006/relationships/image" Target="../media/image5.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6.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5.xml"/><Relationship Id="rId3" Type="http://schemas.openxmlformats.org/officeDocument/2006/relationships/image" Target="../media/image2.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6.xml"/><Relationship Id="rId3" Type="http://schemas.openxmlformats.org/officeDocument/2006/relationships/image" Target="../media/image3.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8.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8.xml"/><Relationship Id="rId3" Type="http://schemas.openxmlformats.org/officeDocument/2006/relationships/image" Target="../media/image7.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9.xml"/><Relationship Id="rId3" Type="http://schemas.openxmlformats.org/officeDocument/2006/relationships/image" Target="../media/image7.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pic>
        <p:nvPicPr>
          <p:cNvPr id="128" name="Google Shape;128;p28" title="abstract-floral-composition.jpg"/>
          <p:cNvPicPr preferRelativeResize="0"/>
          <p:nvPr>
            <p:ph idx="2" type="pic"/>
          </p:nvPr>
        </p:nvPicPr>
        <p:blipFill rotWithShape="1">
          <a:blip r:embed="rId3">
            <a:alphaModFix/>
          </a:blip>
          <a:srcRect b="10064" l="0" r="0" t="10056"/>
          <a:stretch/>
        </p:blipFill>
        <p:spPr>
          <a:xfrm>
            <a:off x="0" y="0"/>
            <a:ext cx="2166252" cy="4664699"/>
          </a:xfrm>
          <a:prstGeom prst="rect">
            <a:avLst/>
          </a:prstGeom>
        </p:spPr>
      </p:pic>
      <p:sp>
        <p:nvSpPr>
          <p:cNvPr id="129" name="Google Shape;129;p28"/>
          <p:cNvSpPr txBox="1"/>
          <p:nvPr>
            <p:ph idx="1" type="subTitle"/>
          </p:nvPr>
        </p:nvSpPr>
        <p:spPr>
          <a:xfrm>
            <a:off x="2112900" y="224100"/>
            <a:ext cx="5805000" cy="4353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latin typeface="Lato"/>
                <a:ea typeface="Lato"/>
                <a:cs typeface="Lato"/>
                <a:sym typeface="Lato"/>
              </a:rPr>
              <a:t>BUSINESS LOGIC</a:t>
            </a:r>
            <a:endParaRPr b="1" sz="2400">
              <a:latin typeface="Lato"/>
              <a:ea typeface="Lato"/>
              <a:cs typeface="Lato"/>
              <a:sym typeface="Lato"/>
            </a:endParaRPr>
          </a:p>
          <a:p>
            <a:pPr indent="0" lvl="0" marL="0" rtl="0" algn="ctr">
              <a:spcBef>
                <a:spcPts val="0"/>
              </a:spcBef>
              <a:spcAft>
                <a:spcPts val="0"/>
              </a:spcAft>
              <a:buNone/>
            </a:pPr>
            <a:r>
              <a:t/>
            </a:r>
            <a:endParaRPr b="1" sz="2400">
              <a:latin typeface="Lato"/>
              <a:ea typeface="Lato"/>
              <a:cs typeface="Lato"/>
              <a:sym typeface="Lato"/>
            </a:endParaRPr>
          </a:p>
          <a:p>
            <a:pPr indent="0" lvl="0" marL="0" rtl="0" algn="ctr">
              <a:spcBef>
                <a:spcPts val="0"/>
              </a:spcBef>
              <a:spcAft>
                <a:spcPts val="0"/>
              </a:spcAft>
              <a:buNone/>
            </a:pPr>
            <a:r>
              <a:rPr b="1" lang="en" sz="2400">
                <a:latin typeface="Lato"/>
                <a:ea typeface="Lato"/>
                <a:cs typeface="Lato"/>
                <a:sym typeface="Lato"/>
              </a:rPr>
              <a:t>Uses and Function of Language</a:t>
            </a:r>
            <a:endParaRPr b="1" sz="2400">
              <a:latin typeface="Lato"/>
              <a:ea typeface="Lato"/>
              <a:cs typeface="Lato"/>
              <a:sym typeface="Lato"/>
            </a:endParaRPr>
          </a:p>
          <a:p>
            <a:pPr indent="0" lvl="0" marL="0" rtl="0" algn="ctr">
              <a:spcBef>
                <a:spcPts val="0"/>
              </a:spcBef>
              <a:spcAft>
                <a:spcPts val="0"/>
              </a:spcAft>
              <a:buNone/>
            </a:pPr>
            <a:r>
              <a:rPr b="1" lang="en" sz="2400">
                <a:latin typeface="Lato"/>
                <a:ea typeface="Lato"/>
                <a:cs typeface="Lato"/>
                <a:sym typeface="Lato"/>
              </a:rPr>
              <a:t>Week 5</a:t>
            </a:r>
            <a:endParaRPr b="1" sz="2400">
              <a:latin typeface="Lato"/>
              <a:ea typeface="Lato"/>
              <a:cs typeface="Lato"/>
              <a:sym typeface="Lato"/>
            </a:endParaRPr>
          </a:p>
          <a:p>
            <a:pPr indent="0" lvl="0" marL="0" rtl="0" algn="l">
              <a:spcBef>
                <a:spcPts val="0"/>
              </a:spcBef>
              <a:spcAft>
                <a:spcPts val="0"/>
              </a:spcAft>
              <a:buNone/>
            </a:pPr>
            <a:r>
              <a:t/>
            </a:r>
            <a:endParaRPr b="1" sz="2400">
              <a:latin typeface="Lato"/>
              <a:ea typeface="Lato"/>
              <a:cs typeface="Lato"/>
              <a:sym typeface="Lato"/>
            </a:endParaRPr>
          </a:p>
          <a:p>
            <a:pPr indent="0" lvl="0" marL="0" rtl="0" algn="ctr">
              <a:spcBef>
                <a:spcPts val="0"/>
              </a:spcBef>
              <a:spcAft>
                <a:spcPts val="0"/>
              </a:spcAft>
              <a:buNone/>
            </a:pPr>
            <a:r>
              <a:rPr b="1" lang="en" sz="2400">
                <a:latin typeface="Lato"/>
                <a:ea typeface="Lato"/>
                <a:cs typeface="Lato"/>
                <a:sym typeface="Lato"/>
              </a:rPr>
              <a:t>Lecturer:</a:t>
            </a:r>
            <a:endParaRPr b="1" sz="2400">
              <a:latin typeface="Lato"/>
              <a:ea typeface="Lato"/>
              <a:cs typeface="Lato"/>
              <a:sym typeface="Lato"/>
            </a:endParaRPr>
          </a:p>
          <a:p>
            <a:pPr indent="0" lvl="0" marL="0" rtl="0" algn="ctr">
              <a:spcBef>
                <a:spcPts val="0"/>
              </a:spcBef>
              <a:spcAft>
                <a:spcPts val="0"/>
              </a:spcAft>
              <a:buNone/>
            </a:pPr>
            <a:r>
              <a:t/>
            </a:r>
            <a:endParaRPr b="1" sz="2400">
              <a:latin typeface="Lato"/>
              <a:ea typeface="Lato"/>
              <a:cs typeface="Lato"/>
              <a:sym typeface="Lato"/>
            </a:endParaRPr>
          </a:p>
          <a:p>
            <a:pPr indent="0" lvl="0" marL="0" rtl="0" algn="ctr">
              <a:spcBef>
                <a:spcPts val="0"/>
              </a:spcBef>
              <a:spcAft>
                <a:spcPts val="0"/>
              </a:spcAft>
              <a:buNone/>
            </a:pPr>
            <a:r>
              <a:rPr b="1" lang="en" sz="2400">
                <a:latin typeface="Lato"/>
                <a:ea typeface="Lato"/>
                <a:cs typeface="Lato"/>
                <a:sym typeface="Lato"/>
              </a:rPr>
              <a:t>Fidela Reyes Balajadia</a:t>
            </a:r>
            <a:endParaRPr b="1" sz="2400">
              <a:latin typeface="Lato"/>
              <a:ea typeface="Lato"/>
              <a:cs typeface="Lato"/>
              <a:sym typeface="Lato"/>
            </a:endParaRPr>
          </a:p>
          <a:p>
            <a:pPr indent="0" lvl="0" marL="0" rtl="0" algn="ctr">
              <a:spcBef>
                <a:spcPts val="0"/>
              </a:spcBef>
              <a:spcAft>
                <a:spcPts val="0"/>
              </a:spcAft>
              <a:buNone/>
            </a:pPr>
            <a:r>
              <a:rPr b="1" lang="en" sz="2400">
                <a:latin typeface="Lato"/>
                <a:ea typeface="Lato"/>
                <a:cs typeface="Lato"/>
                <a:sym typeface="Lato"/>
              </a:rPr>
              <a:t>Associate Professor 2</a:t>
            </a:r>
            <a:endParaRPr b="1" sz="2400">
              <a:latin typeface="Lato"/>
              <a:ea typeface="Lato"/>
              <a:cs typeface="Lato"/>
              <a:sym typeface="Lato"/>
            </a:endParaRPr>
          </a:p>
          <a:p>
            <a:pPr indent="0" lvl="0" marL="0" rtl="0" algn="ctr">
              <a:spcBef>
                <a:spcPts val="0"/>
              </a:spcBef>
              <a:spcAft>
                <a:spcPts val="0"/>
              </a:spcAft>
              <a:buNone/>
            </a:pPr>
            <a:r>
              <a:rPr b="1" lang="en" sz="2400">
                <a:latin typeface="Lato"/>
                <a:ea typeface="Lato"/>
                <a:cs typeface="Lato"/>
                <a:sym typeface="Lato"/>
              </a:rPr>
              <a:t>University of the Assumption, Philippines</a:t>
            </a:r>
            <a:endParaRPr sz="1800">
              <a:latin typeface="Raleway"/>
              <a:ea typeface="Raleway"/>
              <a:cs typeface="Raleway"/>
              <a:sym typeface="Raleway"/>
            </a:endParaRPr>
          </a:p>
          <a:p>
            <a:pPr indent="0" lvl="0" marL="0" rtl="0" algn="l">
              <a:spcBef>
                <a:spcPts val="0"/>
              </a:spcBef>
              <a:spcAft>
                <a:spcPts val="0"/>
              </a:spcAft>
              <a:buNone/>
            </a:pPr>
            <a:r>
              <a:t/>
            </a:r>
            <a:endParaRPr/>
          </a:p>
        </p:txBody>
      </p:sp>
      <p:cxnSp>
        <p:nvCxnSpPr>
          <p:cNvPr id="130" name="Google Shape;130;p28"/>
          <p:cNvCxnSpPr/>
          <p:nvPr/>
        </p:nvCxnSpPr>
        <p:spPr>
          <a:xfrm>
            <a:off x="-5675" y="4664575"/>
            <a:ext cx="9153600" cy="0"/>
          </a:xfrm>
          <a:prstGeom prst="straightConnector1">
            <a:avLst/>
          </a:prstGeom>
          <a:noFill/>
          <a:ln cap="flat" cmpd="sng" w="9525">
            <a:solidFill>
              <a:schemeClr val="dk2"/>
            </a:solidFill>
            <a:prstDash val="solid"/>
            <a:round/>
            <a:headEnd len="med" w="med" type="none"/>
            <a:tailEnd len="med" w="med" type="none"/>
          </a:ln>
        </p:spPr>
      </p:cxnSp>
      <p:sp>
        <p:nvSpPr>
          <p:cNvPr id="131" name="Google Shape;131;p28"/>
          <p:cNvSpPr/>
          <p:nvPr/>
        </p:nvSpPr>
        <p:spPr>
          <a:xfrm>
            <a:off x="-5675" y="2825"/>
            <a:ext cx="2217600" cy="46647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Atkinson Hyperlegible Next Light"/>
              <a:ea typeface="Atkinson Hyperlegible Next Light"/>
              <a:cs typeface="Atkinson Hyperlegible Next Light"/>
              <a:sym typeface="Atkinson Hyperlegible Next Light"/>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pic>
        <p:nvPicPr>
          <p:cNvPr id="136" name="Google Shape;136;p29" title="soft-focus-floral-composition.jpg"/>
          <p:cNvPicPr preferRelativeResize="0"/>
          <p:nvPr>
            <p:ph idx="2" type="pic"/>
          </p:nvPr>
        </p:nvPicPr>
        <p:blipFill rotWithShape="1">
          <a:blip r:embed="rId3">
            <a:alphaModFix/>
          </a:blip>
          <a:srcRect b="9305" l="1286" r="1286" t="0"/>
          <a:stretch/>
        </p:blipFill>
        <p:spPr>
          <a:xfrm flipH="1">
            <a:off x="5715850" y="0"/>
            <a:ext cx="3428100" cy="4664699"/>
          </a:xfrm>
          <a:prstGeom prst="rect">
            <a:avLst/>
          </a:prstGeom>
        </p:spPr>
      </p:pic>
      <p:sp>
        <p:nvSpPr>
          <p:cNvPr id="137" name="Google Shape;137;p29"/>
          <p:cNvSpPr txBox="1"/>
          <p:nvPr>
            <p:ph idx="1" type="body"/>
          </p:nvPr>
        </p:nvSpPr>
        <p:spPr>
          <a:xfrm>
            <a:off x="192075" y="266775"/>
            <a:ext cx="5986500" cy="4332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rgbClr val="273D40"/>
              </a:buClr>
              <a:buSzPts val="600"/>
              <a:buFont typeface="Arial"/>
              <a:buNone/>
            </a:pPr>
            <a:r>
              <a:rPr b="1" lang="en" sz="2500">
                <a:solidFill>
                  <a:srgbClr val="000000"/>
                </a:solidFill>
                <a:latin typeface="Arial"/>
                <a:ea typeface="Arial"/>
                <a:cs typeface="Arial"/>
                <a:sym typeface="Arial"/>
              </a:rPr>
              <a:t>Lecture Learning Objectives:</a:t>
            </a:r>
            <a:endParaRPr b="1" sz="25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lang="en" sz="2000">
                <a:solidFill>
                  <a:srgbClr val="000000"/>
                </a:solidFill>
                <a:latin typeface="Arial"/>
                <a:ea typeface="Arial"/>
                <a:cs typeface="Arial"/>
                <a:sym typeface="Arial"/>
              </a:rPr>
              <a:t>At the end of the lecture, you will be able to:</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1.  Distinguish the different functions of language.</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2.  Explore ways in which sentences/passage serve multiple functions.</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3.  Differentiate linguistic form from language functions</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4.  Explain the nature and functions of language</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5.  Explore the many uses and forms of language.</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138" name="Google Shape;138;p29"/>
          <p:cNvSpPr/>
          <p:nvPr/>
        </p:nvSpPr>
        <p:spPr>
          <a:xfrm>
            <a:off x="6509400" y="0"/>
            <a:ext cx="1023000" cy="46647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Atkinson Hyperlegible Next Light"/>
              <a:ea typeface="Atkinson Hyperlegible Next Light"/>
              <a:cs typeface="Atkinson Hyperlegible Next Light"/>
              <a:sym typeface="Atkinson Hyperlegible Next Light"/>
            </a:endParaRPr>
          </a:p>
        </p:txBody>
      </p:sp>
      <p:cxnSp>
        <p:nvCxnSpPr>
          <p:cNvPr id="139" name="Google Shape;139;p29"/>
          <p:cNvCxnSpPr/>
          <p:nvPr/>
        </p:nvCxnSpPr>
        <p:spPr>
          <a:xfrm>
            <a:off x="-5675" y="4664575"/>
            <a:ext cx="9153600" cy="0"/>
          </a:xfrm>
          <a:prstGeom prst="straightConnector1">
            <a:avLst/>
          </a:prstGeom>
          <a:noFill/>
          <a:ln cap="flat" cmpd="sng" w="9525">
            <a:solidFill>
              <a:schemeClr val="dk2"/>
            </a:solidFill>
            <a:prstDash val="solid"/>
            <a:round/>
            <a:headEnd len="med" w="med" type="none"/>
            <a:tailEnd len="med" w="med" type="none"/>
          </a:ln>
        </p:spPr>
      </p:cxnSp>
      <p:cxnSp>
        <p:nvCxnSpPr>
          <p:cNvPr id="140" name="Google Shape;140;p29">
            <a:hlinkClick action="ppaction://hlinkshowjump?jump=nextslide"/>
          </p:cNvPr>
          <p:cNvCxnSpPr/>
          <p:nvPr/>
        </p:nvCxnSpPr>
        <p:spPr>
          <a:xfrm>
            <a:off x="8141750" y="4921985"/>
            <a:ext cx="708600" cy="0"/>
          </a:xfrm>
          <a:prstGeom prst="straightConnector1">
            <a:avLst/>
          </a:prstGeom>
          <a:noFill/>
          <a:ln cap="flat" cmpd="sng" w="9525">
            <a:solidFill>
              <a:schemeClr val="dk2"/>
            </a:solidFill>
            <a:prstDash val="solid"/>
            <a:round/>
            <a:headEnd len="med" w="med" type="none"/>
            <a:tailEnd len="med" w="med" type="stealth"/>
          </a:ln>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pic>
        <p:nvPicPr>
          <p:cNvPr id="145" name="Google Shape;145;p30" title="abstract-fluid-art-with-soft-colors-dreamy-waves.jpg"/>
          <p:cNvPicPr preferRelativeResize="0"/>
          <p:nvPr>
            <p:ph idx="3" type="pic"/>
          </p:nvPr>
        </p:nvPicPr>
        <p:blipFill rotWithShape="1">
          <a:blip r:embed="rId3">
            <a:alphaModFix/>
          </a:blip>
          <a:srcRect b="52791" l="0" r="0" t="25372"/>
          <a:stretch/>
        </p:blipFill>
        <p:spPr>
          <a:xfrm>
            <a:off x="75" y="0"/>
            <a:ext cx="9144003" cy="1365901"/>
          </a:xfrm>
          <a:prstGeom prst="rect">
            <a:avLst/>
          </a:prstGeom>
        </p:spPr>
      </p:pic>
      <p:sp>
        <p:nvSpPr>
          <p:cNvPr id="146" name="Google Shape;146;p30"/>
          <p:cNvSpPr txBox="1"/>
          <p:nvPr>
            <p:ph idx="1" type="subTitle"/>
          </p:nvPr>
        </p:nvSpPr>
        <p:spPr>
          <a:xfrm>
            <a:off x="384150" y="224100"/>
            <a:ext cx="7889700" cy="46959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2100"/>
              <a:t>Thus, among other things, language is used to</a:t>
            </a:r>
            <a:endParaRPr sz="2100"/>
          </a:p>
          <a:p>
            <a:pPr indent="0" lvl="0" marL="0" rtl="0" algn="l">
              <a:lnSpc>
                <a:spcPct val="115000"/>
              </a:lnSpc>
              <a:spcBef>
                <a:spcPts val="1200"/>
              </a:spcBef>
              <a:spcAft>
                <a:spcPts val="0"/>
              </a:spcAft>
              <a:buNone/>
            </a:pPr>
            <a:r>
              <a:rPr lang="en" sz="2100"/>
              <a:t>Ask questions                                       tell jokes</a:t>
            </a:r>
            <a:endParaRPr sz="2100"/>
          </a:p>
          <a:p>
            <a:pPr indent="0" lvl="0" marL="0" rtl="0" algn="l">
              <a:lnSpc>
                <a:spcPct val="115000"/>
              </a:lnSpc>
              <a:spcBef>
                <a:spcPts val="1200"/>
              </a:spcBef>
              <a:spcAft>
                <a:spcPts val="0"/>
              </a:spcAft>
              <a:buNone/>
            </a:pPr>
            <a:r>
              <a:rPr lang="en" sz="2100"/>
              <a:t>Tell stories                                            flirt with someone                                     </a:t>
            </a:r>
            <a:endParaRPr sz="2100"/>
          </a:p>
          <a:p>
            <a:pPr indent="0" lvl="0" marL="0" rtl="0" algn="l">
              <a:lnSpc>
                <a:spcPct val="115000"/>
              </a:lnSpc>
              <a:spcBef>
                <a:spcPts val="1200"/>
              </a:spcBef>
              <a:spcAft>
                <a:spcPts val="0"/>
              </a:spcAft>
              <a:buNone/>
            </a:pPr>
            <a:r>
              <a:rPr lang="en" sz="2100"/>
              <a:t>Tell lies                                                 give directions</a:t>
            </a:r>
            <a:endParaRPr sz="2100"/>
          </a:p>
          <a:p>
            <a:pPr indent="0" lvl="0" marL="0" rtl="0" algn="l">
              <a:lnSpc>
                <a:spcPct val="115000"/>
              </a:lnSpc>
              <a:spcBef>
                <a:spcPts val="1200"/>
              </a:spcBef>
              <a:spcAft>
                <a:spcPts val="0"/>
              </a:spcAft>
              <a:buNone/>
            </a:pPr>
            <a:r>
              <a:rPr lang="en" sz="2100"/>
              <a:t>Guess at answers                                 sing songs</a:t>
            </a:r>
            <a:endParaRPr sz="2100"/>
          </a:p>
          <a:p>
            <a:pPr indent="0" lvl="0" marL="0" rtl="0" algn="l">
              <a:lnSpc>
                <a:spcPct val="115000"/>
              </a:lnSpc>
              <a:spcBef>
                <a:spcPts val="1200"/>
              </a:spcBef>
              <a:spcAft>
                <a:spcPts val="0"/>
              </a:spcAft>
              <a:buNone/>
            </a:pPr>
            <a:r>
              <a:rPr lang="en" sz="2100"/>
              <a:t>Form hypotheses                                  issue commands</a:t>
            </a:r>
            <a:endParaRPr sz="2100"/>
          </a:p>
          <a:p>
            <a:pPr indent="0" lvl="0" marL="0" rtl="0" algn="l">
              <a:lnSpc>
                <a:spcPct val="115000"/>
              </a:lnSpc>
              <a:spcBef>
                <a:spcPts val="1200"/>
              </a:spcBef>
              <a:spcAft>
                <a:spcPts val="0"/>
              </a:spcAft>
              <a:buNone/>
            </a:pPr>
            <a:r>
              <a:rPr lang="en" sz="2100"/>
              <a:t>Launch verbal assaults                         greet someone</a:t>
            </a:r>
            <a:endParaRPr sz="2100"/>
          </a:p>
          <a:p>
            <a:pPr indent="0" lvl="0" marL="0" rtl="0" algn="r">
              <a:spcBef>
                <a:spcPts val="1200"/>
              </a:spcBef>
              <a:spcAft>
                <a:spcPts val="0"/>
              </a:spcAft>
              <a:buNone/>
            </a:pPr>
            <a:r>
              <a:t/>
            </a:r>
            <a:endParaRPr/>
          </a:p>
        </p:txBody>
      </p:sp>
      <p:cxnSp>
        <p:nvCxnSpPr>
          <p:cNvPr id="147" name="Google Shape;147;p30">
            <a:hlinkClick action="ppaction://hlinkshowjump?jump=nextslide"/>
          </p:cNvPr>
          <p:cNvCxnSpPr/>
          <p:nvPr/>
        </p:nvCxnSpPr>
        <p:spPr>
          <a:xfrm>
            <a:off x="610700" y="4705585"/>
            <a:ext cx="708600" cy="0"/>
          </a:xfrm>
          <a:prstGeom prst="straightConnector1">
            <a:avLst/>
          </a:prstGeom>
          <a:noFill/>
          <a:ln cap="flat" cmpd="sng" w="9525">
            <a:solidFill>
              <a:schemeClr val="dk2"/>
            </a:solidFill>
            <a:prstDash val="solid"/>
            <a:round/>
            <a:headEnd len="med" w="med" type="none"/>
            <a:tailEnd len="med" w="med" type="stealth"/>
          </a:ln>
        </p:spPr>
      </p:cxn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31"/>
          <p:cNvSpPr txBox="1"/>
          <p:nvPr>
            <p:ph idx="1" type="subTitle"/>
          </p:nvPr>
        </p:nvSpPr>
        <p:spPr>
          <a:xfrm>
            <a:off x="949725" y="768325"/>
            <a:ext cx="6589200" cy="335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Consider, for, example, the following statements:</a:t>
            </a:r>
            <a:endParaRPr sz="2200"/>
          </a:p>
          <a:p>
            <a:pPr indent="0" lvl="0" marL="0" rtl="0" algn="l">
              <a:spcBef>
                <a:spcPts val="0"/>
              </a:spcBef>
              <a:spcAft>
                <a:spcPts val="0"/>
              </a:spcAft>
              <a:buNone/>
            </a:pPr>
            <a:r>
              <a:rPr lang="en" sz="2200"/>
              <a:t>The death penalty, which is legal in thirty-six states, has been carried out most often in Georgia; however, since 1977 Texas holds the record for the greatest number of executions.</a:t>
            </a:r>
            <a:endParaRPr sz="2200"/>
          </a:p>
          <a:p>
            <a:pPr indent="0" lvl="0" marL="0" rtl="0" algn="l">
              <a:spcBef>
                <a:spcPts val="0"/>
              </a:spcBef>
              <a:spcAft>
                <a:spcPts val="0"/>
              </a:spcAft>
              <a:buNone/>
            </a:pPr>
            <a:r>
              <a:rPr lang="en"/>
              <a:t> </a:t>
            </a:r>
            <a:endParaRPr/>
          </a:p>
        </p:txBody>
      </p:sp>
      <p:cxnSp>
        <p:nvCxnSpPr>
          <p:cNvPr id="153" name="Google Shape;153;p31"/>
          <p:cNvCxnSpPr/>
          <p:nvPr/>
        </p:nvCxnSpPr>
        <p:spPr>
          <a:xfrm>
            <a:off x="-5675" y="4664575"/>
            <a:ext cx="9153600" cy="0"/>
          </a:xfrm>
          <a:prstGeom prst="straightConnector1">
            <a:avLst/>
          </a:prstGeom>
          <a:noFill/>
          <a:ln cap="flat" cmpd="sng" w="9525">
            <a:solidFill>
              <a:schemeClr val="dk2"/>
            </a:solidFill>
            <a:prstDash val="solid"/>
            <a:round/>
            <a:headEnd len="med" w="med" type="none"/>
            <a:tailEnd len="med" w="med" type="none"/>
          </a:ln>
        </p:spPr>
      </p:cxnSp>
      <p:cxnSp>
        <p:nvCxnSpPr>
          <p:cNvPr id="154" name="Google Shape;154;p31">
            <a:hlinkClick action="ppaction://hlinkshowjump?jump=nextslide"/>
          </p:cNvPr>
          <p:cNvCxnSpPr/>
          <p:nvPr/>
        </p:nvCxnSpPr>
        <p:spPr>
          <a:xfrm>
            <a:off x="8141750" y="4921985"/>
            <a:ext cx="708600" cy="0"/>
          </a:xfrm>
          <a:prstGeom prst="straightConnector1">
            <a:avLst/>
          </a:prstGeom>
          <a:noFill/>
          <a:ln cap="flat" cmpd="sng" w="9525">
            <a:solidFill>
              <a:schemeClr val="dk2"/>
            </a:solidFill>
            <a:prstDash val="solid"/>
            <a:round/>
            <a:headEnd len="med" w="med" type="none"/>
            <a:tailEnd len="med" w="med" type="stealth"/>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32"/>
          <p:cNvSpPr txBox="1"/>
          <p:nvPr>
            <p:ph idx="1" type="subTitle"/>
          </p:nvPr>
        </p:nvSpPr>
        <p:spPr>
          <a:xfrm>
            <a:off x="949725" y="768325"/>
            <a:ext cx="6589200" cy="33513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200">
                <a:latin typeface="Atkinson Hyperlegible Next"/>
                <a:ea typeface="Atkinson Hyperlegible Next"/>
                <a:cs typeface="Atkinson Hyperlegible Next"/>
                <a:sym typeface="Atkinson Hyperlegible Next"/>
              </a:rPr>
              <a:t>The death penalty is a cruel and inhuman form of punishment in which hapless prisoners are dragged from their cells and summarily slaughtered only to satiate the bloodlust of a vengeful public.</a:t>
            </a:r>
            <a:endParaRPr sz="2200">
              <a:latin typeface="Atkinson Hyperlegible Next"/>
              <a:ea typeface="Atkinson Hyperlegible Next"/>
              <a:cs typeface="Atkinson Hyperlegible Next"/>
              <a:sym typeface="Atkinson Hyperlegible Next"/>
            </a:endParaRPr>
          </a:p>
          <a:p>
            <a:pPr indent="0" lvl="0" marL="0" rtl="0" algn="l">
              <a:spcBef>
                <a:spcPts val="1200"/>
              </a:spcBef>
              <a:spcAft>
                <a:spcPts val="0"/>
              </a:spcAft>
              <a:buNone/>
            </a:pPr>
            <a:r>
              <a:t/>
            </a:r>
            <a:endParaRPr sz="2200"/>
          </a:p>
          <a:p>
            <a:pPr indent="0" lvl="0" marL="0" rtl="0" algn="l">
              <a:spcBef>
                <a:spcPts val="0"/>
              </a:spcBef>
              <a:spcAft>
                <a:spcPts val="0"/>
              </a:spcAft>
              <a:buNone/>
            </a:pPr>
            <a:r>
              <a:rPr lang="en"/>
              <a:t> </a:t>
            </a:r>
            <a:endParaRPr/>
          </a:p>
        </p:txBody>
      </p:sp>
      <p:cxnSp>
        <p:nvCxnSpPr>
          <p:cNvPr id="160" name="Google Shape;160;p32"/>
          <p:cNvCxnSpPr/>
          <p:nvPr/>
        </p:nvCxnSpPr>
        <p:spPr>
          <a:xfrm>
            <a:off x="-5675" y="4664575"/>
            <a:ext cx="9153600" cy="0"/>
          </a:xfrm>
          <a:prstGeom prst="straightConnector1">
            <a:avLst/>
          </a:prstGeom>
          <a:noFill/>
          <a:ln cap="flat" cmpd="sng" w="9525">
            <a:solidFill>
              <a:schemeClr val="dk2"/>
            </a:solidFill>
            <a:prstDash val="solid"/>
            <a:round/>
            <a:headEnd len="med" w="med" type="none"/>
            <a:tailEnd len="med" w="med" type="none"/>
          </a:ln>
        </p:spPr>
      </p:cxnSp>
      <p:cxnSp>
        <p:nvCxnSpPr>
          <p:cNvPr id="161" name="Google Shape;161;p32">
            <a:hlinkClick action="ppaction://hlinkshowjump?jump=nextslide"/>
          </p:cNvPr>
          <p:cNvCxnSpPr/>
          <p:nvPr/>
        </p:nvCxnSpPr>
        <p:spPr>
          <a:xfrm>
            <a:off x="8141750" y="4921985"/>
            <a:ext cx="708600" cy="0"/>
          </a:xfrm>
          <a:prstGeom prst="straightConnector1">
            <a:avLst/>
          </a:prstGeom>
          <a:noFill/>
          <a:ln cap="flat" cmpd="sng" w="9525">
            <a:solidFill>
              <a:schemeClr val="dk2"/>
            </a:solidFill>
            <a:prstDash val="solid"/>
            <a:round/>
            <a:headEnd len="med" w="med" type="none"/>
            <a:tailEnd len="med" w="med" type="stealth"/>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33"/>
          <p:cNvSpPr txBox="1"/>
          <p:nvPr>
            <p:ph idx="1" type="subTitle"/>
          </p:nvPr>
        </p:nvSpPr>
        <p:spPr>
          <a:xfrm>
            <a:off x="1291200" y="768325"/>
            <a:ext cx="6247800" cy="33513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200">
                <a:solidFill>
                  <a:srgbClr val="000000"/>
                </a:solidFill>
                <a:latin typeface="Atkinson Hyperlegible Next"/>
                <a:ea typeface="Atkinson Hyperlegible Next"/>
                <a:cs typeface="Atkinson Hyperlegible Next"/>
                <a:sym typeface="Atkinson Hyperlegible Next"/>
              </a:rPr>
              <a:t>Terminology that conveys information is said to have </a:t>
            </a:r>
            <a:r>
              <a:rPr b="1" lang="en" sz="2200">
                <a:solidFill>
                  <a:srgbClr val="000000"/>
                </a:solidFill>
                <a:latin typeface="Atkinson Hyperlegible Next"/>
                <a:ea typeface="Atkinson Hyperlegible Next"/>
                <a:cs typeface="Atkinson Hyperlegible Next"/>
                <a:sym typeface="Atkinson Hyperlegible Next"/>
              </a:rPr>
              <a:t>cognitive meaning</a:t>
            </a:r>
            <a:r>
              <a:rPr lang="en" sz="2200">
                <a:solidFill>
                  <a:srgbClr val="000000"/>
                </a:solidFill>
                <a:latin typeface="Atkinson Hyperlegible Next"/>
                <a:ea typeface="Atkinson Hyperlegible Next"/>
                <a:cs typeface="Atkinson Hyperlegible Next"/>
                <a:sym typeface="Atkinson Hyperlegible Next"/>
              </a:rPr>
              <a:t>, and terminology that expresses or evokes feelings is said to have </a:t>
            </a:r>
            <a:r>
              <a:rPr b="1" lang="en" sz="2200">
                <a:solidFill>
                  <a:srgbClr val="000000"/>
                </a:solidFill>
                <a:latin typeface="Atkinson Hyperlegible Next"/>
                <a:ea typeface="Atkinson Hyperlegible Next"/>
                <a:cs typeface="Atkinson Hyperlegible Next"/>
                <a:sym typeface="Atkinson Hyperlegible Next"/>
              </a:rPr>
              <a:t>emotional meaning</a:t>
            </a:r>
            <a:endParaRPr sz="2200">
              <a:latin typeface="Atkinson Hyperlegible Next"/>
              <a:ea typeface="Atkinson Hyperlegible Next"/>
              <a:cs typeface="Atkinson Hyperlegible Next"/>
              <a:sym typeface="Atkinson Hyperlegible Next"/>
            </a:endParaRPr>
          </a:p>
          <a:p>
            <a:pPr indent="0" lvl="0" marL="0" rtl="0" algn="l">
              <a:spcBef>
                <a:spcPts val="1200"/>
              </a:spcBef>
              <a:spcAft>
                <a:spcPts val="0"/>
              </a:spcAft>
              <a:buNone/>
            </a:pPr>
            <a:r>
              <a:t/>
            </a:r>
            <a:endParaRPr sz="2200"/>
          </a:p>
          <a:p>
            <a:pPr indent="0" lvl="0" marL="0" rtl="0" algn="l">
              <a:spcBef>
                <a:spcPts val="0"/>
              </a:spcBef>
              <a:spcAft>
                <a:spcPts val="0"/>
              </a:spcAft>
              <a:buNone/>
            </a:pPr>
            <a:r>
              <a:rPr lang="en"/>
              <a:t> </a:t>
            </a:r>
            <a:endParaRPr/>
          </a:p>
        </p:txBody>
      </p:sp>
      <p:cxnSp>
        <p:nvCxnSpPr>
          <p:cNvPr id="167" name="Google Shape;167;p33"/>
          <p:cNvCxnSpPr/>
          <p:nvPr/>
        </p:nvCxnSpPr>
        <p:spPr>
          <a:xfrm>
            <a:off x="-5675" y="4664575"/>
            <a:ext cx="9153600" cy="0"/>
          </a:xfrm>
          <a:prstGeom prst="straightConnector1">
            <a:avLst/>
          </a:prstGeom>
          <a:noFill/>
          <a:ln cap="flat" cmpd="sng" w="9525">
            <a:solidFill>
              <a:schemeClr val="dk2"/>
            </a:solidFill>
            <a:prstDash val="solid"/>
            <a:round/>
            <a:headEnd len="med" w="med" type="none"/>
            <a:tailEnd len="med" w="med" type="none"/>
          </a:ln>
        </p:spPr>
      </p:cxnSp>
      <p:cxnSp>
        <p:nvCxnSpPr>
          <p:cNvPr id="168" name="Google Shape;168;p33">
            <a:hlinkClick action="ppaction://hlinkshowjump?jump=nextslide"/>
          </p:cNvPr>
          <p:cNvCxnSpPr/>
          <p:nvPr/>
        </p:nvCxnSpPr>
        <p:spPr>
          <a:xfrm>
            <a:off x="8141750" y="4921985"/>
            <a:ext cx="708600" cy="0"/>
          </a:xfrm>
          <a:prstGeom prst="straightConnector1">
            <a:avLst/>
          </a:prstGeom>
          <a:noFill/>
          <a:ln cap="flat" cmpd="sng" w="9525">
            <a:solidFill>
              <a:schemeClr val="dk2"/>
            </a:solidFill>
            <a:prstDash val="solid"/>
            <a:round/>
            <a:headEnd len="med" w="med" type="none"/>
            <a:tailEnd len="med" w="med" type="stealth"/>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pic>
        <p:nvPicPr>
          <p:cNvPr id="173" name="Google Shape;173;p34" title="abstract-fluid-art-with-soft-colors-dreamy-waves (1).jpg"/>
          <p:cNvPicPr preferRelativeResize="0"/>
          <p:nvPr>
            <p:ph idx="2" type="pic"/>
          </p:nvPr>
        </p:nvPicPr>
        <p:blipFill rotWithShape="1">
          <a:blip r:embed="rId3">
            <a:alphaModFix/>
          </a:blip>
          <a:srcRect b="8880" l="0" r="0" t="8889"/>
          <a:stretch/>
        </p:blipFill>
        <p:spPr>
          <a:xfrm>
            <a:off x="0" y="0"/>
            <a:ext cx="9144003" cy="5143502"/>
          </a:xfrm>
          <a:prstGeom prst="rect">
            <a:avLst/>
          </a:prstGeom>
        </p:spPr>
      </p:pic>
      <p:sp>
        <p:nvSpPr>
          <p:cNvPr id="174" name="Google Shape;174;p34"/>
          <p:cNvSpPr/>
          <p:nvPr/>
        </p:nvSpPr>
        <p:spPr>
          <a:xfrm>
            <a:off x="4560900" y="-9425"/>
            <a:ext cx="4583100" cy="51528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Atkinson Hyperlegible Next Light"/>
              <a:ea typeface="Atkinson Hyperlegible Next Light"/>
              <a:cs typeface="Atkinson Hyperlegible Next Light"/>
              <a:sym typeface="Atkinson Hyperlegible Next Light"/>
            </a:endParaRPr>
          </a:p>
        </p:txBody>
      </p:sp>
      <p:sp>
        <p:nvSpPr>
          <p:cNvPr id="175" name="Google Shape;175;p34"/>
          <p:cNvSpPr txBox="1"/>
          <p:nvPr>
            <p:ph type="title"/>
          </p:nvPr>
        </p:nvSpPr>
        <p:spPr>
          <a:xfrm>
            <a:off x="1323225" y="917725"/>
            <a:ext cx="6594900" cy="3393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solidFill>
                  <a:srgbClr val="000000"/>
                </a:solidFill>
                <a:latin typeface="Arial"/>
                <a:ea typeface="Arial"/>
                <a:cs typeface="Arial"/>
                <a:sym typeface="Arial"/>
              </a:rPr>
              <a:t>The </a:t>
            </a:r>
            <a:r>
              <a:rPr b="1" lang="en" sz="2200">
                <a:solidFill>
                  <a:srgbClr val="000000"/>
                </a:solidFill>
                <a:latin typeface="Arial"/>
                <a:ea typeface="Arial"/>
                <a:cs typeface="Arial"/>
                <a:sym typeface="Arial"/>
              </a:rPr>
              <a:t>first</a:t>
            </a:r>
            <a:r>
              <a:rPr lang="en" sz="2200">
                <a:solidFill>
                  <a:srgbClr val="000000"/>
                </a:solidFill>
                <a:latin typeface="Arial"/>
                <a:ea typeface="Arial"/>
                <a:cs typeface="Arial"/>
                <a:sym typeface="Arial"/>
              </a:rPr>
              <a:t> is that statements of this sort usually have both cognitive meaning and emotive meaning.  Therefore, since logic is concerned chiefly with cognitive meaning, it is important that we be able to distinguish and disengage the cognitive meaning of such statements from the emotive meaning.  </a:t>
            </a:r>
            <a:endParaRPr sz="22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pic>
        <p:nvPicPr>
          <p:cNvPr id="180" name="Google Shape;180;p35" title="abstract-fluid-art-with-soft-colors-dreamy-waves (1).jpg"/>
          <p:cNvPicPr preferRelativeResize="0"/>
          <p:nvPr>
            <p:ph idx="2" type="pic"/>
          </p:nvPr>
        </p:nvPicPr>
        <p:blipFill rotWithShape="1">
          <a:blip r:embed="rId3">
            <a:alphaModFix/>
          </a:blip>
          <a:srcRect b="8880" l="0" r="0" t="8889"/>
          <a:stretch/>
        </p:blipFill>
        <p:spPr>
          <a:xfrm>
            <a:off x="0" y="0"/>
            <a:ext cx="9144003" cy="5143502"/>
          </a:xfrm>
          <a:prstGeom prst="rect">
            <a:avLst/>
          </a:prstGeom>
        </p:spPr>
      </p:pic>
      <p:sp>
        <p:nvSpPr>
          <p:cNvPr id="181" name="Google Shape;181;p35"/>
          <p:cNvSpPr/>
          <p:nvPr/>
        </p:nvSpPr>
        <p:spPr>
          <a:xfrm>
            <a:off x="4560900" y="-9425"/>
            <a:ext cx="4583100" cy="51528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Atkinson Hyperlegible Next Light"/>
              <a:ea typeface="Atkinson Hyperlegible Next Light"/>
              <a:cs typeface="Atkinson Hyperlegible Next Light"/>
              <a:sym typeface="Atkinson Hyperlegible Next Light"/>
            </a:endParaRPr>
          </a:p>
        </p:txBody>
      </p:sp>
      <p:sp>
        <p:nvSpPr>
          <p:cNvPr id="182" name="Google Shape;182;p35"/>
          <p:cNvSpPr txBox="1"/>
          <p:nvPr>
            <p:ph type="title"/>
          </p:nvPr>
        </p:nvSpPr>
        <p:spPr>
          <a:xfrm>
            <a:off x="1323225" y="917725"/>
            <a:ext cx="6594900" cy="3393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solidFill>
                  <a:srgbClr val="000000"/>
                </a:solidFill>
                <a:latin typeface="Arial"/>
                <a:ea typeface="Arial"/>
                <a:cs typeface="Arial"/>
                <a:sym typeface="Arial"/>
              </a:rPr>
              <a:t>The </a:t>
            </a:r>
            <a:r>
              <a:rPr b="1" lang="en" sz="2200">
                <a:solidFill>
                  <a:srgbClr val="000000"/>
                </a:solidFill>
                <a:latin typeface="Arial"/>
                <a:ea typeface="Arial"/>
                <a:cs typeface="Arial"/>
                <a:sym typeface="Arial"/>
              </a:rPr>
              <a:t>second</a:t>
            </a:r>
            <a:r>
              <a:rPr lang="en" sz="2200">
                <a:solidFill>
                  <a:srgbClr val="000000"/>
                </a:solidFill>
                <a:latin typeface="Arial"/>
                <a:ea typeface="Arial"/>
                <a:cs typeface="Arial"/>
                <a:sym typeface="Arial"/>
              </a:rPr>
              <a:t> point is that part of the cognitive meaning of such statements is a value claim.  A</a:t>
            </a:r>
            <a:r>
              <a:rPr b="1" lang="en" sz="2200">
                <a:solidFill>
                  <a:srgbClr val="000000"/>
                </a:solidFill>
                <a:latin typeface="Arial"/>
                <a:ea typeface="Arial"/>
                <a:cs typeface="Arial"/>
                <a:sym typeface="Arial"/>
              </a:rPr>
              <a:t> Value claim</a:t>
            </a:r>
            <a:r>
              <a:rPr lang="en" sz="2200">
                <a:solidFill>
                  <a:srgbClr val="000000"/>
                </a:solidFill>
                <a:latin typeface="Arial"/>
                <a:ea typeface="Arial"/>
                <a:cs typeface="Arial"/>
                <a:sym typeface="Arial"/>
              </a:rPr>
              <a:t>  is a claim that something is good, bad, right, wrong, or better, worse, mor</a:t>
            </a:r>
            <a:r>
              <a:rPr lang="en" sz="2200">
                <a:solidFill>
                  <a:srgbClr val="000000"/>
                </a:solidFill>
                <a:latin typeface="Arial"/>
                <a:ea typeface="Arial"/>
                <a:cs typeface="Arial"/>
                <a:sym typeface="Arial"/>
              </a:rPr>
              <a:t>e </a:t>
            </a:r>
            <a:r>
              <a:rPr lang="en" sz="2200">
                <a:solidFill>
                  <a:srgbClr val="000000"/>
                </a:solidFill>
                <a:latin typeface="Arial"/>
                <a:ea typeface="Arial"/>
                <a:cs typeface="Arial"/>
                <a:sym typeface="Arial"/>
              </a:rPr>
              <a:t>important or less important than some other thing.  </a:t>
            </a:r>
            <a:r>
              <a:rPr lang="en" sz="2200">
                <a:solidFill>
                  <a:srgbClr val="000000"/>
                </a:solidFill>
                <a:latin typeface="Arial"/>
                <a:ea typeface="Arial"/>
                <a:cs typeface="Arial"/>
                <a:sym typeface="Arial"/>
              </a:rPr>
              <a:t>  </a:t>
            </a:r>
            <a:endParaRPr sz="22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pic>
        <p:nvPicPr>
          <p:cNvPr id="187" name="Google Shape;187;p36" title="abstract-fluid-art-with-soft-colors-dreamy-waves (1).jpg"/>
          <p:cNvPicPr preferRelativeResize="0"/>
          <p:nvPr>
            <p:ph idx="2" type="pic"/>
          </p:nvPr>
        </p:nvPicPr>
        <p:blipFill rotWithShape="1">
          <a:blip r:embed="rId3">
            <a:alphaModFix/>
          </a:blip>
          <a:srcRect b="8880" l="0" r="0" t="8889"/>
          <a:stretch/>
        </p:blipFill>
        <p:spPr>
          <a:xfrm>
            <a:off x="0" y="0"/>
            <a:ext cx="9144003" cy="5143502"/>
          </a:xfrm>
          <a:prstGeom prst="rect">
            <a:avLst/>
          </a:prstGeom>
        </p:spPr>
      </p:pic>
      <p:sp>
        <p:nvSpPr>
          <p:cNvPr id="188" name="Google Shape;188;p36"/>
          <p:cNvSpPr/>
          <p:nvPr/>
        </p:nvSpPr>
        <p:spPr>
          <a:xfrm>
            <a:off x="4560900" y="-9425"/>
            <a:ext cx="4583100" cy="51528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Atkinson Hyperlegible Next Light"/>
              <a:ea typeface="Atkinson Hyperlegible Next Light"/>
              <a:cs typeface="Atkinson Hyperlegible Next Light"/>
              <a:sym typeface="Atkinson Hyperlegible Next Light"/>
            </a:endParaRPr>
          </a:p>
        </p:txBody>
      </p:sp>
      <p:sp>
        <p:nvSpPr>
          <p:cNvPr id="189" name="Google Shape;189;p36"/>
          <p:cNvSpPr txBox="1"/>
          <p:nvPr>
            <p:ph type="title"/>
          </p:nvPr>
        </p:nvSpPr>
        <p:spPr>
          <a:xfrm>
            <a:off x="1323225" y="917725"/>
            <a:ext cx="6594900" cy="3393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rgbClr val="000000"/>
                </a:solidFill>
                <a:latin typeface="Arial"/>
                <a:ea typeface="Arial"/>
                <a:cs typeface="Arial"/>
                <a:sym typeface="Arial"/>
              </a:rPr>
              <a:t>.  </a:t>
            </a:r>
            <a:r>
              <a:rPr b="1" lang="en" sz="2200">
                <a:solidFill>
                  <a:srgbClr val="000000"/>
                </a:solidFill>
                <a:latin typeface="Arial"/>
                <a:ea typeface="Arial"/>
                <a:cs typeface="Arial"/>
                <a:sym typeface="Arial"/>
              </a:rPr>
              <a:t>For example</a:t>
            </a:r>
            <a:r>
              <a:rPr lang="en" sz="2200">
                <a:solidFill>
                  <a:srgbClr val="000000"/>
                </a:solidFill>
                <a:latin typeface="Arial"/>
                <a:ea typeface="Arial"/>
                <a:cs typeface="Arial"/>
                <a:sym typeface="Arial"/>
              </a:rPr>
              <a:t>, the statement about the death penalty asserts the value claim that the death penalty is wrong or immoral. Such value claims are often the most important part of the cognitive meaning of emotive statements.</a:t>
            </a:r>
            <a:r>
              <a:rPr lang="en" sz="2200" u="sng">
                <a:solidFill>
                  <a:srgbClr val="000000"/>
                </a:solidFill>
                <a:latin typeface="Arial"/>
                <a:ea typeface="Arial"/>
                <a:cs typeface="Arial"/>
                <a:sym typeface="Arial"/>
              </a:rPr>
              <a:t>  </a:t>
            </a:r>
            <a:endParaRPr sz="22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37"/>
          <p:cNvSpPr txBox="1"/>
          <p:nvPr>
            <p:ph type="title"/>
          </p:nvPr>
        </p:nvSpPr>
        <p:spPr>
          <a:xfrm>
            <a:off x="565575" y="640275"/>
            <a:ext cx="5246100" cy="419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200">
                <a:solidFill>
                  <a:srgbClr val="000000"/>
                </a:solidFill>
                <a:latin typeface="Arial"/>
                <a:ea typeface="Arial"/>
                <a:cs typeface="Arial"/>
                <a:sym typeface="Arial"/>
              </a:rPr>
              <a:t>For example,</a:t>
            </a:r>
            <a:r>
              <a:rPr lang="en" sz="2200">
                <a:solidFill>
                  <a:srgbClr val="000000"/>
                </a:solidFill>
                <a:latin typeface="Arial"/>
                <a:ea typeface="Arial"/>
                <a:cs typeface="Arial"/>
                <a:sym typeface="Arial"/>
              </a:rPr>
              <a:t> the claim that the death penalty is immoral cannot simply stand by itself.  It cries out for reasons to support it.  But when value claims are couched in emotive terminology, the emotive “clothing” tends to obscure the fact that a value claim is being made, and it simultaneously gives psychological momentum to that claim.</a:t>
            </a:r>
            <a:endParaRPr sz="2200"/>
          </a:p>
        </p:txBody>
      </p:sp>
      <p:pic>
        <p:nvPicPr>
          <p:cNvPr id="195" name="Google Shape;195;p37" title="ethereal-fashion-portrait-with-floral-overlay.jpg"/>
          <p:cNvPicPr preferRelativeResize="0"/>
          <p:nvPr>
            <p:ph idx="5" type="pic"/>
          </p:nvPr>
        </p:nvPicPr>
        <p:blipFill rotWithShape="1">
          <a:blip r:embed="rId3">
            <a:alphaModFix/>
          </a:blip>
          <a:srcRect b="89" l="0" r="0" t="89"/>
          <a:stretch/>
        </p:blipFill>
        <p:spPr>
          <a:xfrm>
            <a:off x="6103900" y="0"/>
            <a:ext cx="2550401" cy="5143501"/>
          </a:xfrm>
          <a:prstGeom prst="rect">
            <a:avLst/>
          </a:prstGeom>
        </p:spPr>
      </p:pic>
      <p:sp>
        <p:nvSpPr>
          <p:cNvPr id="196" name="Google Shape;196;p37"/>
          <p:cNvSpPr/>
          <p:nvPr/>
        </p:nvSpPr>
        <p:spPr>
          <a:xfrm>
            <a:off x="6157250" y="0"/>
            <a:ext cx="1042200" cy="51435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Atkinson Hyperlegible Next Light"/>
              <a:ea typeface="Atkinson Hyperlegible Next Light"/>
              <a:cs typeface="Atkinson Hyperlegible Next Light"/>
              <a:sym typeface="Atkinson Hyperlegible Next Light"/>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00" name="Shape 200"/>
        <p:cNvGrpSpPr/>
        <p:nvPr/>
      </p:nvGrpSpPr>
      <p:grpSpPr>
        <a:xfrm>
          <a:off x="0" y="0"/>
          <a:ext cx="0" cy="0"/>
          <a:chOff x="0" y="0"/>
          <a:chExt cx="0" cy="0"/>
        </a:xfrm>
      </p:grpSpPr>
      <p:sp>
        <p:nvSpPr>
          <p:cNvPr id="201" name="Google Shape;201;p38"/>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3000">
                <a:solidFill>
                  <a:srgbClr val="000000"/>
                </a:solidFill>
                <a:latin typeface="Arial"/>
                <a:ea typeface="Arial"/>
                <a:cs typeface="Arial"/>
                <a:sym typeface="Arial"/>
              </a:rPr>
              <a:t>The Nature and Functions of Language</a:t>
            </a:r>
            <a:endParaRPr sz="3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202" name="Google Shape;202;p38"/>
          <p:cNvSpPr/>
          <p:nvPr/>
        </p:nvSpPr>
        <p:spPr>
          <a:xfrm>
            <a:off x="2099009" y="3282468"/>
            <a:ext cx="1283100" cy="219300"/>
          </a:xfrm>
          <a:prstGeom prst="roundRect">
            <a:avLst>
              <a:gd fmla="val 16667" name="adj"/>
            </a:avLst>
          </a:prstGeom>
          <a:solidFill>
            <a:srgbClr val="B07CC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03" name="Google Shape;203;p38"/>
          <p:cNvSpPr/>
          <p:nvPr/>
        </p:nvSpPr>
        <p:spPr>
          <a:xfrm>
            <a:off x="2102902" y="3284568"/>
            <a:ext cx="236100" cy="215100"/>
          </a:xfrm>
          <a:prstGeom prst="roundRect">
            <a:avLst>
              <a:gd fmla="val 16667" name="adj"/>
            </a:avLst>
          </a:prstGeom>
          <a:solidFill>
            <a:srgbClr val="765186"/>
          </a:solid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04" name="Google Shape;204;p38"/>
          <p:cNvSpPr/>
          <p:nvPr/>
        </p:nvSpPr>
        <p:spPr>
          <a:xfrm>
            <a:off x="8191833" y="4393685"/>
            <a:ext cx="160800" cy="207000"/>
          </a:xfrm>
          <a:prstGeom prst="homePlate">
            <a:avLst>
              <a:gd fmla="val 50000" name="adj"/>
            </a:avLst>
          </a:prstGeom>
          <a:solidFill>
            <a:srgbClr val="B07CC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05" name="Google Shape;205;p38"/>
          <p:cNvSpPr/>
          <p:nvPr/>
        </p:nvSpPr>
        <p:spPr>
          <a:xfrm>
            <a:off x="8140083" y="3164975"/>
            <a:ext cx="264300" cy="207000"/>
          </a:xfrm>
          <a:prstGeom prst="chevron">
            <a:avLst>
              <a:gd fmla="val 50000" name="adj"/>
            </a:avLst>
          </a:prstGeom>
          <a:solidFill>
            <a:srgbClr val="B07CC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206" name="Google Shape;206;p38"/>
          <p:cNvSpPr/>
          <p:nvPr/>
        </p:nvSpPr>
        <p:spPr>
          <a:xfrm>
            <a:off x="7689945" y="1949083"/>
            <a:ext cx="243000" cy="199800"/>
          </a:xfrm>
          <a:prstGeom prst="rightArrow">
            <a:avLst>
              <a:gd fmla="val 25609" name="adj1"/>
              <a:gd fmla="val 50000" name="adj2"/>
            </a:avLst>
          </a:prstGeom>
          <a:solidFill>
            <a:srgbClr val="22244E"/>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nvGrpSpPr>
          <p:cNvPr id="207" name="Google Shape;207;p38"/>
          <p:cNvGrpSpPr/>
          <p:nvPr/>
        </p:nvGrpSpPr>
        <p:grpSpPr>
          <a:xfrm>
            <a:off x="6057249" y="2960428"/>
            <a:ext cx="547157" cy="635405"/>
            <a:chOff x="4727025" y="1332775"/>
            <a:chExt cx="59900" cy="69625"/>
          </a:xfrm>
        </p:grpSpPr>
        <p:sp>
          <p:nvSpPr>
            <p:cNvPr id="208" name="Google Shape;208;p38"/>
            <p:cNvSpPr/>
            <p:nvPr/>
          </p:nvSpPr>
          <p:spPr>
            <a:xfrm>
              <a:off x="4727025" y="1332775"/>
              <a:ext cx="36450" cy="33200"/>
            </a:xfrm>
            <a:custGeom>
              <a:rect b="b" l="l" r="r" t="t"/>
              <a:pathLst>
                <a:path extrusionOk="0" h="1328" w="1458">
                  <a:moveTo>
                    <a:pt x="1047" y="1"/>
                  </a:moveTo>
                  <a:lnTo>
                    <a:pt x="1047" y="188"/>
                  </a:lnTo>
                  <a:cubicBezTo>
                    <a:pt x="484" y="289"/>
                    <a:pt x="51" y="758"/>
                    <a:pt x="1" y="1328"/>
                  </a:cubicBezTo>
                  <a:lnTo>
                    <a:pt x="477" y="1328"/>
                  </a:lnTo>
                  <a:cubicBezTo>
                    <a:pt x="527" y="1018"/>
                    <a:pt x="751" y="765"/>
                    <a:pt x="1047" y="679"/>
                  </a:cubicBezTo>
                  <a:lnTo>
                    <a:pt x="1047" y="845"/>
                  </a:lnTo>
                  <a:lnTo>
                    <a:pt x="1458" y="433"/>
                  </a:lnTo>
                  <a:lnTo>
                    <a:pt x="1047" y="1"/>
                  </a:ln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38"/>
            <p:cNvSpPr/>
            <p:nvPr/>
          </p:nvSpPr>
          <p:spPr>
            <a:xfrm>
              <a:off x="4750475" y="1369025"/>
              <a:ext cx="36450" cy="33375"/>
            </a:xfrm>
            <a:custGeom>
              <a:rect b="b" l="l" r="r" t="t"/>
              <a:pathLst>
                <a:path extrusionOk="0" h="1335" w="1458">
                  <a:moveTo>
                    <a:pt x="974" y="0"/>
                  </a:moveTo>
                  <a:cubicBezTo>
                    <a:pt x="931" y="311"/>
                    <a:pt x="707" y="570"/>
                    <a:pt x="404" y="657"/>
                  </a:cubicBezTo>
                  <a:lnTo>
                    <a:pt x="404" y="491"/>
                  </a:lnTo>
                  <a:lnTo>
                    <a:pt x="0" y="902"/>
                  </a:lnTo>
                  <a:lnTo>
                    <a:pt x="404" y="1335"/>
                  </a:lnTo>
                  <a:lnTo>
                    <a:pt x="404" y="1140"/>
                  </a:lnTo>
                  <a:cubicBezTo>
                    <a:pt x="967" y="1039"/>
                    <a:pt x="1400" y="577"/>
                    <a:pt x="1457" y="0"/>
                  </a:cubicBez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0" name="Google Shape;210;p38"/>
          <p:cNvGrpSpPr/>
          <p:nvPr/>
        </p:nvGrpSpPr>
        <p:grpSpPr>
          <a:xfrm>
            <a:off x="6828373" y="1960663"/>
            <a:ext cx="618887" cy="618883"/>
            <a:chOff x="4820425" y="1329900"/>
            <a:chExt cx="70175" cy="70350"/>
          </a:xfrm>
        </p:grpSpPr>
        <p:sp>
          <p:nvSpPr>
            <p:cNvPr id="211" name="Google Shape;211;p38"/>
            <p:cNvSpPr/>
            <p:nvPr/>
          </p:nvSpPr>
          <p:spPr>
            <a:xfrm>
              <a:off x="4862975" y="1335475"/>
              <a:ext cx="27625" cy="34650"/>
            </a:xfrm>
            <a:custGeom>
              <a:rect b="b" l="l" r="r" t="t"/>
              <a:pathLst>
                <a:path extrusionOk="0" h="1386" w="1105">
                  <a:moveTo>
                    <a:pt x="1" y="1"/>
                  </a:moveTo>
                  <a:lnTo>
                    <a:pt x="1" y="491"/>
                  </a:lnTo>
                  <a:cubicBezTo>
                    <a:pt x="217" y="585"/>
                    <a:pt x="376" y="765"/>
                    <a:pt x="441" y="989"/>
                  </a:cubicBezTo>
                  <a:lnTo>
                    <a:pt x="275" y="989"/>
                  </a:lnTo>
                  <a:lnTo>
                    <a:pt x="679" y="1386"/>
                  </a:lnTo>
                  <a:lnTo>
                    <a:pt x="1104" y="989"/>
                  </a:lnTo>
                  <a:lnTo>
                    <a:pt x="917" y="989"/>
                  </a:lnTo>
                  <a:cubicBezTo>
                    <a:pt x="830" y="513"/>
                    <a:pt x="470" y="123"/>
                    <a:pt x="1" y="1"/>
                  </a:cubicBez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38"/>
            <p:cNvSpPr/>
            <p:nvPr/>
          </p:nvSpPr>
          <p:spPr>
            <a:xfrm>
              <a:off x="4820425" y="1360000"/>
              <a:ext cx="27625" cy="34650"/>
            </a:xfrm>
            <a:custGeom>
              <a:rect b="b" l="l" r="r" t="t"/>
              <a:pathLst>
                <a:path extrusionOk="0" h="1386" w="1105">
                  <a:moveTo>
                    <a:pt x="426" y="1"/>
                  </a:moveTo>
                  <a:lnTo>
                    <a:pt x="1" y="397"/>
                  </a:lnTo>
                  <a:lnTo>
                    <a:pt x="188" y="397"/>
                  </a:lnTo>
                  <a:cubicBezTo>
                    <a:pt x="275" y="873"/>
                    <a:pt x="628" y="1263"/>
                    <a:pt x="1097" y="1386"/>
                  </a:cubicBezTo>
                  <a:lnTo>
                    <a:pt x="1104" y="895"/>
                  </a:lnTo>
                  <a:cubicBezTo>
                    <a:pt x="888" y="801"/>
                    <a:pt x="729" y="621"/>
                    <a:pt x="664" y="397"/>
                  </a:cubicBezTo>
                  <a:lnTo>
                    <a:pt x="830" y="397"/>
                  </a:lnTo>
                  <a:lnTo>
                    <a:pt x="426" y="1"/>
                  </a:lnTo>
                  <a:close/>
                </a:path>
              </a:pathLst>
            </a:custGeom>
            <a:solidFill>
              <a:srgbClr val="B07C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38"/>
            <p:cNvSpPr/>
            <p:nvPr/>
          </p:nvSpPr>
          <p:spPr>
            <a:xfrm>
              <a:off x="4850375" y="1372800"/>
              <a:ext cx="34625" cy="27450"/>
            </a:xfrm>
            <a:custGeom>
              <a:rect b="b" l="l" r="r" t="t"/>
              <a:pathLst>
                <a:path extrusionOk="0" h="1098" w="1385">
                  <a:moveTo>
                    <a:pt x="894" y="1"/>
                  </a:moveTo>
                  <a:cubicBezTo>
                    <a:pt x="801" y="210"/>
                    <a:pt x="620" y="369"/>
                    <a:pt x="397" y="434"/>
                  </a:cubicBezTo>
                  <a:lnTo>
                    <a:pt x="397" y="275"/>
                  </a:lnTo>
                  <a:lnTo>
                    <a:pt x="0" y="672"/>
                  </a:lnTo>
                  <a:lnTo>
                    <a:pt x="397" y="1097"/>
                  </a:lnTo>
                  <a:lnTo>
                    <a:pt x="397" y="910"/>
                  </a:lnTo>
                  <a:cubicBezTo>
                    <a:pt x="873" y="823"/>
                    <a:pt x="1262" y="470"/>
                    <a:pt x="1385" y="1"/>
                  </a:cubicBezTo>
                  <a:close/>
                </a:path>
              </a:pathLst>
            </a:cu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38"/>
            <p:cNvSpPr/>
            <p:nvPr/>
          </p:nvSpPr>
          <p:spPr>
            <a:xfrm>
              <a:off x="4825850" y="1329900"/>
              <a:ext cx="34625" cy="27975"/>
            </a:xfrm>
            <a:custGeom>
              <a:rect b="b" l="l" r="r" t="t"/>
              <a:pathLst>
                <a:path extrusionOk="0" h="1119" w="1385">
                  <a:moveTo>
                    <a:pt x="988" y="0"/>
                  </a:moveTo>
                  <a:lnTo>
                    <a:pt x="988" y="188"/>
                  </a:lnTo>
                  <a:cubicBezTo>
                    <a:pt x="505" y="274"/>
                    <a:pt x="123" y="635"/>
                    <a:pt x="0" y="1118"/>
                  </a:cubicBezTo>
                  <a:lnTo>
                    <a:pt x="491" y="1118"/>
                  </a:lnTo>
                  <a:cubicBezTo>
                    <a:pt x="584" y="895"/>
                    <a:pt x="765" y="729"/>
                    <a:pt x="995" y="664"/>
                  </a:cubicBezTo>
                  <a:lnTo>
                    <a:pt x="995" y="830"/>
                  </a:lnTo>
                  <a:lnTo>
                    <a:pt x="1385" y="426"/>
                  </a:lnTo>
                  <a:lnTo>
                    <a:pt x="988" y="0"/>
                  </a:ln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5" name="Google Shape;215;p38"/>
          <p:cNvGrpSpPr/>
          <p:nvPr/>
        </p:nvGrpSpPr>
        <p:grpSpPr>
          <a:xfrm>
            <a:off x="5953936" y="1975259"/>
            <a:ext cx="664883" cy="609273"/>
            <a:chOff x="4903200" y="1331525"/>
            <a:chExt cx="73575" cy="67425"/>
          </a:xfrm>
        </p:grpSpPr>
        <p:sp>
          <p:nvSpPr>
            <p:cNvPr id="216" name="Google Shape;216;p38"/>
            <p:cNvSpPr/>
            <p:nvPr/>
          </p:nvSpPr>
          <p:spPr>
            <a:xfrm>
              <a:off x="4903200" y="1331525"/>
              <a:ext cx="73575" cy="67425"/>
            </a:xfrm>
            <a:custGeom>
              <a:rect b="b" l="l" r="r" t="t"/>
              <a:pathLst>
                <a:path extrusionOk="0" h="2697" w="2943">
                  <a:moveTo>
                    <a:pt x="1652" y="0"/>
                  </a:moveTo>
                  <a:lnTo>
                    <a:pt x="1652" y="173"/>
                  </a:lnTo>
                  <a:cubicBezTo>
                    <a:pt x="534" y="195"/>
                    <a:pt x="0" y="1551"/>
                    <a:pt x="794" y="2330"/>
                  </a:cubicBezTo>
                  <a:cubicBezTo>
                    <a:pt x="1051" y="2583"/>
                    <a:pt x="1366" y="2696"/>
                    <a:pt x="1674" y="2696"/>
                  </a:cubicBezTo>
                  <a:cubicBezTo>
                    <a:pt x="2323" y="2696"/>
                    <a:pt x="2943" y="2194"/>
                    <a:pt x="2943" y="1435"/>
                  </a:cubicBezTo>
                  <a:lnTo>
                    <a:pt x="2503" y="1435"/>
                  </a:lnTo>
                  <a:cubicBezTo>
                    <a:pt x="2503" y="1928"/>
                    <a:pt x="2093" y="2259"/>
                    <a:pt x="1668" y="2259"/>
                  </a:cubicBezTo>
                  <a:cubicBezTo>
                    <a:pt x="1470" y="2259"/>
                    <a:pt x="1269" y="2187"/>
                    <a:pt x="1104" y="2027"/>
                  </a:cubicBezTo>
                  <a:cubicBezTo>
                    <a:pt x="577" y="1515"/>
                    <a:pt x="923" y="628"/>
                    <a:pt x="1652" y="613"/>
                  </a:cubicBezTo>
                  <a:lnTo>
                    <a:pt x="1652" y="765"/>
                  </a:lnTo>
                  <a:lnTo>
                    <a:pt x="2020" y="390"/>
                  </a:lnTo>
                  <a:lnTo>
                    <a:pt x="1652" y="0"/>
                  </a:lnTo>
                  <a:close/>
                </a:path>
              </a:pathLst>
            </a:custGeom>
            <a:solidFill>
              <a:srgbClr val="503259"/>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217" name="Google Shape;217;p38"/>
            <p:cNvSpPr/>
            <p:nvPr/>
          </p:nvSpPr>
          <p:spPr>
            <a:xfrm>
              <a:off x="4930250" y="1353150"/>
              <a:ext cx="29775" cy="32475"/>
            </a:xfrm>
            <a:custGeom>
              <a:rect b="b" l="l" r="r" t="t"/>
              <a:pathLst>
                <a:path extrusionOk="0" h="1299" w="1191">
                  <a:moveTo>
                    <a:pt x="592" y="1"/>
                  </a:moveTo>
                  <a:cubicBezTo>
                    <a:pt x="274" y="1"/>
                    <a:pt x="15" y="246"/>
                    <a:pt x="0" y="570"/>
                  </a:cubicBezTo>
                  <a:lnTo>
                    <a:pt x="447" y="570"/>
                  </a:lnTo>
                  <a:cubicBezTo>
                    <a:pt x="447" y="479"/>
                    <a:pt x="519" y="416"/>
                    <a:pt x="597" y="416"/>
                  </a:cubicBezTo>
                  <a:cubicBezTo>
                    <a:pt x="624" y="416"/>
                    <a:pt x="652" y="424"/>
                    <a:pt x="678" y="441"/>
                  </a:cubicBezTo>
                  <a:cubicBezTo>
                    <a:pt x="779" y="506"/>
                    <a:pt x="765" y="657"/>
                    <a:pt x="656" y="707"/>
                  </a:cubicBezTo>
                  <a:lnTo>
                    <a:pt x="656" y="534"/>
                  </a:lnTo>
                  <a:lnTo>
                    <a:pt x="289" y="902"/>
                  </a:lnTo>
                  <a:lnTo>
                    <a:pt x="656" y="1299"/>
                  </a:lnTo>
                  <a:lnTo>
                    <a:pt x="656" y="1155"/>
                  </a:lnTo>
                  <a:cubicBezTo>
                    <a:pt x="959" y="1126"/>
                    <a:pt x="1190" y="873"/>
                    <a:pt x="1190" y="570"/>
                  </a:cubicBezTo>
                  <a:cubicBezTo>
                    <a:pt x="1176" y="246"/>
                    <a:pt x="916" y="1"/>
                    <a:pt x="592" y="1"/>
                  </a:cubicBez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8" name="Google Shape;218;p38"/>
          <p:cNvGrpSpPr/>
          <p:nvPr/>
        </p:nvGrpSpPr>
        <p:grpSpPr>
          <a:xfrm>
            <a:off x="6801402" y="2947166"/>
            <a:ext cx="672829" cy="632468"/>
            <a:chOff x="4815575" y="1416800"/>
            <a:chExt cx="73750" cy="71400"/>
          </a:xfrm>
        </p:grpSpPr>
        <p:sp>
          <p:nvSpPr>
            <p:cNvPr id="219" name="Google Shape;219;p38"/>
            <p:cNvSpPr/>
            <p:nvPr/>
          </p:nvSpPr>
          <p:spPr>
            <a:xfrm>
              <a:off x="4815575" y="1416800"/>
              <a:ext cx="43100" cy="52150"/>
            </a:xfrm>
            <a:custGeom>
              <a:rect b="b" l="l" r="r" t="t"/>
              <a:pathLst>
                <a:path extrusionOk="0" h="2086" w="1724">
                  <a:moveTo>
                    <a:pt x="1327" y="1"/>
                  </a:moveTo>
                  <a:lnTo>
                    <a:pt x="1327" y="181"/>
                  </a:lnTo>
                  <a:cubicBezTo>
                    <a:pt x="469" y="361"/>
                    <a:pt x="0" y="1299"/>
                    <a:pt x="375" y="2085"/>
                  </a:cubicBezTo>
                  <a:lnTo>
                    <a:pt x="772" y="1818"/>
                  </a:lnTo>
                  <a:cubicBezTo>
                    <a:pt x="729" y="1717"/>
                    <a:pt x="707" y="1609"/>
                    <a:pt x="707" y="1501"/>
                  </a:cubicBezTo>
                  <a:cubicBezTo>
                    <a:pt x="714" y="1111"/>
                    <a:pt x="959" y="772"/>
                    <a:pt x="1327" y="657"/>
                  </a:cubicBezTo>
                  <a:lnTo>
                    <a:pt x="1327" y="823"/>
                  </a:lnTo>
                  <a:lnTo>
                    <a:pt x="1724" y="426"/>
                  </a:lnTo>
                  <a:lnTo>
                    <a:pt x="1327" y="1"/>
                  </a:ln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38"/>
            <p:cNvSpPr/>
            <p:nvPr/>
          </p:nvSpPr>
          <p:spPr>
            <a:xfrm>
              <a:off x="4861725" y="1421125"/>
              <a:ext cx="27600" cy="51250"/>
            </a:xfrm>
            <a:custGeom>
              <a:rect b="b" l="l" r="r" t="t"/>
              <a:pathLst>
                <a:path extrusionOk="0" h="2050" w="1104">
                  <a:moveTo>
                    <a:pt x="0" y="1"/>
                  </a:moveTo>
                  <a:lnTo>
                    <a:pt x="0" y="477"/>
                  </a:lnTo>
                  <a:cubicBezTo>
                    <a:pt x="375" y="592"/>
                    <a:pt x="635" y="938"/>
                    <a:pt x="635" y="1328"/>
                  </a:cubicBezTo>
                  <a:cubicBezTo>
                    <a:pt x="635" y="1429"/>
                    <a:pt x="621" y="1530"/>
                    <a:pt x="585" y="1624"/>
                  </a:cubicBezTo>
                  <a:lnTo>
                    <a:pt x="404" y="1494"/>
                  </a:lnTo>
                  <a:lnTo>
                    <a:pt x="513" y="2049"/>
                  </a:lnTo>
                  <a:lnTo>
                    <a:pt x="1089" y="1963"/>
                  </a:lnTo>
                  <a:lnTo>
                    <a:pt x="981" y="1883"/>
                  </a:lnTo>
                  <a:cubicBezTo>
                    <a:pt x="1061" y="1710"/>
                    <a:pt x="1104" y="1523"/>
                    <a:pt x="1104" y="1328"/>
                  </a:cubicBezTo>
                  <a:cubicBezTo>
                    <a:pt x="1104" y="679"/>
                    <a:pt x="635" y="123"/>
                    <a:pt x="0" y="1"/>
                  </a:cubicBez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38"/>
            <p:cNvSpPr/>
            <p:nvPr/>
          </p:nvSpPr>
          <p:spPr>
            <a:xfrm>
              <a:off x="4829450" y="1467825"/>
              <a:ext cx="49250" cy="20375"/>
            </a:xfrm>
            <a:custGeom>
              <a:rect b="b" l="l" r="r" t="t"/>
              <a:pathLst>
                <a:path extrusionOk="0" h="815" w="1970">
                  <a:moveTo>
                    <a:pt x="109" y="1"/>
                  </a:moveTo>
                  <a:lnTo>
                    <a:pt x="0" y="556"/>
                  </a:lnTo>
                  <a:lnTo>
                    <a:pt x="137" y="462"/>
                  </a:lnTo>
                  <a:cubicBezTo>
                    <a:pt x="394" y="698"/>
                    <a:pt x="720" y="815"/>
                    <a:pt x="1045" y="815"/>
                  </a:cubicBezTo>
                  <a:cubicBezTo>
                    <a:pt x="1378" y="815"/>
                    <a:pt x="1710" y="692"/>
                    <a:pt x="1969" y="448"/>
                  </a:cubicBezTo>
                  <a:lnTo>
                    <a:pt x="1969" y="441"/>
                  </a:lnTo>
                  <a:lnTo>
                    <a:pt x="1573" y="174"/>
                  </a:lnTo>
                  <a:cubicBezTo>
                    <a:pt x="1418" y="292"/>
                    <a:pt x="1232" y="352"/>
                    <a:pt x="1046" y="352"/>
                  </a:cubicBezTo>
                  <a:cubicBezTo>
                    <a:pt x="868" y="352"/>
                    <a:pt x="689" y="297"/>
                    <a:pt x="534" y="188"/>
                  </a:cubicBezTo>
                  <a:lnTo>
                    <a:pt x="678" y="95"/>
                  </a:lnTo>
                  <a:lnTo>
                    <a:pt x="109" y="1"/>
                  </a:lnTo>
                  <a:close/>
                </a:path>
              </a:pathLst>
            </a:cu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2" name="Google Shape;222;p38"/>
          <p:cNvGrpSpPr/>
          <p:nvPr/>
        </p:nvGrpSpPr>
        <p:grpSpPr>
          <a:xfrm>
            <a:off x="6017811" y="3967835"/>
            <a:ext cx="633900" cy="633900"/>
            <a:chOff x="5771961" y="3831737"/>
            <a:chExt cx="633900" cy="633900"/>
          </a:xfrm>
        </p:grpSpPr>
        <p:sp>
          <p:nvSpPr>
            <p:cNvPr id="223" name="Google Shape;223;p38"/>
            <p:cNvSpPr/>
            <p:nvPr/>
          </p:nvSpPr>
          <p:spPr>
            <a:xfrm flipH="1">
              <a:off x="5771961" y="3831737"/>
              <a:ext cx="633900" cy="633900"/>
            </a:xfrm>
            <a:prstGeom prst="blockArc">
              <a:avLst>
                <a:gd fmla="val 16275737" name="adj1"/>
                <a:gd fmla="val 15898772" name="adj2"/>
                <a:gd fmla="val 17257" name="adj3"/>
              </a:avLst>
            </a:pr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38"/>
            <p:cNvSpPr/>
            <p:nvPr/>
          </p:nvSpPr>
          <p:spPr>
            <a:xfrm>
              <a:off x="5805520" y="3832711"/>
              <a:ext cx="597190" cy="632197"/>
            </a:xfrm>
            <a:custGeom>
              <a:rect b="b" l="l" r="r" t="t"/>
              <a:pathLst>
                <a:path extrusionOk="0" h="2547" w="2389">
                  <a:moveTo>
                    <a:pt x="1148" y="0"/>
                  </a:moveTo>
                  <a:cubicBezTo>
                    <a:pt x="765" y="0"/>
                    <a:pt x="397" y="173"/>
                    <a:pt x="159" y="476"/>
                  </a:cubicBezTo>
                  <a:lnTo>
                    <a:pt x="1" y="354"/>
                  </a:lnTo>
                  <a:lnTo>
                    <a:pt x="116" y="967"/>
                  </a:lnTo>
                  <a:lnTo>
                    <a:pt x="700" y="909"/>
                  </a:lnTo>
                  <a:lnTo>
                    <a:pt x="498" y="750"/>
                  </a:lnTo>
                  <a:cubicBezTo>
                    <a:pt x="669" y="541"/>
                    <a:pt x="910" y="441"/>
                    <a:pt x="1149" y="441"/>
                  </a:cubicBezTo>
                  <a:cubicBezTo>
                    <a:pt x="1454" y="441"/>
                    <a:pt x="1755" y="605"/>
                    <a:pt x="1905" y="916"/>
                  </a:cubicBezTo>
                  <a:cubicBezTo>
                    <a:pt x="2165" y="1472"/>
                    <a:pt x="1768" y="2106"/>
                    <a:pt x="1148" y="2106"/>
                  </a:cubicBezTo>
                  <a:lnTo>
                    <a:pt x="1148" y="2546"/>
                  </a:lnTo>
                  <a:cubicBezTo>
                    <a:pt x="1840" y="2532"/>
                    <a:pt x="2388" y="1962"/>
                    <a:pt x="2388" y="1277"/>
                  </a:cubicBezTo>
                  <a:cubicBezTo>
                    <a:pt x="2388" y="584"/>
                    <a:pt x="1840" y="22"/>
                    <a:pt x="1148" y="0"/>
                  </a:cubicBezTo>
                  <a:close/>
                </a:path>
              </a:pathLst>
            </a:custGeom>
            <a:solidFill>
              <a:srgbClr val="B07CC6"/>
            </a:solidFill>
            <a:ln cap="flat" cmpd="sng" w="9525">
              <a:solidFill>
                <a:srgbClr val="FAF6E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5" name="Google Shape;225;p38"/>
          <p:cNvGrpSpPr/>
          <p:nvPr/>
        </p:nvGrpSpPr>
        <p:grpSpPr>
          <a:xfrm>
            <a:off x="6819423" y="3950890"/>
            <a:ext cx="636787" cy="649524"/>
            <a:chOff x="4818100" y="1507675"/>
            <a:chExt cx="71225" cy="71625"/>
          </a:xfrm>
        </p:grpSpPr>
        <p:sp>
          <p:nvSpPr>
            <p:cNvPr id="226" name="Google Shape;226;p38"/>
            <p:cNvSpPr/>
            <p:nvPr/>
          </p:nvSpPr>
          <p:spPr>
            <a:xfrm>
              <a:off x="4818100" y="1507675"/>
              <a:ext cx="46000" cy="56300"/>
            </a:xfrm>
            <a:custGeom>
              <a:rect b="b" l="l" r="r" t="t"/>
              <a:pathLst>
                <a:path extrusionOk="0" h="2252" w="1840">
                  <a:moveTo>
                    <a:pt x="1457" y="1"/>
                  </a:moveTo>
                  <a:lnTo>
                    <a:pt x="1457" y="159"/>
                  </a:lnTo>
                  <a:cubicBezTo>
                    <a:pt x="606" y="188"/>
                    <a:pt x="0" y="989"/>
                    <a:pt x="195" y="1818"/>
                  </a:cubicBezTo>
                  <a:cubicBezTo>
                    <a:pt x="188" y="1818"/>
                    <a:pt x="188" y="1825"/>
                    <a:pt x="188" y="1833"/>
                  </a:cubicBezTo>
                  <a:lnTo>
                    <a:pt x="195" y="1869"/>
                  </a:lnTo>
                  <a:cubicBezTo>
                    <a:pt x="195" y="1876"/>
                    <a:pt x="202" y="1883"/>
                    <a:pt x="202" y="1898"/>
                  </a:cubicBezTo>
                  <a:cubicBezTo>
                    <a:pt x="202" y="1905"/>
                    <a:pt x="209" y="1912"/>
                    <a:pt x="209" y="1919"/>
                  </a:cubicBezTo>
                  <a:cubicBezTo>
                    <a:pt x="209" y="1934"/>
                    <a:pt x="216" y="1948"/>
                    <a:pt x="224" y="1955"/>
                  </a:cubicBezTo>
                  <a:lnTo>
                    <a:pt x="231" y="1977"/>
                  </a:lnTo>
                  <a:cubicBezTo>
                    <a:pt x="245" y="2013"/>
                    <a:pt x="260" y="2056"/>
                    <a:pt x="274" y="2092"/>
                  </a:cubicBezTo>
                  <a:lnTo>
                    <a:pt x="281" y="2100"/>
                  </a:lnTo>
                  <a:cubicBezTo>
                    <a:pt x="289" y="2114"/>
                    <a:pt x="296" y="2128"/>
                    <a:pt x="303" y="2143"/>
                  </a:cubicBezTo>
                  <a:lnTo>
                    <a:pt x="317" y="2157"/>
                  </a:lnTo>
                  <a:cubicBezTo>
                    <a:pt x="317" y="2172"/>
                    <a:pt x="325" y="2186"/>
                    <a:pt x="332" y="2201"/>
                  </a:cubicBezTo>
                  <a:lnTo>
                    <a:pt x="346" y="2215"/>
                  </a:lnTo>
                  <a:cubicBezTo>
                    <a:pt x="353" y="2229"/>
                    <a:pt x="361" y="2237"/>
                    <a:pt x="368" y="2251"/>
                  </a:cubicBezTo>
                  <a:lnTo>
                    <a:pt x="743" y="1970"/>
                  </a:lnTo>
                  <a:lnTo>
                    <a:pt x="721" y="1934"/>
                  </a:lnTo>
                  <a:lnTo>
                    <a:pt x="700" y="1898"/>
                  </a:lnTo>
                  <a:lnTo>
                    <a:pt x="692" y="1883"/>
                  </a:lnTo>
                  <a:cubicBezTo>
                    <a:pt x="685" y="1862"/>
                    <a:pt x="678" y="1847"/>
                    <a:pt x="671" y="1825"/>
                  </a:cubicBezTo>
                  <a:cubicBezTo>
                    <a:pt x="671" y="1818"/>
                    <a:pt x="664" y="1811"/>
                    <a:pt x="664" y="1804"/>
                  </a:cubicBezTo>
                  <a:cubicBezTo>
                    <a:pt x="664" y="1797"/>
                    <a:pt x="656" y="1782"/>
                    <a:pt x="649" y="1775"/>
                  </a:cubicBezTo>
                  <a:lnTo>
                    <a:pt x="642" y="1732"/>
                  </a:lnTo>
                  <a:lnTo>
                    <a:pt x="635" y="1703"/>
                  </a:lnTo>
                  <a:lnTo>
                    <a:pt x="628" y="1667"/>
                  </a:lnTo>
                  <a:lnTo>
                    <a:pt x="628" y="1645"/>
                  </a:lnTo>
                  <a:cubicBezTo>
                    <a:pt x="628" y="1638"/>
                    <a:pt x="620" y="1609"/>
                    <a:pt x="620" y="1587"/>
                  </a:cubicBezTo>
                  <a:lnTo>
                    <a:pt x="620" y="1573"/>
                  </a:lnTo>
                  <a:lnTo>
                    <a:pt x="620" y="1508"/>
                  </a:lnTo>
                  <a:cubicBezTo>
                    <a:pt x="620" y="1039"/>
                    <a:pt x="988" y="650"/>
                    <a:pt x="1457" y="628"/>
                  </a:cubicBezTo>
                  <a:lnTo>
                    <a:pt x="1457" y="809"/>
                  </a:lnTo>
                  <a:lnTo>
                    <a:pt x="1839" y="419"/>
                  </a:lnTo>
                  <a:lnTo>
                    <a:pt x="1457" y="1"/>
                  </a:lnTo>
                  <a:close/>
                </a:path>
              </a:pathLst>
            </a:custGeom>
            <a:solidFill>
              <a:srgbClr val="B07C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38"/>
            <p:cNvSpPr/>
            <p:nvPr/>
          </p:nvSpPr>
          <p:spPr>
            <a:xfrm>
              <a:off x="4869825" y="1519575"/>
              <a:ext cx="19500" cy="23825"/>
            </a:xfrm>
            <a:custGeom>
              <a:rect b="b" l="l" r="r" t="t"/>
              <a:pathLst>
                <a:path extrusionOk="0" h="953" w="780">
                  <a:moveTo>
                    <a:pt x="304" y="1"/>
                  </a:moveTo>
                  <a:lnTo>
                    <a:pt x="1" y="354"/>
                  </a:lnTo>
                  <a:cubicBezTo>
                    <a:pt x="181" y="506"/>
                    <a:pt x="289" y="722"/>
                    <a:pt x="311" y="953"/>
                  </a:cubicBezTo>
                  <a:lnTo>
                    <a:pt x="780" y="953"/>
                  </a:lnTo>
                  <a:cubicBezTo>
                    <a:pt x="751" y="585"/>
                    <a:pt x="585" y="239"/>
                    <a:pt x="304" y="1"/>
                  </a:cubicBez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38"/>
            <p:cNvSpPr/>
            <p:nvPr/>
          </p:nvSpPr>
          <p:spPr>
            <a:xfrm>
              <a:off x="4857575" y="1547700"/>
              <a:ext cx="31575" cy="31600"/>
            </a:xfrm>
            <a:custGeom>
              <a:rect b="b" l="l" r="r" t="t"/>
              <a:pathLst>
                <a:path extrusionOk="0" h="1264" w="1263">
                  <a:moveTo>
                    <a:pt x="801" y="1"/>
                  </a:moveTo>
                  <a:cubicBezTo>
                    <a:pt x="758" y="419"/>
                    <a:pt x="426" y="751"/>
                    <a:pt x="1" y="794"/>
                  </a:cubicBezTo>
                  <a:lnTo>
                    <a:pt x="1" y="1263"/>
                  </a:lnTo>
                  <a:cubicBezTo>
                    <a:pt x="679" y="1213"/>
                    <a:pt x="1219" y="679"/>
                    <a:pt x="1263" y="1"/>
                  </a:cubicBez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38"/>
            <p:cNvSpPr/>
            <p:nvPr/>
          </p:nvSpPr>
          <p:spPr>
            <a:xfrm>
              <a:off x="4829800" y="1560150"/>
              <a:ext cx="23650" cy="18950"/>
            </a:xfrm>
            <a:custGeom>
              <a:rect b="b" l="l" r="r" t="t"/>
              <a:pathLst>
                <a:path extrusionOk="0" h="758" w="946">
                  <a:moveTo>
                    <a:pt x="376" y="1"/>
                  </a:moveTo>
                  <a:lnTo>
                    <a:pt x="1" y="282"/>
                  </a:lnTo>
                  <a:cubicBezTo>
                    <a:pt x="239" y="563"/>
                    <a:pt x="578" y="736"/>
                    <a:pt x="946" y="758"/>
                  </a:cubicBezTo>
                  <a:lnTo>
                    <a:pt x="946" y="289"/>
                  </a:lnTo>
                  <a:cubicBezTo>
                    <a:pt x="722" y="267"/>
                    <a:pt x="520" y="166"/>
                    <a:pt x="376" y="1"/>
                  </a:cubicBezTo>
                  <a:close/>
                </a:path>
              </a:pathLst>
            </a:cu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0" name="Google Shape;230;p38"/>
          <p:cNvGrpSpPr/>
          <p:nvPr/>
        </p:nvGrpSpPr>
        <p:grpSpPr>
          <a:xfrm>
            <a:off x="5184293" y="3944970"/>
            <a:ext cx="649520" cy="661559"/>
            <a:chOff x="4906800" y="1507500"/>
            <a:chExt cx="70350" cy="71075"/>
          </a:xfrm>
        </p:grpSpPr>
        <p:sp>
          <p:nvSpPr>
            <p:cNvPr id="231" name="Google Shape;231;p38"/>
            <p:cNvSpPr/>
            <p:nvPr/>
          </p:nvSpPr>
          <p:spPr>
            <a:xfrm>
              <a:off x="4916000" y="1507500"/>
              <a:ext cx="30850" cy="24000"/>
            </a:xfrm>
            <a:custGeom>
              <a:rect b="b" l="l" r="r" t="t"/>
              <a:pathLst>
                <a:path extrusionOk="0" h="960" w="1234">
                  <a:moveTo>
                    <a:pt x="837" y="1"/>
                  </a:moveTo>
                  <a:lnTo>
                    <a:pt x="837" y="202"/>
                  </a:lnTo>
                  <a:cubicBezTo>
                    <a:pt x="484" y="282"/>
                    <a:pt x="181" y="498"/>
                    <a:pt x="0" y="808"/>
                  </a:cubicBezTo>
                  <a:lnTo>
                    <a:pt x="455" y="960"/>
                  </a:lnTo>
                  <a:cubicBezTo>
                    <a:pt x="556" y="837"/>
                    <a:pt x="686" y="736"/>
                    <a:pt x="837" y="686"/>
                  </a:cubicBezTo>
                  <a:lnTo>
                    <a:pt x="837" y="823"/>
                  </a:lnTo>
                  <a:lnTo>
                    <a:pt x="1234" y="426"/>
                  </a:lnTo>
                  <a:lnTo>
                    <a:pt x="837" y="1"/>
                  </a:ln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38"/>
            <p:cNvSpPr/>
            <p:nvPr/>
          </p:nvSpPr>
          <p:spPr>
            <a:xfrm>
              <a:off x="4906800" y="1533825"/>
              <a:ext cx="19675" cy="32475"/>
            </a:xfrm>
            <a:custGeom>
              <a:rect b="b" l="l" r="r" t="t"/>
              <a:pathLst>
                <a:path extrusionOk="0" h="1299" w="787">
                  <a:moveTo>
                    <a:pt x="527" y="1"/>
                  </a:moveTo>
                  <a:lnTo>
                    <a:pt x="1" y="246"/>
                  </a:lnTo>
                  <a:lnTo>
                    <a:pt x="181" y="303"/>
                  </a:lnTo>
                  <a:cubicBezTo>
                    <a:pt x="181" y="347"/>
                    <a:pt x="174" y="390"/>
                    <a:pt x="174" y="433"/>
                  </a:cubicBezTo>
                  <a:cubicBezTo>
                    <a:pt x="174" y="751"/>
                    <a:pt x="289" y="1061"/>
                    <a:pt x="498" y="1299"/>
                  </a:cubicBezTo>
                  <a:lnTo>
                    <a:pt x="787" y="909"/>
                  </a:lnTo>
                  <a:cubicBezTo>
                    <a:pt x="693" y="772"/>
                    <a:pt x="650" y="614"/>
                    <a:pt x="642" y="455"/>
                  </a:cubicBezTo>
                  <a:lnTo>
                    <a:pt x="642" y="455"/>
                  </a:lnTo>
                  <a:lnTo>
                    <a:pt x="787" y="498"/>
                  </a:lnTo>
                  <a:lnTo>
                    <a:pt x="527" y="1"/>
                  </a:ln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38"/>
            <p:cNvSpPr/>
            <p:nvPr/>
          </p:nvSpPr>
          <p:spPr>
            <a:xfrm>
              <a:off x="4926625" y="1561950"/>
              <a:ext cx="30675" cy="16625"/>
            </a:xfrm>
            <a:custGeom>
              <a:rect b="b" l="l" r="r" t="t"/>
              <a:pathLst>
                <a:path extrusionOk="0" h="665" w="1227">
                  <a:moveTo>
                    <a:pt x="556" y="1"/>
                  </a:moveTo>
                  <a:lnTo>
                    <a:pt x="1" y="87"/>
                  </a:lnTo>
                  <a:lnTo>
                    <a:pt x="66" y="664"/>
                  </a:lnTo>
                  <a:lnTo>
                    <a:pt x="181" y="513"/>
                  </a:lnTo>
                  <a:cubicBezTo>
                    <a:pt x="347" y="585"/>
                    <a:pt x="526" y="621"/>
                    <a:pt x="704" y="621"/>
                  </a:cubicBezTo>
                  <a:cubicBezTo>
                    <a:pt x="883" y="621"/>
                    <a:pt x="1061" y="585"/>
                    <a:pt x="1227" y="513"/>
                  </a:cubicBezTo>
                  <a:lnTo>
                    <a:pt x="946" y="123"/>
                  </a:lnTo>
                  <a:cubicBezTo>
                    <a:pt x="866" y="149"/>
                    <a:pt x="785" y="161"/>
                    <a:pt x="704" y="161"/>
                  </a:cubicBezTo>
                  <a:cubicBezTo>
                    <a:pt x="623" y="161"/>
                    <a:pt x="542" y="149"/>
                    <a:pt x="462" y="123"/>
                  </a:cubicBezTo>
                  <a:lnTo>
                    <a:pt x="556" y="1"/>
                  </a:ln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38"/>
            <p:cNvSpPr/>
            <p:nvPr/>
          </p:nvSpPr>
          <p:spPr>
            <a:xfrm>
              <a:off x="4957475" y="1541400"/>
              <a:ext cx="19675" cy="27800"/>
            </a:xfrm>
            <a:custGeom>
              <a:rect b="b" l="l" r="r" t="t"/>
              <a:pathLst>
                <a:path extrusionOk="0" h="1112" w="787">
                  <a:moveTo>
                    <a:pt x="779" y="0"/>
                  </a:moveTo>
                  <a:lnTo>
                    <a:pt x="318" y="145"/>
                  </a:lnTo>
                  <a:cubicBezTo>
                    <a:pt x="318" y="303"/>
                    <a:pt x="274" y="455"/>
                    <a:pt x="188" y="592"/>
                  </a:cubicBezTo>
                  <a:lnTo>
                    <a:pt x="80" y="448"/>
                  </a:lnTo>
                  <a:lnTo>
                    <a:pt x="0" y="1003"/>
                  </a:lnTo>
                  <a:lnTo>
                    <a:pt x="570" y="1111"/>
                  </a:lnTo>
                  <a:lnTo>
                    <a:pt x="469" y="981"/>
                  </a:lnTo>
                  <a:cubicBezTo>
                    <a:pt x="671" y="743"/>
                    <a:pt x="786" y="440"/>
                    <a:pt x="786" y="130"/>
                  </a:cubicBezTo>
                  <a:cubicBezTo>
                    <a:pt x="786" y="87"/>
                    <a:pt x="786" y="44"/>
                    <a:pt x="779" y="0"/>
                  </a:cubicBezTo>
                  <a:close/>
                </a:path>
              </a:pathLst>
            </a:custGeom>
            <a:solidFill>
              <a:srgbClr val="B07C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38"/>
            <p:cNvSpPr/>
            <p:nvPr/>
          </p:nvSpPr>
          <p:spPr>
            <a:xfrm>
              <a:off x="4951325" y="1512550"/>
              <a:ext cx="24925" cy="26350"/>
            </a:xfrm>
            <a:custGeom>
              <a:rect b="b" l="l" r="r" t="t"/>
              <a:pathLst>
                <a:path extrusionOk="0" h="1054" w="997">
                  <a:moveTo>
                    <a:pt x="1" y="0"/>
                  </a:moveTo>
                  <a:lnTo>
                    <a:pt x="1" y="476"/>
                  </a:lnTo>
                  <a:cubicBezTo>
                    <a:pt x="145" y="534"/>
                    <a:pt x="282" y="628"/>
                    <a:pt x="376" y="751"/>
                  </a:cubicBezTo>
                  <a:lnTo>
                    <a:pt x="210" y="801"/>
                  </a:lnTo>
                  <a:lnTo>
                    <a:pt x="715" y="1053"/>
                  </a:lnTo>
                  <a:lnTo>
                    <a:pt x="996" y="549"/>
                  </a:lnTo>
                  <a:lnTo>
                    <a:pt x="996" y="549"/>
                  </a:lnTo>
                  <a:lnTo>
                    <a:pt x="838" y="599"/>
                  </a:lnTo>
                  <a:cubicBezTo>
                    <a:pt x="650" y="296"/>
                    <a:pt x="347" y="73"/>
                    <a:pt x="1" y="0"/>
                  </a:cubicBezTo>
                  <a:close/>
                </a:path>
              </a:pathLst>
            </a:cu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6" name="Google Shape;236;p38"/>
          <p:cNvGrpSpPr/>
          <p:nvPr/>
        </p:nvGrpSpPr>
        <p:grpSpPr>
          <a:xfrm>
            <a:off x="5195217" y="1960672"/>
            <a:ext cx="627699" cy="627780"/>
            <a:chOff x="3736598" y="2170606"/>
            <a:chExt cx="404889" cy="404889"/>
          </a:xfrm>
        </p:grpSpPr>
        <p:sp>
          <p:nvSpPr>
            <p:cNvPr id="237" name="Google Shape;237;p38"/>
            <p:cNvSpPr/>
            <p:nvPr/>
          </p:nvSpPr>
          <p:spPr>
            <a:xfrm>
              <a:off x="3950281" y="2170846"/>
              <a:ext cx="191206" cy="231947"/>
            </a:xfrm>
            <a:custGeom>
              <a:rect b="b" l="l" r="r" t="t"/>
              <a:pathLst>
                <a:path extrusionOk="0" h="10652" w="8781">
                  <a:moveTo>
                    <a:pt x="23" y="1"/>
                  </a:moveTo>
                  <a:lnTo>
                    <a:pt x="1435" y="2583"/>
                  </a:lnTo>
                  <a:lnTo>
                    <a:pt x="0" y="5246"/>
                  </a:lnTo>
                  <a:cubicBezTo>
                    <a:pt x="1997" y="5498"/>
                    <a:pt x="3512" y="7186"/>
                    <a:pt x="3547" y="9217"/>
                  </a:cubicBezTo>
                  <a:lnTo>
                    <a:pt x="6187" y="10652"/>
                  </a:lnTo>
                  <a:lnTo>
                    <a:pt x="8780" y="9217"/>
                  </a:lnTo>
                  <a:cubicBezTo>
                    <a:pt x="8746" y="4305"/>
                    <a:pt x="4913" y="276"/>
                    <a:pt x="23" y="1"/>
                  </a:cubicBez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38"/>
            <p:cNvSpPr/>
            <p:nvPr/>
          </p:nvSpPr>
          <p:spPr>
            <a:xfrm>
              <a:off x="3737099" y="2170606"/>
              <a:ext cx="231947" cy="191446"/>
            </a:xfrm>
            <a:custGeom>
              <a:rect b="b" l="l" r="r" t="t"/>
              <a:pathLst>
                <a:path extrusionOk="0" h="8792" w="10652">
                  <a:moveTo>
                    <a:pt x="9216" y="0"/>
                  </a:moveTo>
                  <a:cubicBezTo>
                    <a:pt x="4304" y="35"/>
                    <a:pt x="276" y="3868"/>
                    <a:pt x="0" y="8769"/>
                  </a:cubicBezTo>
                  <a:lnTo>
                    <a:pt x="2583" y="7346"/>
                  </a:lnTo>
                  <a:lnTo>
                    <a:pt x="5245" y="8792"/>
                  </a:lnTo>
                  <a:cubicBezTo>
                    <a:pt x="5498" y="6783"/>
                    <a:pt x="7185" y="5268"/>
                    <a:pt x="9216" y="5234"/>
                  </a:cubicBezTo>
                  <a:lnTo>
                    <a:pt x="10651" y="2594"/>
                  </a:lnTo>
                  <a:lnTo>
                    <a:pt x="9216" y="0"/>
                  </a:ln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38"/>
            <p:cNvSpPr/>
            <p:nvPr/>
          </p:nvSpPr>
          <p:spPr>
            <a:xfrm>
              <a:off x="3909539" y="2384027"/>
              <a:ext cx="231686" cy="191468"/>
            </a:xfrm>
            <a:custGeom>
              <a:rect b="b" l="l" r="r" t="t"/>
              <a:pathLst>
                <a:path extrusionOk="0" h="8793" w="10640">
                  <a:moveTo>
                    <a:pt x="5395" y="1"/>
                  </a:moveTo>
                  <a:cubicBezTo>
                    <a:pt x="5142" y="1998"/>
                    <a:pt x="3455" y="3513"/>
                    <a:pt x="1435" y="3559"/>
                  </a:cubicBezTo>
                  <a:lnTo>
                    <a:pt x="0" y="6187"/>
                  </a:lnTo>
                  <a:lnTo>
                    <a:pt x="1424" y="8792"/>
                  </a:lnTo>
                  <a:cubicBezTo>
                    <a:pt x="6324" y="8758"/>
                    <a:pt x="10364" y="4913"/>
                    <a:pt x="10640" y="24"/>
                  </a:cubicBezTo>
                  <a:lnTo>
                    <a:pt x="10640" y="24"/>
                  </a:lnTo>
                  <a:lnTo>
                    <a:pt x="8058" y="1436"/>
                  </a:lnTo>
                  <a:lnTo>
                    <a:pt x="5395" y="1"/>
                  </a:lnTo>
                  <a:close/>
                </a:path>
              </a:pathLst>
            </a:cu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38"/>
            <p:cNvSpPr/>
            <p:nvPr/>
          </p:nvSpPr>
          <p:spPr>
            <a:xfrm>
              <a:off x="3736598" y="2343307"/>
              <a:ext cx="191707" cy="231686"/>
            </a:xfrm>
            <a:custGeom>
              <a:rect b="b" l="l" r="r" t="t"/>
              <a:pathLst>
                <a:path extrusionOk="0" h="10640" w="8804">
                  <a:moveTo>
                    <a:pt x="2606" y="0"/>
                  </a:moveTo>
                  <a:lnTo>
                    <a:pt x="0" y="1435"/>
                  </a:lnTo>
                  <a:cubicBezTo>
                    <a:pt x="46" y="6335"/>
                    <a:pt x="3880" y="10364"/>
                    <a:pt x="8769" y="10639"/>
                  </a:cubicBezTo>
                  <a:lnTo>
                    <a:pt x="7357" y="8057"/>
                  </a:lnTo>
                  <a:lnTo>
                    <a:pt x="8803" y="5394"/>
                  </a:lnTo>
                  <a:cubicBezTo>
                    <a:pt x="6795" y="5142"/>
                    <a:pt x="5280" y="3455"/>
                    <a:pt x="5245" y="1435"/>
                  </a:cubicBezTo>
                  <a:lnTo>
                    <a:pt x="2606" y="0"/>
                  </a:lnTo>
                  <a:close/>
                </a:path>
              </a:pathLst>
            </a:custGeom>
            <a:solidFill>
              <a:srgbClr val="B07C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1" name="Google Shape;241;p38"/>
          <p:cNvGrpSpPr/>
          <p:nvPr/>
        </p:nvGrpSpPr>
        <p:grpSpPr>
          <a:xfrm>
            <a:off x="4348491" y="1960790"/>
            <a:ext cx="711386" cy="627545"/>
            <a:chOff x="3161917" y="2170682"/>
            <a:chExt cx="458870" cy="404737"/>
          </a:xfrm>
        </p:grpSpPr>
        <p:sp>
          <p:nvSpPr>
            <p:cNvPr id="242" name="Google Shape;242;p38"/>
            <p:cNvSpPr/>
            <p:nvPr/>
          </p:nvSpPr>
          <p:spPr>
            <a:xfrm>
              <a:off x="3161917" y="2170682"/>
              <a:ext cx="277174" cy="291676"/>
            </a:xfrm>
            <a:custGeom>
              <a:rect b="b" l="l" r="r" t="t"/>
              <a:pathLst>
                <a:path extrusionOk="0" h="13395" w="12729">
                  <a:moveTo>
                    <a:pt x="11294" y="0"/>
                  </a:moveTo>
                  <a:cubicBezTo>
                    <a:pt x="4442" y="46"/>
                    <a:pt x="0" y="7242"/>
                    <a:pt x="3019" y="13394"/>
                  </a:cubicBezTo>
                  <a:lnTo>
                    <a:pt x="4522" y="10915"/>
                  </a:lnTo>
                  <a:lnTo>
                    <a:pt x="7598" y="10835"/>
                  </a:lnTo>
                  <a:cubicBezTo>
                    <a:pt x="6531" y="8195"/>
                    <a:pt x="8436" y="5291"/>
                    <a:pt x="11294" y="5234"/>
                  </a:cubicBezTo>
                  <a:lnTo>
                    <a:pt x="12729" y="2606"/>
                  </a:lnTo>
                  <a:lnTo>
                    <a:pt x="11294" y="0"/>
                  </a:lnTo>
                  <a:close/>
                </a:path>
              </a:pathLst>
            </a:custGeom>
            <a:solidFill>
              <a:srgbClr val="22244E"/>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243" name="Google Shape;243;p38"/>
            <p:cNvSpPr/>
            <p:nvPr/>
          </p:nvSpPr>
          <p:spPr>
            <a:xfrm>
              <a:off x="3420326" y="2170922"/>
              <a:ext cx="200461" cy="302934"/>
            </a:xfrm>
            <a:custGeom>
              <a:rect b="b" l="l" r="r" t="t"/>
              <a:pathLst>
                <a:path extrusionOk="0" h="13912" w="9206">
                  <a:moveTo>
                    <a:pt x="24" y="1"/>
                  </a:moveTo>
                  <a:lnTo>
                    <a:pt x="1447" y="2583"/>
                  </a:lnTo>
                  <a:lnTo>
                    <a:pt x="1" y="5246"/>
                  </a:lnTo>
                  <a:cubicBezTo>
                    <a:pt x="2893" y="5602"/>
                    <a:pt x="4488" y="8815"/>
                    <a:pt x="3008" y="11329"/>
                  </a:cubicBezTo>
                  <a:lnTo>
                    <a:pt x="4557" y="13854"/>
                  </a:lnTo>
                  <a:lnTo>
                    <a:pt x="7564" y="13911"/>
                  </a:lnTo>
                  <a:cubicBezTo>
                    <a:pt x="9171" y="11122"/>
                    <a:pt x="9206" y="7691"/>
                    <a:pt x="7679" y="4856"/>
                  </a:cubicBezTo>
                  <a:cubicBezTo>
                    <a:pt x="6141" y="2021"/>
                    <a:pt x="3237" y="184"/>
                    <a:pt x="24" y="1"/>
                  </a:cubicBez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38"/>
            <p:cNvSpPr/>
            <p:nvPr/>
          </p:nvSpPr>
          <p:spPr>
            <a:xfrm>
              <a:off x="3233645" y="2417594"/>
              <a:ext cx="344393" cy="157825"/>
            </a:xfrm>
            <a:custGeom>
              <a:rect b="b" l="l" r="r" t="t"/>
              <a:pathLst>
                <a:path extrusionOk="0" h="7248" w="15816">
                  <a:moveTo>
                    <a:pt x="4557" y="1"/>
                  </a:moveTo>
                  <a:lnTo>
                    <a:pt x="1515" y="81"/>
                  </a:lnTo>
                  <a:lnTo>
                    <a:pt x="0" y="2583"/>
                  </a:lnTo>
                  <a:cubicBezTo>
                    <a:pt x="1607" y="5372"/>
                    <a:pt x="4545" y="7140"/>
                    <a:pt x="7770" y="7243"/>
                  </a:cubicBezTo>
                  <a:cubicBezTo>
                    <a:pt x="7870" y="7246"/>
                    <a:pt x="7970" y="7248"/>
                    <a:pt x="8070" y="7248"/>
                  </a:cubicBezTo>
                  <a:cubicBezTo>
                    <a:pt x="11183" y="7248"/>
                    <a:pt x="14092" y="5691"/>
                    <a:pt x="15816" y="3088"/>
                  </a:cubicBezTo>
                  <a:lnTo>
                    <a:pt x="12832" y="3019"/>
                  </a:lnTo>
                  <a:lnTo>
                    <a:pt x="11260" y="471"/>
                  </a:lnTo>
                  <a:cubicBezTo>
                    <a:pt x="10437" y="1506"/>
                    <a:pt x="9252" y="2011"/>
                    <a:pt x="8072" y="2011"/>
                  </a:cubicBezTo>
                  <a:cubicBezTo>
                    <a:pt x="6699" y="2011"/>
                    <a:pt x="5334" y="1328"/>
                    <a:pt x="4557" y="1"/>
                  </a:cubicBezTo>
                  <a:close/>
                </a:path>
              </a:pathLst>
            </a:cu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5" name="Google Shape;245;p38"/>
          <p:cNvGrpSpPr/>
          <p:nvPr/>
        </p:nvGrpSpPr>
        <p:grpSpPr>
          <a:xfrm>
            <a:off x="4382541" y="2970114"/>
            <a:ext cx="643364" cy="616032"/>
            <a:chOff x="3179914" y="2889488"/>
            <a:chExt cx="422876" cy="404911"/>
          </a:xfrm>
        </p:grpSpPr>
        <p:sp>
          <p:nvSpPr>
            <p:cNvPr id="246" name="Google Shape;246;p38"/>
            <p:cNvSpPr/>
            <p:nvPr/>
          </p:nvSpPr>
          <p:spPr>
            <a:xfrm>
              <a:off x="3402328" y="2889749"/>
              <a:ext cx="163726" cy="157477"/>
            </a:xfrm>
            <a:custGeom>
              <a:rect b="b" l="l" r="r" t="t"/>
              <a:pathLst>
                <a:path extrusionOk="0" h="7232" w="7519">
                  <a:moveTo>
                    <a:pt x="24" y="0"/>
                  </a:moveTo>
                  <a:lnTo>
                    <a:pt x="1447" y="2583"/>
                  </a:lnTo>
                  <a:lnTo>
                    <a:pt x="1" y="5257"/>
                  </a:lnTo>
                  <a:cubicBezTo>
                    <a:pt x="1252" y="5418"/>
                    <a:pt x="2365" y="6141"/>
                    <a:pt x="2996" y="7231"/>
                  </a:cubicBezTo>
                  <a:lnTo>
                    <a:pt x="5958" y="7151"/>
                  </a:lnTo>
                  <a:lnTo>
                    <a:pt x="7518" y="4580"/>
                  </a:lnTo>
                  <a:cubicBezTo>
                    <a:pt x="5946" y="1894"/>
                    <a:pt x="3134" y="184"/>
                    <a:pt x="24" y="0"/>
                  </a:cubicBezTo>
                  <a:close/>
                </a:path>
              </a:pathLst>
            </a:cu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38"/>
            <p:cNvSpPr/>
            <p:nvPr/>
          </p:nvSpPr>
          <p:spPr>
            <a:xfrm>
              <a:off x="3467807" y="3000956"/>
              <a:ext cx="134983" cy="191707"/>
            </a:xfrm>
            <a:custGeom>
              <a:rect b="b" l="l" r="r" t="t"/>
              <a:pathLst>
                <a:path extrusionOk="0" h="8804" w="6199">
                  <a:moveTo>
                    <a:pt x="4798" y="1"/>
                  </a:moveTo>
                  <a:lnTo>
                    <a:pt x="3249" y="2549"/>
                  </a:lnTo>
                  <a:lnTo>
                    <a:pt x="242" y="2629"/>
                  </a:lnTo>
                  <a:cubicBezTo>
                    <a:pt x="724" y="3800"/>
                    <a:pt x="644" y="5131"/>
                    <a:pt x="1" y="6221"/>
                  </a:cubicBezTo>
                  <a:lnTo>
                    <a:pt x="1550" y="8746"/>
                  </a:lnTo>
                  <a:lnTo>
                    <a:pt x="4557" y="8804"/>
                  </a:lnTo>
                  <a:cubicBezTo>
                    <a:pt x="6107" y="6095"/>
                    <a:pt x="6199" y="2790"/>
                    <a:pt x="4798" y="1"/>
                  </a:cubicBezTo>
                  <a:close/>
                </a:path>
              </a:pathLst>
            </a:custGeom>
            <a:solidFill>
              <a:srgbClr val="B07C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38"/>
            <p:cNvSpPr/>
            <p:nvPr/>
          </p:nvSpPr>
          <p:spPr>
            <a:xfrm>
              <a:off x="3222637" y="2889488"/>
              <a:ext cx="198457" cy="149224"/>
            </a:xfrm>
            <a:custGeom>
              <a:rect b="b" l="l" r="r" t="t"/>
              <a:pathLst>
                <a:path extrusionOk="0" h="6853" w="9114">
                  <a:moveTo>
                    <a:pt x="7690" y="1"/>
                  </a:moveTo>
                  <a:cubicBezTo>
                    <a:pt x="4592" y="24"/>
                    <a:pt x="1711" y="1585"/>
                    <a:pt x="1" y="4156"/>
                  </a:cubicBezTo>
                  <a:lnTo>
                    <a:pt x="2904" y="4225"/>
                  </a:lnTo>
                  <a:lnTo>
                    <a:pt x="4511" y="6853"/>
                  </a:lnTo>
                  <a:cubicBezTo>
                    <a:pt x="5257" y="5854"/>
                    <a:pt x="6428" y="5258"/>
                    <a:pt x="7679" y="5235"/>
                  </a:cubicBezTo>
                  <a:lnTo>
                    <a:pt x="9114" y="2606"/>
                  </a:lnTo>
                  <a:lnTo>
                    <a:pt x="7690" y="1"/>
                  </a:ln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38"/>
            <p:cNvSpPr/>
            <p:nvPr/>
          </p:nvSpPr>
          <p:spPr>
            <a:xfrm>
              <a:off x="3179914" y="2991462"/>
              <a:ext cx="133960" cy="190205"/>
            </a:xfrm>
            <a:custGeom>
              <a:rect b="b" l="l" r="r" t="t"/>
              <a:pathLst>
                <a:path extrusionOk="0" h="8735" w="6152">
                  <a:moveTo>
                    <a:pt x="1641" y="1"/>
                  </a:moveTo>
                  <a:cubicBezTo>
                    <a:pt x="103" y="2686"/>
                    <a:pt x="0" y="5957"/>
                    <a:pt x="1366" y="8735"/>
                  </a:cubicBezTo>
                  <a:lnTo>
                    <a:pt x="2869" y="6244"/>
                  </a:lnTo>
                  <a:lnTo>
                    <a:pt x="5957" y="6164"/>
                  </a:lnTo>
                  <a:cubicBezTo>
                    <a:pt x="5486" y="5016"/>
                    <a:pt x="5555" y="3731"/>
                    <a:pt x="6152" y="2640"/>
                  </a:cubicBezTo>
                  <a:lnTo>
                    <a:pt x="4568" y="58"/>
                  </a:lnTo>
                  <a:lnTo>
                    <a:pt x="1641" y="1"/>
                  </a:ln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38"/>
            <p:cNvSpPr/>
            <p:nvPr/>
          </p:nvSpPr>
          <p:spPr>
            <a:xfrm>
              <a:off x="3215887" y="3136661"/>
              <a:ext cx="162725" cy="157477"/>
            </a:xfrm>
            <a:custGeom>
              <a:rect b="b" l="l" r="r" t="t"/>
              <a:pathLst>
                <a:path extrusionOk="0" h="7232" w="7473">
                  <a:moveTo>
                    <a:pt x="4546" y="1"/>
                  </a:moveTo>
                  <a:lnTo>
                    <a:pt x="1516" y="81"/>
                  </a:lnTo>
                  <a:lnTo>
                    <a:pt x="1" y="2583"/>
                  </a:lnTo>
                  <a:cubicBezTo>
                    <a:pt x="1550" y="5280"/>
                    <a:pt x="4339" y="7025"/>
                    <a:pt x="7438" y="7232"/>
                  </a:cubicBezTo>
                  <a:lnTo>
                    <a:pt x="6026" y="4649"/>
                  </a:lnTo>
                  <a:lnTo>
                    <a:pt x="7472" y="1964"/>
                  </a:lnTo>
                  <a:cubicBezTo>
                    <a:pt x="6256" y="1791"/>
                    <a:pt x="5177" y="1068"/>
                    <a:pt x="4546" y="1"/>
                  </a:cubicBez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38"/>
            <p:cNvSpPr/>
            <p:nvPr/>
          </p:nvSpPr>
          <p:spPr>
            <a:xfrm>
              <a:off x="3359605" y="3146677"/>
              <a:ext cx="200439" cy="147722"/>
            </a:xfrm>
            <a:custGeom>
              <a:rect b="b" l="l" r="r" t="t"/>
              <a:pathLst>
                <a:path extrusionOk="0" h="6784" w="9205">
                  <a:moveTo>
                    <a:pt x="4649" y="0"/>
                  </a:moveTo>
                  <a:cubicBezTo>
                    <a:pt x="3880" y="976"/>
                    <a:pt x="2697" y="1549"/>
                    <a:pt x="1446" y="1549"/>
                  </a:cubicBezTo>
                  <a:lnTo>
                    <a:pt x="1435" y="1549"/>
                  </a:lnTo>
                  <a:lnTo>
                    <a:pt x="0" y="4189"/>
                  </a:lnTo>
                  <a:lnTo>
                    <a:pt x="1435" y="6783"/>
                  </a:lnTo>
                  <a:lnTo>
                    <a:pt x="1446" y="6783"/>
                  </a:lnTo>
                  <a:cubicBezTo>
                    <a:pt x="1458" y="6783"/>
                    <a:pt x="1469" y="6783"/>
                    <a:pt x="1481" y="6783"/>
                  </a:cubicBezTo>
                  <a:cubicBezTo>
                    <a:pt x="4589" y="6783"/>
                    <a:pt x="7490" y="5224"/>
                    <a:pt x="9205" y="2628"/>
                  </a:cubicBezTo>
                  <a:lnTo>
                    <a:pt x="6221" y="2559"/>
                  </a:lnTo>
                  <a:lnTo>
                    <a:pt x="4649" y="0"/>
                  </a:lnTo>
                  <a:close/>
                </a:path>
              </a:pathLst>
            </a:cu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2" name="Google Shape;252;p38"/>
          <p:cNvGrpSpPr/>
          <p:nvPr/>
        </p:nvGrpSpPr>
        <p:grpSpPr>
          <a:xfrm>
            <a:off x="5200057" y="2970064"/>
            <a:ext cx="637699" cy="616132"/>
            <a:chOff x="3729467" y="2889422"/>
            <a:chExt cx="419153" cy="404977"/>
          </a:xfrm>
        </p:grpSpPr>
        <p:sp>
          <p:nvSpPr>
            <p:cNvPr id="253" name="Google Shape;253;p38"/>
            <p:cNvSpPr/>
            <p:nvPr/>
          </p:nvSpPr>
          <p:spPr>
            <a:xfrm>
              <a:off x="4014137" y="2974913"/>
              <a:ext cx="134482" cy="178707"/>
            </a:xfrm>
            <a:custGeom>
              <a:rect b="b" l="l" r="r" t="t"/>
              <a:pathLst>
                <a:path extrusionOk="0" h="8207" w="6176">
                  <a:moveTo>
                    <a:pt x="4121" y="0"/>
                  </a:moveTo>
                  <a:lnTo>
                    <a:pt x="2973" y="2732"/>
                  </a:lnTo>
                  <a:lnTo>
                    <a:pt x="0" y="3260"/>
                  </a:lnTo>
                  <a:cubicBezTo>
                    <a:pt x="391" y="3891"/>
                    <a:pt x="586" y="4625"/>
                    <a:pt x="586" y="5372"/>
                  </a:cubicBezTo>
                  <a:cubicBezTo>
                    <a:pt x="586" y="5658"/>
                    <a:pt x="563" y="5945"/>
                    <a:pt x="494" y="6232"/>
                  </a:cubicBezTo>
                  <a:lnTo>
                    <a:pt x="2743" y="8206"/>
                  </a:lnTo>
                  <a:lnTo>
                    <a:pt x="5613" y="7392"/>
                  </a:lnTo>
                  <a:cubicBezTo>
                    <a:pt x="6175" y="4832"/>
                    <a:pt x="5636" y="2146"/>
                    <a:pt x="4121" y="0"/>
                  </a:cubicBezTo>
                  <a:close/>
                </a:path>
              </a:pathLst>
            </a:custGeom>
            <a:solidFill>
              <a:srgbClr val="B07C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38"/>
            <p:cNvSpPr/>
            <p:nvPr/>
          </p:nvSpPr>
          <p:spPr>
            <a:xfrm>
              <a:off x="3741225" y="3095375"/>
              <a:ext cx="148963" cy="173460"/>
            </a:xfrm>
            <a:custGeom>
              <a:rect b="b" l="l" r="r" t="t"/>
              <a:pathLst>
                <a:path extrusionOk="0" h="7966" w="6841">
                  <a:moveTo>
                    <a:pt x="2215" y="0"/>
                  </a:moveTo>
                  <a:lnTo>
                    <a:pt x="0" y="1963"/>
                  </a:lnTo>
                  <a:cubicBezTo>
                    <a:pt x="597" y="4511"/>
                    <a:pt x="2250" y="6691"/>
                    <a:pt x="4534" y="7965"/>
                  </a:cubicBezTo>
                  <a:lnTo>
                    <a:pt x="4373" y="5027"/>
                  </a:lnTo>
                  <a:lnTo>
                    <a:pt x="6841" y="3248"/>
                  </a:lnTo>
                  <a:cubicBezTo>
                    <a:pt x="5980" y="2686"/>
                    <a:pt x="5360" y="1814"/>
                    <a:pt x="5108" y="804"/>
                  </a:cubicBezTo>
                  <a:lnTo>
                    <a:pt x="2215" y="0"/>
                  </a:lnTo>
                  <a:close/>
                </a:path>
              </a:pathLst>
            </a:cu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38"/>
            <p:cNvSpPr/>
            <p:nvPr/>
          </p:nvSpPr>
          <p:spPr>
            <a:xfrm>
              <a:off x="3949660" y="2889684"/>
              <a:ext cx="146219" cy="145980"/>
            </a:xfrm>
            <a:custGeom>
              <a:rect b="b" l="l" r="r" t="t"/>
              <a:pathLst>
                <a:path extrusionOk="0" h="6704" w="6715">
                  <a:moveTo>
                    <a:pt x="12" y="0"/>
                  </a:moveTo>
                  <a:lnTo>
                    <a:pt x="1435" y="2583"/>
                  </a:lnTo>
                  <a:lnTo>
                    <a:pt x="0" y="5257"/>
                  </a:lnTo>
                  <a:cubicBezTo>
                    <a:pt x="1022" y="5383"/>
                    <a:pt x="1963" y="5900"/>
                    <a:pt x="2629" y="6703"/>
                  </a:cubicBezTo>
                  <a:lnTo>
                    <a:pt x="5567" y="6187"/>
                  </a:lnTo>
                  <a:lnTo>
                    <a:pt x="6714" y="3432"/>
                  </a:lnTo>
                  <a:cubicBezTo>
                    <a:pt x="5062" y="1401"/>
                    <a:pt x="2629" y="150"/>
                    <a:pt x="12" y="0"/>
                  </a:cubicBezTo>
                  <a:close/>
                </a:path>
              </a:pathLst>
            </a:cu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38"/>
            <p:cNvSpPr/>
            <p:nvPr/>
          </p:nvSpPr>
          <p:spPr>
            <a:xfrm>
              <a:off x="3847947" y="3172089"/>
              <a:ext cx="167210" cy="122310"/>
            </a:xfrm>
            <a:custGeom>
              <a:rect b="b" l="l" r="r" t="t"/>
              <a:pathLst>
                <a:path extrusionOk="0" h="5617" w="7679">
                  <a:moveTo>
                    <a:pt x="2433" y="1"/>
                  </a:moveTo>
                  <a:lnTo>
                    <a:pt x="0" y="1757"/>
                  </a:lnTo>
                  <a:lnTo>
                    <a:pt x="149" y="4718"/>
                  </a:lnTo>
                  <a:cubicBezTo>
                    <a:pt x="1415" y="5317"/>
                    <a:pt x="2781" y="5616"/>
                    <a:pt x="4148" y="5616"/>
                  </a:cubicBezTo>
                  <a:cubicBezTo>
                    <a:pt x="5347" y="5616"/>
                    <a:pt x="6546" y="5386"/>
                    <a:pt x="7678" y="4924"/>
                  </a:cubicBezTo>
                  <a:lnTo>
                    <a:pt x="5280" y="3203"/>
                  </a:lnTo>
                  <a:lnTo>
                    <a:pt x="5417" y="173"/>
                  </a:lnTo>
                  <a:lnTo>
                    <a:pt x="5417" y="173"/>
                  </a:lnTo>
                  <a:cubicBezTo>
                    <a:pt x="5016" y="311"/>
                    <a:pt x="4591" y="379"/>
                    <a:pt x="4155" y="379"/>
                  </a:cubicBezTo>
                  <a:cubicBezTo>
                    <a:pt x="3558" y="379"/>
                    <a:pt x="2973" y="253"/>
                    <a:pt x="2433" y="1"/>
                  </a:cubicBez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38"/>
            <p:cNvSpPr/>
            <p:nvPr/>
          </p:nvSpPr>
          <p:spPr>
            <a:xfrm>
              <a:off x="3974658" y="3122616"/>
              <a:ext cx="158457" cy="151206"/>
            </a:xfrm>
            <a:custGeom>
              <a:rect b="b" l="l" r="r" t="t"/>
              <a:pathLst>
                <a:path extrusionOk="0" h="6944" w="7277">
                  <a:moveTo>
                    <a:pt x="2158" y="0"/>
                  </a:moveTo>
                  <a:cubicBezTo>
                    <a:pt x="1790" y="964"/>
                    <a:pt x="1079" y="1768"/>
                    <a:pt x="149" y="2227"/>
                  </a:cubicBezTo>
                  <a:lnTo>
                    <a:pt x="0" y="5222"/>
                  </a:lnTo>
                  <a:lnTo>
                    <a:pt x="2422" y="6944"/>
                  </a:lnTo>
                  <a:cubicBezTo>
                    <a:pt x="4775" y="5785"/>
                    <a:pt x="6542" y="3696"/>
                    <a:pt x="7277" y="1171"/>
                  </a:cubicBezTo>
                  <a:lnTo>
                    <a:pt x="7277" y="1171"/>
                  </a:lnTo>
                  <a:lnTo>
                    <a:pt x="4430" y="1986"/>
                  </a:lnTo>
                  <a:lnTo>
                    <a:pt x="2158" y="0"/>
                  </a:ln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38"/>
            <p:cNvSpPr/>
            <p:nvPr/>
          </p:nvSpPr>
          <p:spPr>
            <a:xfrm>
              <a:off x="3729467" y="2966660"/>
              <a:ext cx="138990" cy="158718"/>
            </a:xfrm>
            <a:custGeom>
              <a:rect b="b" l="l" r="r" t="t"/>
              <a:pathLst>
                <a:path extrusionOk="0" h="7289" w="6383">
                  <a:moveTo>
                    <a:pt x="2296" y="0"/>
                  </a:moveTo>
                  <a:cubicBezTo>
                    <a:pt x="678" y="2055"/>
                    <a:pt x="1" y="4706"/>
                    <a:pt x="425" y="7288"/>
                  </a:cubicBezTo>
                  <a:lnTo>
                    <a:pt x="2618" y="5337"/>
                  </a:lnTo>
                  <a:lnTo>
                    <a:pt x="5556" y="6152"/>
                  </a:lnTo>
                  <a:cubicBezTo>
                    <a:pt x="5544" y="6026"/>
                    <a:pt x="5533" y="5888"/>
                    <a:pt x="5533" y="5751"/>
                  </a:cubicBezTo>
                  <a:cubicBezTo>
                    <a:pt x="5533" y="4855"/>
                    <a:pt x="5831" y="3983"/>
                    <a:pt x="6382" y="3271"/>
                  </a:cubicBezTo>
                  <a:lnTo>
                    <a:pt x="5211" y="505"/>
                  </a:lnTo>
                  <a:lnTo>
                    <a:pt x="2296" y="0"/>
                  </a:ln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38"/>
            <p:cNvSpPr/>
            <p:nvPr/>
          </p:nvSpPr>
          <p:spPr>
            <a:xfrm>
              <a:off x="3787716" y="2889422"/>
              <a:ext cx="180449" cy="139229"/>
            </a:xfrm>
            <a:custGeom>
              <a:rect b="b" l="l" r="r" t="t"/>
              <a:pathLst>
                <a:path extrusionOk="0" h="6394" w="8287">
                  <a:moveTo>
                    <a:pt x="6863" y="1"/>
                  </a:moveTo>
                  <a:cubicBezTo>
                    <a:pt x="4235" y="12"/>
                    <a:pt x="1756" y="1137"/>
                    <a:pt x="0" y="3088"/>
                  </a:cubicBezTo>
                  <a:lnTo>
                    <a:pt x="2904" y="3593"/>
                  </a:lnTo>
                  <a:lnTo>
                    <a:pt x="4086" y="6394"/>
                  </a:lnTo>
                  <a:cubicBezTo>
                    <a:pt x="4820" y="5671"/>
                    <a:pt x="5819" y="5258"/>
                    <a:pt x="6852" y="5235"/>
                  </a:cubicBezTo>
                  <a:lnTo>
                    <a:pt x="8287" y="2606"/>
                  </a:lnTo>
                  <a:lnTo>
                    <a:pt x="6863" y="1"/>
                  </a:ln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0" name="Google Shape;260;p38"/>
          <p:cNvSpPr/>
          <p:nvPr/>
        </p:nvSpPr>
        <p:spPr>
          <a:xfrm>
            <a:off x="8131280" y="1977517"/>
            <a:ext cx="281906" cy="142932"/>
          </a:xfrm>
          <a:custGeom>
            <a:rect b="b" l="l" r="r" t="t"/>
            <a:pathLst>
              <a:path extrusionOk="0" h="1544" w="3045">
                <a:moveTo>
                  <a:pt x="1645" y="0"/>
                </a:moveTo>
                <a:lnTo>
                  <a:pt x="2143" y="505"/>
                </a:lnTo>
                <a:lnTo>
                  <a:pt x="0" y="505"/>
                </a:lnTo>
                <a:lnTo>
                  <a:pt x="0" y="1046"/>
                </a:lnTo>
                <a:lnTo>
                  <a:pt x="2143" y="1046"/>
                </a:lnTo>
                <a:lnTo>
                  <a:pt x="1645" y="1544"/>
                </a:lnTo>
                <a:lnTo>
                  <a:pt x="2272" y="1544"/>
                </a:lnTo>
                <a:lnTo>
                  <a:pt x="3044" y="772"/>
                </a:lnTo>
                <a:lnTo>
                  <a:pt x="2272" y="0"/>
                </a:lnTo>
                <a:close/>
              </a:path>
            </a:pathLst>
          </a:custGeom>
          <a:solidFill>
            <a:srgbClr val="B07C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38"/>
          <p:cNvSpPr/>
          <p:nvPr/>
        </p:nvSpPr>
        <p:spPr>
          <a:xfrm>
            <a:off x="8144658" y="3770920"/>
            <a:ext cx="255150" cy="177554"/>
          </a:xfrm>
          <a:custGeom>
            <a:rect b="b" l="l" r="r" t="t"/>
            <a:pathLst>
              <a:path extrusionOk="0" h="1918" w="2756">
                <a:moveTo>
                  <a:pt x="1757" y="0"/>
                </a:moveTo>
                <a:cubicBezTo>
                  <a:pt x="1693" y="0"/>
                  <a:pt x="1630" y="25"/>
                  <a:pt x="1580" y="75"/>
                </a:cubicBezTo>
                <a:cubicBezTo>
                  <a:pt x="1479" y="176"/>
                  <a:pt x="1479" y="335"/>
                  <a:pt x="1580" y="436"/>
                </a:cubicBezTo>
                <a:lnTo>
                  <a:pt x="1768" y="623"/>
                </a:lnTo>
                <a:cubicBezTo>
                  <a:pt x="1797" y="652"/>
                  <a:pt x="1775" y="702"/>
                  <a:pt x="1739" y="702"/>
                </a:cubicBezTo>
                <a:lnTo>
                  <a:pt x="253" y="702"/>
                </a:lnTo>
                <a:cubicBezTo>
                  <a:pt x="116" y="702"/>
                  <a:pt x="1" y="818"/>
                  <a:pt x="1" y="962"/>
                </a:cubicBezTo>
                <a:cubicBezTo>
                  <a:pt x="1" y="1099"/>
                  <a:pt x="116" y="1215"/>
                  <a:pt x="253" y="1215"/>
                </a:cubicBezTo>
                <a:lnTo>
                  <a:pt x="1739" y="1215"/>
                </a:lnTo>
                <a:cubicBezTo>
                  <a:pt x="1775" y="1215"/>
                  <a:pt x="1797" y="1265"/>
                  <a:pt x="1768" y="1294"/>
                </a:cubicBezTo>
                <a:lnTo>
                  <a:pt x="1580" y="1481"/>
                </a:lnTo>
                <a:cubicBezTo>
                  <a:pt x="1479" y="1582"/>
                  <a:pt x="1479" y="1741"/>
                  <a:pt x="1580" y="1842"/>
                </a:cubicBezTo>
                <a:cubicBezTo>
                  <a:pt x="1631" y="1892"/>
                  <a:pt x="1696" y="1918"/>
                  <a:pt x="1760" y="1918"/>
                </a:cubicBezTo>
                <a:cubicBezTo>
                  <a:pt x="1825" y="1918"/>
                  <a:pt x="1890" y="1892"/>
                  <a:pt x="1941" y="1842"/>
                </a:cubicBezTo>
                <a:lnTo>
                  <a:pt x="2676" y="1106"/>
                </a:lnTo>
                <a:cubicBezTo>
                  <a:pt x="2756" y="1027"/>
                  <a:pt x="2756" y="897"/>
                  <a:pt x="2676" y="811"/>
                </a:cubicBezTo>
                <a:lnTo>
                  <a:pt x="1941" y="82"/>
                </a:lnTo>
                <a:cubicBezTo>
                  <a:pt x="1889" y="27"/>
                  <a:pt x="1823" y="0"/>
                  <a:pt x="1757" y="0"/>
                </a:cubicBez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62" name="Google Shape;262;p38"/>
          <p:cNvGrpSpPr/>
          <p:nvPr/>
        </p:nvGrpSpPr>
        <p:grpSpPr>
          <a:xfrm>
            <a:off x="7684888" y="2251259"/>
            <a:ext cx="253114" cy="215138"/>
            <a:chOff x="4660325" y="1866850"/>
            <a:chExt cx="68350" cy="58100"/>
          </a:xfrm>
        </p:grpSpPr>
        <p:sp>
          <p:nvSpPr>
            <p:cNvPr id="263" name="Google Shape;263;p38"/>
            <p:cNvSpPr/>
            <p:nvPr/>
          </p:nvSpPr>
          <p:spPr>
            <a:xfrm>
              <a:off x="4660325" y="1866850"/>
              <a:ext cx="37700" cy="58100"/>
            </a:xfrm>
            <a:custGeom>
              <a:rect b="b" l="l" r="r" t="t"/>
              <a:pathLst>
                <a:path extrusionOk="0" h="2324" w="1508">
                  <a:moveTo>
                    <a:pt x="346" y="1"/>
                  </a:moveTo>
                  <a:lnTo>
                    <a:pt x="0" y="354"/>
                  </a:lnTo>
                  <a:lnTo>
                    <a:pt x="815" y="1162"/>
                  </a:lnTo>
                  <a:lnTo>
                    <a:pt x="0" y="1977"/>
                  </a:lnTo>
                  <a:lnTo>
                    <a:pt x="346" y="2323"/>
                  </a:lnTo>
                  <a:lnTo>
                    <a:pt x="1508" y="1162"/>
                  </a:lnTo>
                  <a:lnTo>
                    <a:pt x="346" y="1"/>
                  </a:ln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38"/>
            <p:cNvSpPr/>
            <p:nvPr/>
          </p:nvSpPr>
          <p:spPr>
            <a:xfrm>
              <a:off x="4690975" y="1866850"/>
              <a:ext cx="37700" cy="58100"/>
            </a:xfrm>
            <a:custGeom>
              <a:rect b="b" l="l" r="r" t="t"/>
              <a:pathLst>
                <a:path extrusionOk="0" h="2324" w="1508">
                  <a:moveTo>
                    <a:pt x="346" y="1"/>
                  </a:moveTo>
                  <a:lnTo>
                    <a:pt x="0" y="354"/>
                  </a:lnTo>
                  <a:lnTo>
                    <a:pt x="808" y="1162"/>
                  </a:lnTo>
                  <a:lnTo>
                    <a:pt x="0" y="1977"/>
                  </a:lnTo>
                  <a:lnTo>
                    <a:pt x="346" y="2323"/>
                  </a:lnTo>
                  <a:lnTo>
                    <a:pt x="1508" y="1162"/>
                  </a:lnTo>
                  <a:lnTo>
                    <a:pt x="346" y="1"/>
                  </a:ln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5" name="Google Shape;265;p38"/>
          <p:cNvGrpSpPr/>
          <p:nvPr/>
        </p:nvGrpSpPr>
        <p:grpSpPr>
          <a:xfrm>
            <a:off x="8148685" y="2290371"/>
            <a:ext cx="247096" cy="136915"/>
            <a:chOff x="4791775" y="1877500"/>
            <a:chExt cx="66725" cy="36975"/>
          </a:xfrm>
        </p:grpSpPr>
        <p:sp>
          <p:nvSpPr>
            <p:cNvPr id="266" name="Google Shape;266;p38"/>
            <p:cNvSpPr/>
            <p:nvPr/>
          </p:nvSpPr>
          <p:spPr>
            <a:xfrm>
              <a:off x="4791775" y="1877500"/>
              <a:ext cx="36075" cy="36975"/>
            </a:xfrm>
            <a:custGeom>
              <a:rect b="b" l="l" r="r" t="t"/>
              <a:pathLst>
                <a:path extrusionOk="0" h="1479" w="1443">
                  <a:moveTo>
                    <a:pt x="0" y="0"/>
                  </a:moveTo>
                  <a:lnTo>
                    <a:pt x="743" y="736"/>
                  </a:lnTo>
                  <a:lnTo>
                    <a:pt x="0" y="1479"/>
                  </a:lnTo>
                  <a:lnTo>
                    <a:pt x="700" y="1479"/>
                  </a:lnTo>
                  <a:lnTo>
                    <a:pt x="1442" y="736"/>
                  </a:lnTo>
                  <a:lnTo>
                    <a:pt x="700" y="0"/>
                  </a:ln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38"/>
            <p:cNvSpPr/>
            <p:nvPr/>
          </p:nvSpPr>
          <p:spPr>
            <a:xfrm>
              <a:off x="4822425" y="1877500"/>
              <a:ext cx="36075" cy="36975"/>
            </a:xfrm>
            <a:custGeom>
              <a:rect b="b" l="l" r="r" t="t"/>
              <a:pathLst>
                <a:path extrusionOk="0" h="1479" w="1443">
                  <a:moveTo>
                    <a:pt x="0" y="0"/>
                  </a:moveTo>
                  <a:lnTo>
                    <a:pt x="743" y="736"/>
                  </a:lnTo>
                  <a:lnTo>
                    <a:pt x="0" y="1479"/>
                  </a:lnTo>
                  <a:lnTo>
                    <a:pt x="700" y="1479"/>
                  </a:lnTo>
                  <a:lnTo>
                    <a:pt x="1443" y="736"/>
                  </a:lnTo>
                  <a:lnTo>
                    <a:pt x="700" y="0"/>
                  </a:ln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8" name="Google Shape;268;p38"/>
          <p:cNvGrpSpPr/>
          <p:nvPr/>
        </p:nvGrpSpPr>
        <p:grpSpPr>
          <a:xfrm>
            <a:off x="8162017" y="3518149"/>
            <a:ext cx="220433" cy="136915"/>
            <a:chOff x="4923925" y="1877500"/>
            <a:chExt cx="59525" cy="36975"/>
          </a:xfrm>
        </p:grpSpPr>
        <p:sp>
          <p:nvSpPr>
            <p:cNvPr id="269" name="Google Shape;269;p38"/>
            <p:cNvSpPr/>
            <p:nvPr/>
          </p:nvSpPr>
          <p:spPr>
            <a:xfrm>
              <a:off x="4923925" y="1877500"/>
              <a:ext cx="28875" cy="36975"/>
            </a:xfrm>
            <a:custGeom>
              <a:rect b="b" l="l" r="r" t="t"/>
              <a:pathLst>
                <a:path extrusionOk="0" h="1479" w="1155">
                  <a:moveTo>
                    <a:pt x="332" y="0"/>
                  </a:moveTo>
                  <a:cubicBezTo>
                    <a:pt x="116" y="0"/>
                    <a:pt x="1" y="260"/>
                    <a:pt x="159" y="419"/>
                  </a:cubicBezTo>
                  <a:lnTo>
                    <a:pt x="433" y="700"/>
                  </a:lnTo>
                  <a:cubicBezTo>
                    <a:pt x="455" y="722"/>
                    <a:pt x="455" y="758"/>
                    <a:pt x="433" y="779"/>
                  </a:cubicBezTo>
                  <a:lnTo>
                    <a:pt x="159" y="1053"/>
                  </a:lnTo>
                  <a:cubicBezTo>
                    <a:pt x="1" y="1212"/>
                    <a:pt x="116" y="1479"/>
                    <a:pt x="332" y="1479"/>
                  </a:cubicBezTo>
                  <a:cubicBezTo>
                    <a:pt x="397" y="1479"/>
                    <a:pt x="462" y="1450"/>
                    <a:pt x="506" y="1407"/>
                  </a:cubicBezTo>
                  <a:lnTo>
                    <a:pt x="1133" y="779"/>
                  </a:lnTo>
                  <a:cubicBezTo>
                    <a:pt x="1155" y="758"/>
                    <a:pt x="1155" y="722"/>
                    <a:pt x="1133" y="700"/>
                  </a:cubicBezTo>
                  <a:lnTo>
                    <a:pt x="506" y="73"/>
                  </a:lnTo>
                  <a:cubicBezTo>
                    <a:pt x="462" y="22"/>
                    <a:pt x="397" y="0"/>
                    <a:pt x="332" y="0"/>
                  </a:cubicBez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38"/>
            <p:cNvSpPr/>
            <p:nvPr/>
          </p:nvSpPr>
          <p:spPr>
            <a:xfrm>
              <a:off x="4954575" y="1877500"/>
              <a:ext cx="28875" cy="36975"/>
            </a:xfrm>
            <a:custGeom>
              <a:rect b="b" l="l" r="r" t="t"/>
              <a:pathLst>
                <a:path extrusionOk="0" h="1479" w="1155">
                  <a:moveTo>
                    <a:pt x="333" y="0"/>
                  </a:moveTo>
                  <a:cubicBezTo>
                    <a:pt x="116" y="0"/>
                    <a:pt x="1" y="260"/>
                    <a:pt x="159" y="419"/>
                  </a:cubicBezTo>
                  <a:lnTo>
                    <a:pt x="434" y="700"/>
                  </a:lnTo>
                  <a:cubicBezTo>
                    <a:pt x="455" y="722"/>
                    <a:pt x="455" y="758"/>
                    <a:pt x="434" y="779"/>
                  </a:cubicBezTo>
                  <a:lnTo>
                    <a:pt x="159" y="1053"/>
                  </a:lnTo>
                  <a:cubicBezTo>
                    <a:pt x="1" y="1212"/>
                    <a:pt x="116" y="1479"/>
                    <a:pt x="333" y="1479"/>
                  </a:cubicBezTo>
                  <a:cubicBezTo>
                    <a:pt x="397" y="1479"/>
                    <a:pt x="462" y="1450"/>
                    <a:pt x="506" y="1407"/>
                  </a:cubicBezTo>
                  <a:lnTo>
                    <a:pt x="1133" y="779"/>
                  </a:lnTo>
                  <a:cubicBezTo>
                    <a:pt x="1155" y="758"/>
                    <a:pt x="1155" y="722"/>
                    <a:pt x="1133" y="700"/>
                  </a:cubicBezTo>
                  <a:lnTo>
                    <a:pt x="506" y="73"/>
                  </a:lnTo>
                  <a:cubicBezTo>
                    <a:pt x="462" y="22"/>
                    <a:pt x="397" y="0"/>
                    <a:pt x="333" y="0"/>
                  </a:cubicBez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1" name="Google Shape;271;p38"/>
          <p:cNvGrpSpPr/>
          <p:nvPr/>
        </p:nvGrpSpPr>
        <p:grpSpPr>
          <a:xfrm>
            <a:off x="7703914" y="3491072"/>
            <a:ext cx="215063" cy="191070"/>
            <a:chOff x="5058450" y="1870100"/>
            <a:chExt cx="58075" cy="51600"/>
          </a:xfrm>
        </p:grpSpPr>
        <p:sp>
          <p:nvSpPr>
            <p:cNvPr id="272" name="Google Shape;272;p38"/>
            <p:cNvSpPr/>
            <p:nvPr/>
          </p:nvSpPr>
          <p:spPr>
            <a:xfrm>
              <a:off x="5058450" y="1870100"/>
              <a:ext cx="25800" cy="51600"/>
            </a:xfrm>
            <a:custGeom>
              <a:rect b="b" l="l" r="r" t="t"/>
              <a:pathLst>
                <a:path extrusionOk="0" h="2064" w="1032">
                  <a:moveTo>
                    <a:pt x="0" y="1"/>
                  </a:moveTo>
                  <a:lnTo>
                    <a:pt x="0" y="621"/>
                  </a:lnTo>
                  <a:lnTo>
                    <a:pt x="0" y="1443"/>
                  </a:lnTo>
                  <a:lnTo>
                    <a:pt x="0" y="2063"/>
                  </a:lnTo>
                  <a:lnTo>
                    <a:pt x="1032" y="1032"/>
                  </a:lnTo>
                  <a:lnTo>
                    <a:pt x="0" y="1"/>
                  </a:ln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38"/>
            <p:cNvSpPr/>
            <p:nvPr/>
          </p:nvSpPr>
          <p:spPr>
            <a:xfrm>
              <a:off x="5090725" y="1870100"/>
              <a:ext cx="25800" cy="51600"/>
            </a:xfrm>
            <a:custGeom>
              <a:rect b="b" l="l" r="r" t="t"/>
              <a:pathLst>
                <a:path extrusionOk="0" h="2064" w="1032">
                  <a:moveTo>
                    <a:pt x="0" y="1"/>
                  </a:moveTo>
                  <a:lnTo>
                    <a:pt x="0" y="621"/>
                  </a:lnTo>
                  <a:lnTo>
                    <a:pt x="0" y="1443"/>
                  </a:lnTo>
                  <a:lnTo>
                    <a:pt x="0" y="2063"/>
                  </a:lnTo>
                  <a:lnTo>
                    <a:pt x="1032" y="1032"/>
                  </a:lnTo>
                  <a:lnTo>
                    <a:pt x="0" y="1"/>
                  </a:lnTo>
                  <a:close/>
                </a:path>
              </a:pathLst>
            </a:cu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4" name="Google Shape;274;p38"/>
          <p:cNvGrpSpPr/>
          <p:nvPr/>
        </p:nvGrpSpPr>
        <p:grpSpPr>
          <a:xfrm>
            <a:off x="7716273" y="3171274"/>
            <a:ext cx="190344" cy="194402"/>
            <a:chOff x="4676550" y="2160575"/>
            <a:chExt cx="51400" cy="52500"/>
          </a:xfrm>
        </p:grpSpPr>
        <p:sp>
          <p:nvSpPr>
            <p:cNvPr id="275" name="Google Shape;275;p38"/>
            <p:cNvSpPr/>
            <p:nvPr/>
          </p:nvSpPr>
          <p:spPr>
            <a:xfrm>
              <a:off x="4676550" y="2160575"/>
              <a:ext cx="27775" cy="52500"/>
            </a:xfrm>
            <a:custGeom>
              <a:rect b="b" l="l" r="r" t="t"/>
              <a:pathLst>
                <a:path extrusionOk="0" h="2100" w="1111">
                  <a:moveTo>
                    <a:pt x="0" y="1"/>
                  </a:moveTo>
                  <a:lnTo>
                    <a:pt x="823" y="1047"/>
                  </a:lnTo>
                  <a:lnTo>
                    <a:pt x="0" y="2100"/>
                  </a:lnTo>
                  <a:lnTo>
                    <a:pt x="289" y="2100"/>
                  </a:lnTo>
                  <a:lnTo>
                    <a:pt x="1111" y="1047"/>
                  </a:lnTo>
                  <a:lnTo>
                    <a:pt x="289" y="1"/>
                  </a:ln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38"/>
            <p:cNvSpPr/>
            <p:nvPr/>
          </p:nvSpPr>
          <p:spPr>
            <a:xfrm>
              <a:off x="4688275" y="2160575"/>
              <a:ext cx="27975" cy="52500"/>
            </a:xfrm>
            <a:custGeom>
              <a:rect b="b" l="l" r="r" t="t"/>
              <a:pathLst>
                <a:path extrusionOk="0" h="2100" w="1119">
                  <a:moveTo>
                    <a:pt x="0" y="1"/>
                  </a:moveTo>
                  <a:lnTo>
                    <a:pt x="822" y="1047"/>
                  </a:lnTo>
                  <a:lnTo>
                    <a:pt x="0" y="2100"/>
                  </a:lnTo>
                  <a:lnTo>
                    <a:pt x="296" y="2100"/>
                  </a:lnTo>
                  <a:lnTo>
                    <a:pt x="1118" y="1047"/>
                  </a:lnTo>
                  <a:lnTo>
                    <a:pt x="296" y="1"/>
                  </a:ln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38"/>
            <p:cNvSpPr/>
            <p:nvPr/>
          </p:nvSpPr>
          <p:spPr>
            <a:xfrm>
              <a:off x="4700175" y="2160575"/>
              <a:ext cx="27775" cy="52500"/>
            </a:xfrm>
            <a:custGeom>
              <a:rect b="b" l="l" r="r" t="t"/>
              <a:pathLst>
                <a:path extrusionOk="0" h="2100" w="1111">
                  <a:moveTo>
                    <a:pt x="0" y="1"/>
                  </a:moveTo>
                  <a:lnTo>
                    <a:pt x="822" y="1047"/>
                  </a:lnTo>
                  <a:lnTo>
                    <a:pt x="0" y="2100"/>
                  </a:lnTo>
                  <a:lnTo>
                    <a:pt x="289" y="2100"/>
                  </a:lnTo>
                  <a:lnTo>
                    <a:pt x="1111" y="1047"/>
                  </a:lnTo>
                  <a:lnTo>
                    <a:pt x="289" y="1"/>
                  </a:lnTo>
                  <a:close/>
                </a:path>
              </a:pathLst>
            </a:custGeom>
            <a:solidFill>
              <a:srgbClr val="22244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8" name="Google Shape;278;p38"/>
          <p:cNvSpPr/>
          <p:nvPr/>
        </p:nvSpPr>
        <p:spPr>
          <a:xfrm>
            <a:off x="7698544" y="3774160"/>
            <a:ext cx="225803" cy="171074"/>
          </a:xfrm>
          <a:custGeom>
            <a:rect b="b" l="l" r="r" t="t"/>
            <a:pathLst>
              <a:path extrusionOk="0" h="1848" w="2439">
                <a:moveTo>
                  <a:pt x="1580" y="1"/>
                </a:moveTo>
                <a:lnTo>
                  <a:pt x="1371" y="203"/>
                </a:lnTo>
                <a:lnTo>
                  <a:pt x="1919" y="780"/>
                </a:lnTo>
                <a:lnTo>
                  <a:pt x="1" y="780"/>
                </a:lnTo>
                <a:lnTo>
                  <a:pt x="1" y="1068"/>
                </a:lnTo>
                <a:lnTo>
                  <a:pt x="1919" y="1068"/>
                </a:lnTo>
                <a:lnTo>
                  <a:pt x="1371" y="1645"/>
                </a:lnTo>
                <a:lnTo>
                  <a:pt x="1580" y="1847"/>
                </a:lnTo>
                <a:lnTo>
                  <a:pt x="2439" y="924"/>
                </a:lnTo>
                <a:lnTo>
                  <a:pt x="1580" y="1"/>
                </a:lnTo>
                <a:close/>
              </a:path>
            </a:pathLst>
          </a:cu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79" name="Google Shape;279;p38"/>
          <p:cNvGrpSpPr/>
          <p:nvPr/>
        </p:nvGrpSpPr>
        <p:grpSpPr>
          <a:xfrm>
            <a:off x="8131604" y="4049152"/>
            <a:ext cx="281258" cy="243836"/>
            <a:chOff x="5037700" y="2430325"/>
            <a:chExt cx="75950" cy="65850"/>
          </a:xfrm>
        </p:grpSpPr>
        <p:sp>
          <p:nvSpPr>
            <p:cNvPr id="280" name="Google Shape;280;p38"/>
            <p:cNvSpPr/>
            <p:nvPr/>
          </p:nvSpPr>
          <p:spPr>
            <a:xfrm>
              <a:off x="5059700" y="2430325"/>
              <a:ext cx="53950" cy="65850"/>
            </a:xfrm>
            <a:custGeom>
              <a:rect b="b" l="l" r="r" t="t"/>
              <a:pathLst>
                <a:path extrusionOk="0" h="2634" w="2158">
                  <a:moveTo>
                    <a:pt x="1" y="1"/>
                  </a:moveTo>
                  <a:lnTo>
                    <a:pt x="866" y="1321"/>
                  </a:lnTo>
                  <a:lnTo>
                    <a:pt x="1" y="2633"/>
                  </a:lnTo>
                  <a:lnTo>
                    <a:pt x="1292" y="2633"/>
                  </a:lnTo>
                  <a:lnTo>
                    <a:pt x="2157" y="1321"/>
                  </a:lnTo>
                  <a:lnTo>
                    <a:pt x="1292" y="1"/>
                  </a:lnTo>
                  <a:close/>
                </a:path>
              </a:pathLst>
            </a:cu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38"/>
            <p:cNvSpPr/>
            <p:nvPr/>
          </p:nvSpPr>
          <p:spPr>
            <a:xfrm>
              <a:off x="5037700" y="2430325"/>
              <a:ext cx="34100" cy="65850"/>
            </a:xfrm>
            <a:custGeom>
              <a:rect b="b" l="l" r="r" t="t"/>
              <a:pathLst>
                <a:path extrusionOk="0" h="2634" w="1364">
                  <a:moveTo>
                    <a:pt x="1" y="1"/>
                  </a:moveTo>
                  <a:lnTo>
                    <a:pt x="866" y="1321"/>
                  </a:lnTo>
                  <a:lnTo>
                    <a:pt x="1" y="2633"/>
                  </a:lnTo>
                  <a:lnTo>
                    <a:pt x="498" y="2633"/>
                  </a:lnTo>
                  <a:lnTo>
                    <a:pt x="1364" y="1321"/>
                  </a:lnTo>
                  <a:lnTo>
                    <a:pt x="498" y="1"/>
                  </a:lnTo>
                  <a:close/>
                </a:path>
              </a:pathLst>
            </a:cu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2" name="Google Shape;282;p38"/>
          <p:cNvGrpSpPr/>
          <p:nvPr/>
        </p:nvGrpSpPr>
        <p:grpSpPr>
          <a:xfrm>
            <a:off x="721961" y="1949359"/>
            <a:ext cx="2665005" cy="270860"/>
            <a:chOff x="6336019" y="3733725"/>
            <a:chExt cx="2566206" cy="351310"/>
          </a:xfrm>
        </p:grpSpPr>
        <p:sp>
          <p:nvSpPr>
            <p:cNvPr id="283" name="Google Shape;283;p38"/>
            <p:cNvSpPr/>
            <p:nvPr/>
          </p:nvSpPr>
          <p:spPr>
            <a:xfrm>
              <a:off x="6336019" y="3733735"/>
              <a:ext cx="1881300" cy="351300"/>
            </a:xfrm>
            <a:prstGeom prst="homePlate">
              <a:avLst>
                <a:gd fmla="val 50000" name="adj"/>
              </a:avLst>
            </a:prstGeom>
            <a:solidFill>
              <a:srgbClr val="22244E"/>
            </a:solid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8"/>
            <p:cNvSpPr/>
            <p:nvPr/>
          </p:nvSpPr>
          <p:spPr>
            <a:xfrm>
              <a:off x="8098525" y="3733725"/>
              <a:ext cx="346500" cy="351300"/>
            </a:xfrm>
            <a:prstGeom prst="chevron">
              <a:avLst>
                <a:gd fmla="val 50000" name="adj"/>
              </a:avLst>
            </a:prstGeom>
            <a:solidFill>
              <a:srgbClr val="503259"/>
            </a:solid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8"/>
            <p:cNvSpPr/>
            <p:nvPr/>
          </p:nvSpPr>
          <p:spPr>
            <a:xfrm>
              <a:off x="8327125" y="3733725"/>
              <a:ext cx="346500" cy="351300"/>
            </a:xfrm>
            <a:prstGeom prst="chevron">
              <a:avLst>
                <a:gd fmla="val 50000" name="adj"/>
              </a:avLst>
            </a:prstGeom>
            <a:solidFill>
              <a:srgbClr val="765186"/>
            </a:solid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38"/>
            <p:cNvSpPr/>
            <p:nvPr/>
          </p:nvSpPr>
          <p:spPr>
            <a:xfrm>
              <a:off x="8555725" y="3733725"/>
              <a:ext cx="346500" cy="351300"/>
            </a:xfrm>
            <a:prstGeom prst="chevron">
              <a:avLst>
                <a:gd fmla="val 50000" name="adj"/>
              </a:avLst>
            </a:prstGeom>
            <a:solidFill>
              <a:srgbClr val="B07CC6"/>
            </a:solid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descr="Timeline background shape" id="287" name="Google Shape;287;p38"/>
          <p:cNvSpPr/>
          <p:nvPr/>
        </p:nvSpPr>
        <p:spPr>
          <a:xfrm>
            <a:off x="2099075" y="4390775"/>
            <a:ext cx="1287900" cy="198300"/>
          </a:xfrm>
          <a:prstGeom prst="homePlate">
            <a:avLst>
              <a:gd fmla="val 50000" name="adj"/>
            </a:avLst>
          </a:prstGeom>
          <a:solidFill>
            <a:srgbClr val="B07C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88" name="Google Shape;288;p38"/>
          <p:cNvGrpSpPr/>
          <p:nvPr/>
        </p:nvGrpSpPr>
        <p:grpSpPr>
          <a:xfrm flipH="1">
            <a:off x="3575516" y="1954083"/>
            <a:ext cx="631989" cy="631989"/>
            <a:chOff x="5681300" y="2527788"/>
            <a:chExt cx="805800" cy="805800"/>
          </a:xfrm>
        </p:grpSpPr>
        <p:sp>
          <p:nvSpPr>
            <p:cNvPr id="289" name="Google Shape;289;p38"/>
            <p:cNvSpPr/>
            <p:nvPr/>
          </p:nvSpPr>
          <p:spPr>
            <a:xfrm>
              <a:off x="5681300" y="2527788"/>
              <a:ext cx="805800" cy="805800"/>
            </a:xfrm>
            <a:prstGeom prst="ellipse">
              <a:avLst/>
            </a:pr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8"/>
            <p:cNvSpPr/>
            <p:nvPr/>
          </p:nvSpPr>
          <p:spPr>
            <a:xfrm>
              <a:off x="5681300" y="2527788"/>
              <a:ext cx="805800" cy="805800"/>
            </a:xfrm>
            <a:prstGeom prst="pie">
              <a:avLst>
                <a:gd fmla="val 0" name="adj1"/>
                <a:gd fmla="val 16200000" name="adj2"/>
              </a:avLst>
            </a:prstGeom>
            <a:solidFill>
              <a:srgbClr val="B07C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1" name="Google Shape;291;p38"/>
          <p:cNvGrpSpPr/>
          <p:nvPr/>
        </p:nvGrpSpPr>
        <p:grpSpPr>
          <a:xfrm flipH="1">
            <a:off x="3573551" y="3964578"/>
            <a:ext cx="633954" cy="633782"/>
            <a:chOff x="4049800" y="640400"/>
            <a:chExt cx="858900" cy="858900"/>
          </a:xfrm>
        </p:grpSpPr>
        <p:sp>
          <p:nvSpPr>
            <p:cNvPr id="292" name="Google Shape;292;p38"/>
            <p:cNvSpPr/>
            <p:nvPr/>
          </p:nvSpPr>
          <p:spPr>
            <a:xfrm>
              <a:off x="4049800" y="640400"/>
              <a:ext cx="858900" cy="858900"/>
            </a:xfrm>
            <a:prstGeom prst="donut">
              <a:avLst>
                <a:gd fmla="val 25000" name="adj"/>
              </a:avLst>
            </a:pr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8"/>
            <p:cNvSpPr/>
            <p:nvPr/>
          </p:nvSpPr>
          <p:spPr>
            <a:xfrm>
              <a:off x="4049800" y="640400"/>
              <a:ext cx="858900" cy="858900"/>
            </a:xfrm>
            <a:prstGeom prst="blockArc">
              <a:avLst>
                <a:gd fmla="val 21598365" name="adj1"/>
                <a:gd fmla="val 16242758" name="adj2"/>
                <a:gd fmla="val 24993" name="adj3"/>
              </a:avLst>
            </a:prstGeom>
            <a:solidFill>
              <a:srgbClr val="B07C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4" name="Google Shape;294;p38"/>
          <p:cNvGrpSpPr/>
          <p:nvPr/>
        </p:nvGrpSpPr>
        <p:grpSpPr>
          <a:xfrm flipH="1">
            <a:off x="4280059" y="3853009"/>
            <a:ext cx="848259" cy="848355"/>
            <a:chOff x="5080188" y="927900"/>
            <a:chExt cx="961200" cy="961200"/>
          </a:xfrm>
        </p:grpSpPr>
        <p:sp>
          <p:nvSpPr>
            <p:cNvPr id="295" name="Google Shape;295;p38"/>
            <p:cNvSpPr/>
            <p:nvPr/>
          </p:nvSpPr>
          <p:spPr>
            <a:xfrm>
              <a:off x="5201900" y="1050116"/>
              <a:ext cx="716700" cy="716700"/>
            </a:xfrm>
            <a:prstGeom prst="donut">
              <a:avLst>
                <a:gd fmla="val 4716" name="adj"/>
              </a:avLst>
            </a:pr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38"/>
            <p:cNvSpPr/>
            <p:nvPr/>
          </p:nvSpPr>
          <p:spPr>
            <a:xfrm>
              <a:off x="5269594" y="1117818"/>
              <a:ext cx="581100" cy="581100"/>
            </a:xfrm>
            <a:prstGeom prst="donut">
              <a:avLst>
                <a:gd fmla="val 5814" name="adj"/>
              </a:avLst>
            </a:pr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38"/>
            <p:cNvSpPr/>
            <p:nvPr/>
          </p:nvSpPr>
          <p:spPr>
            <a:xfrm>
              <a:off x="5339279" y="1187526"/>
              <a:ext cx="441900" cy="441600"/>
            </a:xfrm>
            <a:prstGeom prst="donut">
              <a:avLst>
                <a:gd fmla="val 7648" name="adj"/>
              </a:avLst>
            </a:pr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38"/>
            <p:cNvSpPr/>
            <p:nvPr/>
          </p:nvSpPr>
          <p:spPr>
            <a:xfrm>
              <a:off x="5414892" y="1263155"/>
              <a:ext cx="290700" cy="290700"/>
            </a:xfrm>
            <a:prstGeom prst="donut">
              <a:avLst>
                <a:gd fmla="val 10182" name="adj"/>
              </a:avLst>
            </a:pr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38"/>
            <p:cNvSpPr/>
            <p:nvPr/>
          </p:nvSpPr>
          <p:spPr>
            <a:xfrm rot="-3809958">
              <a:off x="5202435" y="1050148"/>
              <a:ext cx="716705" cy="716705"/>
            </a:xfrm>
            <a:prstGeom prst="blockArc">
              <a:avLst>
                <a:gd fmla="val 5266439" name="adj1"/>
                <a:gd fmla="val 19995741" name="adj2"/>
                <a:gd fmla="val 4692" name="adj3"/>
              </a:avLst>
            </a:pr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38"/>
            <p:cNvSpPr/>
            <p:nvPr/>
          </p:nvSpPr>
          <p:spPr>
            <a:xfrm rot="-3906059">
              <a:off x="5269616" y="1117617"/>
              <a:ext cx="581445" cy="581445"/>
            </a:xfrm>
            <a:prstGeom prst="blockArc">
              <a:avLst>
                <a:gd fmla="val 3085776" name="adj1"/>
                <a:gd fmla="val 20100839" name="adj2"/>
                <a:gd fmla="val 5564" name="adj3"/>
              </a:avLst>
            </a:pr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38"/>
            <p:cNvSpPr/>
            <p:nvPr/>
          </p:nvSpPr>
          <p:spPr>
            <a:xfrm rot="-4222340">
              <a:off x="5339825" y="1187386"/>
              <a:ext cx="442087" cy="442087"/>
            </a:xfrm>
            <a:prstGeom prst="blockArc">
              <a:avLst>
                <a:gd fmla="val 8884448" name="adj1"/>
                <a:gd fmla="val 20414899" name="adj2"/>
                <a:gd fmla="val 7688" name="adj3"/>
              </a:avLst>
            </a:pr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38"/>
            <p:cNvSpPr/>
            <p:nvPr/>
          </p:nvSpPr>
          <p:spPr>
            <a:xfrm rot="-4538880">
              <a:off x="5414922" y="1262925"/>
              <a:ext cx="290465" cy="290465"/>
            </a:xfrm>
            <a:prstGeom prst="blockArc">
              <a:avLst>
                <a:gd fmla="val 6490304" name="adj1"/>
                <a:gd fmla="val 20700625" name="adj2"/>
                <a:gd fmla="val 10156" name="adj3"/>
              </a:avLst>
            </a:pr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3" name="Google Shape;303;p38"/>
          <p:cNvSpPr/>
          <p:nvPr/>
        </p:nvSpPr>
        <p:spPr>
          <a:xfrm>
            <a:off x="7721595" y="2575830"/>
            <a:ext cx="179700" cy="179700"/>
          </a:xfrm>
          <a:prstGeom prst="curvedRightArrow">
            <a:avLst>
              <a:gd fmla="val 25000" name="adj1"/>
              <a:gd fmla="val 50000" name="adj2"/>
              <a:gd fmla="val 25000" name="adj3"/>
            </a:avLst>
          </a:prstGeom>
          <a:solidFill>
            <a:srgbClr val="7651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38"/>
          <p:cNvSpPr/>
          <p:nvPr/>
        </p:nvSpPr>
        <p:spPr>
          <a:xfrm flipH="1">
            <a:off x="8182383" y="2575830"/>
            <a:ext cx="179700" cy="179700"/>
          </a:xfrm>
          <a:prstGeom prst="curvedRightArrow">
            <a:avLst>
              <a:gd fmla="val 25000" name="adj1"/>
              <a:gd fmla="val 50000" name="adj2"/>
              <a:gd fmla="val 25000" name="adj3"/>
            </a:avLst>
          </a:prstGeom>
          <a:solidFill>
            <a:srgbClr val="50325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5" name="Google Shape;305;p38"/>
          <p:cNvGrpSpPr/>
          <p:nvPr/>
        </p:nvGrpSpPr>
        <p:grpSpPr>
          <a:xfrm>
            <a:off x="3574205" y="2962074"/>
            <a:ext cx="633300" cy="632112"/>
            <a:chOff x="3309128" y="2874033"/>
            <a:chExt cx="633300" cy="632113"/>
          </a:xfrm>
        </p:grpSpPr>
        <p:grpSp>
          <p:nvGrpSpPr>
            <p:cNvPr id="306" name="Google Shape;306;p38"/>
            <p:cNvGrpSpPr/>
            <p:nvPr/>
          </p:nvGrpSpPr>
          <p:grpSpPr>
            <a:xfrm flipH="1">
              <a:off x="3310391" y="2874095"/>
              <a:ext cx="631989" cy="631989"/>
              <a:chOff x="5681300" y="2527788"/>
              <a:chExt cx="805800" cy="805800"/>
            </a:xfrm>
          </p:grpSpPr>
          <p:sp>
            <p:nvSpPr>
              <p:cNvPr id="307" name="Google Shape;307;p38"/>
              <p:cNvSpPr/>
              <p:nvPr/>
            </p:nvSpPr>
            <p:spPr>
              <a:xfrm>
                <a:off x="5681300" y="2527788"/>
                <a:ext cx="805800" cy="805800"/>
              </a:xfrm>
              <a:prstGeom prst="ellipse">
                <a:avLst/>
              </a:prstGeom>
              <a:solidFill>
                <a:srgbClr val="22244E"/>
              </a:solid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38"/>
              <p:cNvSpPr/>
              <p:nvPr/>
            </p:nvSpPr>
            <p:spPr>
              <a:xfrm>
                <a:off x="5681300" y="2527788"/>
                <a:ext cx="805800" cy="805800"/>
              </a:xfrm>
              <a:prstGeom prst="pie">
                <a:avLst>
                  <a:gd fmla="val 10752091" name="adj1"/>
                  <a:gd fmla="val 16200000" name="adj2"/>
                </a:avLst>
              </a:prstGeom>
              <a:solidFill>
                <a:srgbClr val="503259"/>
              </a:solid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9" name="Google Shape;309;p38"/>
            <p:cNvSpPr/>
            <p:nvPr/>
          </p:nvSpPr>
          <p:spPr>
            <a:xfrm flipH="1">
              <a:off x="3310328" y="2874045"/>
              <a:ext cx="632100" cy="632100"/>
            </a:xfrm>
            <a:prstGeom prst="pie">
              <a:avLst>
                <a:gd fmla="val 5390934" name="adj1"/>
                <a:gd fmla="val 10831396" name="adj2"/>
              </a:avLst>
            </a:prstGeom>
            <a:solidFill>
              <a:srgbClr val="765186"/>
            </a:solid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38"/>
            <p:cNvSpPr/>
            <p:nvPr/>
          </p:nvSpPr>
          <p:spPr>
            <a:xfrm flipH="1">
              <a:off x="3309128" y="2874033"/>
              <a:ext cx="632100" cy="632100"/>
            </a:xfrm>
            <a:prstGeom prst="pie">
              <a:avLst>
                <a:gd fmla="val 0" name="adj1"/>
                <a:gd fmla="val 5396727" name="adj2"/>
              </a:avLst>
            </a:prstGeom>
            <a:solidFill>
              <a:srgbClr val="B07CC6"/>
            </a:solid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1" name="Google Shape;311;p38"/>
          <p:cNvSpPr/>
          <p:nvPr/>
        </p:nvSpPr>
        <p:spPr>
          <a:xfrm>
            <a:off x="7684845" y="2845178"/>
            <a:ext cx="253200" cy="207000"/>
          </a:xfrm>
          <a:prstGeom prst="stripedRightArrow">
            <a:avLst>
              <a:gd fmla="val 34775" name="adj1"/>
              <a:gd fmla="val 45411" name="adj2"/>
            </a:avLst>
          </a:prstGeom>
          <a:solidFill>
            <a:srgbClr val="B07CC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312" name="Google Shape;312;p38"/>
          <p:cNvSpPr/>
          <p:nvPr/>
        </p:nvSpPr>
        <p:spPr>
          <a:xfrm>
            <a:off x="8131233" y="2845178"/>
            <a:ext cx="282000" cy="207000"/>
          </a:xfrm>
          <a:prstGeom prst="notchedRightArrow">
            <a:avLst>
              <a:gd fmla="val 50000" name="adj1"/>
              <a:gd fmla="val 50000" name="adj2"/>
            </a:avLst>
          </a:prstGeom>
          <a:solidFill>
            <a:srgbClr val="76518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313" name="Google Shape;313;p38"/>
          <p:cNvSpPr/>
          <p:nvPr/>
        </p:nvSpPr>
        <p:spPr>
          <a:xfrm>
            <a:off x="7679295" y="4067570"/>
            <a:ext cx="264300" cy="207000"/>
          </a:xfrm>
          <a:prstGeom prst="chevron">
            <a:avLst>
              <a:gd fmla="val 78131" name="adj"/>
            </a:avLst>
          </a:prstGeom>
          <a:solidFill>
            <a:srgbClr val="B07CC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314" name="Google Shape;314;p38"/>
          <p:cNvSpPr/>
          <p:nvPr/>
        </p:nvSpPr>
        <p:spPr>
          <a:xfrm>
            <a:off x="7689945" y="4397283"/>
            <a:ext cx="243000" cy="199800"/>
          </a:xfrm>
          <a:prstGeom prst="rightArrow">
            <a:avLst>
              <a:gd fmla="val 67726" name="adj1"/>
              <a:gd fmla="val 76469" name="adj2"/>
            </a:avLst>
          </a:prstGeom>
          <a:solidFill>
            <a:srgbClr val="22244E"/>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315" name="Google Shape;315;p38"/>
          <p:cNvSpPr/>
          <p:nvPr/>
        </p:nvSpPr>
        <p:spPr>
          <a:xfrm flipH="1">
            <a:off x="729250" y="3642663"/>
            <a:ext cx="1275900" cy="482400"/>
          </a:xfrm>
          <a:prstGeom prst="wedgeRoundRectCallout">
            <a:avLst>
              <a:gd fmla="val -20828" name="adj1"/>
              <a:gd fmla="val 74256" name="adj2"/>
              <a:gd fmla="val 0" name="adj3"/>
            </a:avLst>
          </a:prstGeom>
          <a:solidFill>
            <a:srgbClr val="B07CC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nvGrpSpPr>
          <p:cNvPr id="316" name="Google Shape;316;p38"/>
          <p:cNvGrpSpPr/>
          <p:nvPr/>
        </p:nvGrpSpPr>
        <p:grpSpPr>
          <a:xfrm>
            <a:off x="727325" y="3289926"/>
            <a:ext cx="1275785" cy="243900"/>
            <a:chOff x="727100" y="2805863"/>
            <a:chExt cx="1052975" cy="243900"/>
          </a:xfrm>
        </p:grpSpPr>
        <p:sp>
          <p:nvSpPr>
            <p:cNvPr id="317" name="Google Shape;317;p38"/>
            <p:cNvSpPr/>
            <p:nvPr/>
          </p:nvSpPr>
          <p:spPr>
            <a:xfrm>
              <a:off x="958075" y="2805863"/>
              <a:ext cx="822000" cy="243900"/>
            </a:xfrm>
            <a:prstGeom prst="roundRect">
              <a:avLst>
                <a:gd fmla="val 16667" name="adj"/>
              </a:avLst>
            </a:prstGeom>
            <a:solidFill>
              <a:srgbClr val="503259"/>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318" name="Google Shape;318;p38"/>
            <p:cNvSpPr/>
            <p:nvPr/>
          </p:nvSpPr>
          <p:spPr>
            <a:xfrm>
              <a:off x="727100" y="2805863"/>
              <a:ext cx="203700" cy="243900"/>
            </a:xfrm>
            <a:prstGeom prst="roundRect">
              <a:avLst>
                <a:gd fmla="val 16667" name="adj"/>
              </a:avLst>
            </a:prstGeom>
            <a:solidFill>
              <a:srgbClr val="22244E"/>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grpSp>
        <p:nvGrpSpPr>
          <p:cNvPr id="319" name="Google Shape;319;p38"/>
          <p:cNvGrpSpPr/>
          <p:nvPr/>
        </p:nvGrpSpPr>
        <p:grpSpPr>
          <a:xfrm>
            <a:off x="2098996" y="2365190"/>
            <a:ext cx="1283157" cy="280500"/>
            <a:chOff x="2098900" y="2390725"/>
            <a:chExt cx="1245300" cy="280500"/>
          </a:xfrm>
        </p:grpSpPr>
        <p:sp>
          <p:nvSpPr>
            <p:cNvPr id="320" name="Google Shape;320;p38"/>
            <p:cNvSpPr/>
            <p:nvPr/>
          </p:nvSpPr>
          <p:spPr>
            <a:xfrm>
              <a:off x="2098900" y="2390725"/>
              <a:ext cx="1245300" cy="280500"/>
            </a:xfrm>
            <a:prstGeom prst="rect">
              <a:avLst/>
            </a:prstGeom>
            <a:solidFill>
              <a:srgbClr val="B07CC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321" name="Google Shape;321;p38"/>
            <p:cNvSpPr/>
            <p:nvPr/>
          </p:nvSpPr>
          <p:spPr>
            <a:xfrm>
              <a:off x="2098900" y="2390725"/>
              <a:ext cx="355500" cy="280500"/>
            </a:xfrm>
            <a:prstGeom prst="homePlate">
              <a:avLst>
                <a:gd fmla="val 50000" name="adj"/>
              </a:avLst>
            </a:prstGeom>
            <a:solidFill>
              <a:srgbClr val="503259"/>
            </a:solid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grpSp>
        <p:nvGrpSpPr>
          <p:cNvPr id="322" name="Google Shape;322;p38"/>
          <p:cNvGrpSpPr/>
          <p:nvPr/>
        </p:nvGrpSpPr>
        <p:grpSpPr>
          <a:xfrm>
            <a:off x="721950" y="2767089"/>
            <a:ext cx="1284825" cy="414000"/>
            <a:chOff x="721950" y="2306059"/>
            <a:chExt cx="1284825" cy="414000"/>
          </a:xfrm>
        </p:grpSpPr>
        <p:sp>
          <p:nvSpPr>
            <p:cNvPr id="323" name="Google Shape;323;p38"/>
            <p:cNvSpPr/>
            <p:nvPr/>
          </p:nvSpPr>
          <p:spPr>
            <a:xfrm>
              <a:off x="1073775" y="2368013"/>
              <a:ext cx="933000" cy="290100"/>
            </a:xfrm>
            <a:prstGeom prst="roundRect">
              <a:avLst>
                <a:gd fmla="val 16667" name="adj"/>
              </a:avLst>
            </a:prstGeom>
            <a:solidFill>
              <a:srgbClr val="76518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324" name="Google Shape;324;p38"/>
            <p:cNvSpPr/>
            <p:nvPr/>
          </p:nvSpPr>
          <p:spPr>
            <a:xfrm>
              <a:off x="721950" y="2306059"/>
              <a:ext cx="429900" cy="414000"/>
            </a:xfrm>
            <a:prstGeom prst="chevron">
              <a:avLst>
                <a:gd fmla="val 50000" name="adj"/>
              </a:avLst>
            </a:prstGeom>
            <a:solidFill>
              <a:srgbClr val="B07CC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grpSp>
        <p:nvGrpSpPr>
          <p:cNvPr id="325" name="Google Shape;325;p38"/>
          <p:cNvGrpSpPr/>
          <p:nvPr/>
        </p:nvGrpSpPr>
        <p:grpSpPr>
          <a:xfrm>
            <a:off x="713229" y="2329056"/>
            <a:ext cx="1293618" cy="329196"/>
            <a:chOff x="713225" y="3210638"/>
            <a:chExt cx="1242550" cy="316200"/>
          </a:xfrm>
        </p:grpSpPr>
        <p:sp>
          <p:nvSpPr>
            <p:cNvPr id="326" name="Google Shape;326;p38"/>
            <p:cNvSpPr/>
            <p:nvPr/>
          </p:nvSpPr>
          <p:spPr>
            <a:xfrm>
              <a:off x="870075" y="3246788"/>
              <a:ext cx="1085700" cy="243900"/>
            </a:xfrm>
            <a:prstGeom prst="roundRect">
              <a:avLst>
                <a:gd fmla="val 16667" name="adj"/>
              </a:avLst>
            </a:prstGeom>
            <a:solidFill>
              <a:srgbClr val="76518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327" name="Google Shape;327;p38"/>
            <p:cNvSpPr/>
            <p:nvPr/>
          </p:nvSpPr>
          <p:spPr>
            <a:xfrm>
              <a:off x="713225" y="3210638"/>
              <a:ext cx="320100" cy="316200"/>
            </a:xfrm>
            <a:prstGeom prst="ellipse">
              <a:avLst/>
            </a:prstGeom>
            <a:solidFill>
              <a:srgbClr val="22244E"/>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grpSp>
        <p:nvGrpSpPr>
          <p:cNvPr id="328" name="Google Shape;328;p38"/>
          <p:cNvGrpSpPr/>
          <p:nvPr/>
        </p:nvGrpSpPr>
        <p:grpSpPr>
          <a:xfrm>
            <a:off x="721985" y="4382375"/>
            <a:ext cx="1283160" cy="215100"/>
            <a:chOff x="721950" y="4382375"/>
            <a:chExt cx="1247725" cy="215100"/>
          </a:xfrm>
        </p:grpSpPr>
        <p:sp>
          <p:nvSpPr>
            <p:cNvPr id="329" name="Google Shape;329;p38"/>
            <p:cNvSpPr/>
            <p:nvPr/>
          </p:nvSpPr>
          <p:spPr>
            <a:xfrm>
              <a:off x="724375" y="4382375"/>
              <a:ext cx="1245300" cy="215100"/>
            </a:xfrm>
            <a:prstGeom prst="rect">
              <a:avLst/>
            </a:prstGeom>
            <a:solidFill>
              <a:srgbClr val="503259"/>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330" name="Google Shape;330;p38"/>
            <p:cNvSpPr/>
            <p:nvPr/>
          </p:nvSpPr>
          <p:spPr>
            <a:xfrm>
              <a:off x="721950" y="4386425"/>
              <a:ext cx="324600" cy="207000"/>
            </a:xfrm>
            <a:prstGeom prst="round1Rect">
              <a:avLst>
                <a:gd fmla="val 50000" name="adj"/>
              </a:avLst>
            </a:prstGeom>
            <a:solidFill>
              <a:srgbClr val="22244E"/>
            </a:solid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grpSp>
        <p:nvGrpSpPr>
          <p:cNvPr id="331" name="Google Shape;331;p38"/>
          <p:cNvGrpSpPr/>
          <p:nvPr/>
        </p:nvGrpSpPr>
        <p:grpSpPr>
          <a:xfrm>
            <a:off x="2098906" y="2790661"/>
            <a:ext cx="1283103" cy="344100"/>
            <a:chOff x="2098900" y="2843850"/>
            <a:chExt cx="1227850" cy="344100"/>
          </a:xfrm>
        </p:grpSpPr>
        <p:sp>
          <p:nvSpPr>
            <p:cNvPr id="332" name="Google Shape;332;p38"/>
            <p:cNvSpPr/>
            <p:nvPr/>
          </p:nvSpPr>
          <p:spPr>
            <a:xfrm>
              <a:off x="2130650" y="2870850"/>
              <a:ext cx="1196100" cy="290100"/>
            </a:xfrm>
            <a:prstGeom prst="homePlate">
              <a:avLst>
                <a:gd fmla="val 50000" name="adj"/>
              </a:avLst>
            </a:prstGeom>
            <a:solidFill>
              <a:srgbClr val="22244E"/>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
          <p:nvSpPr>
            <p:cNvPr id="333" name="Google Shape;333;p38"/>
            <p:cNvSpPr/>
            <p:nvPr/>
          </p:nvSpPr>
          <p:spPr>
            <a:xfrm>
              <a:off x="2098900" y="2843850"/>
              <a:ext cx="729600" cy="344100"/>
            </a:xfrm>
            <a:prstGeom prst="roundRect">
              <a:avLst>
                <a:gd fmla="val 16667" name="adj"/>
              </a:avLst>
            </a:prstGeom>
            <a:solidFill>
              <a:srgbClr val="76518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grpSp>
      <p:sp>
        <p:nvSpPr>
          <p:cNvPr id="334" name="Google Shape;334;p38"/>
          <p:cNvSpPr/>
          <p:nvPr/>
        </p:nvSpPr>
        <p:spPr>
          <a:xfrm flipH="1" rot="10800000">
            <a:off x="2101350" y="3644004"/>
            <a:ext cx="1283100" cy="601800"/>
          </a:xfrm>
          <a:prstGeom prst="upArrowCallout">
            <a:avLst>
              <a:gd fmla="val 25000" name="adj1"/>
              <a:gd fmla="val 23097" name="adj2"/>
              <a:gd fmla="val 12474" name="adj3"/>
              <a:gd fmla="val 68581" name="adj4"/>
            </a:avLst>
          </a:prstGeom>
          <a:solidFill>
            <a:srgbClr val="76518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Inter"/>
              <a:ea typeface="Inter"/>
              <a:cs typeface="Inter"/>
              <a:sym typeface="Inte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39"/>
          <p:cNvSpPr txBox="1"/>
          <p:nvPr/>
        </p:nvSpPr>
        <p:spPr>
          <a:xfrm>
            <a:off x="1216500" y="469525"/>
            <a:ext cx="6716100" cy="3756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2400"/>
              <a:t>Logic</a:t>
            </a:r>
            <a:r>
              <a:rPr lang="en" sz="2400"/>
              <a:t> uses words which appear as terms which, in turn, are contained in proposition.  To many people, music is the language of the  soul, but the very foundation of human existence is the word.</a:t>
            </a:r>
            <a:r>
              <a:rPr lang="en" sz="2400" u="sng"/>
              <a:t>  </a:t>
            </a:r>
            <a:endParaRPr sz="2400">
              <a:solidFill>
                <a:srgbClr val="191919"/>
              </a:solidFill>
              <a:latin typeface="Atkinson Hyperlegible Next Light"/>
              <a:ea typeface="Atkinson Hyperlegible Next Light"/>
              <a:cs typeface="Atkinson Hyperlegible Next Light"/>
              <a:sym typeface="Atkinson Hyperlegible Next Light"/>
            </a:endParaRPr>
          </a:p>
        </p:txBody>
      </p:sp>
      <p:sp>
        <p:nvSpPr>
          <p:cNvPr id="340" name="Google Shape;340;p39"/>
          <p:cNvSpPr/>
          <p:nvPr/>
        </p:nvSpPr>
        <p:spPr>
          <a:xfrm>
            <a:off x="481075" y="4805293"/>
            <a:ext cx="389700" cy="1008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Open Sans"/>
              <a:ea typeface="Open Sans"/>
              <a:cs typeface="Open Sans"/>
              <a:sym typeface="Open Sans"/>
            </a:endParaRPr>
          </a:p>
        </p:txBody>
      </p:sp>
      <p:sp>
        <p:nvSpPr>
          <p:cNvPr id="341" name="Google Shape;341;p39"/>
          <p:cNvSpPr/>
          <p:nvPr/>
        </p:nvSpPr>
        <p:spPr>
          <a:xfrm>
            <a:off x="2820700" y="4805293"/>
            <a:ext cx="389700" cy="1008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Open Sans"/>
              <a:ea typeface="Open Sans"/>
              <a:cs typeface="Open Sans"/>
              <a:sym typeface="Open San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40"/>
          <p:cNvSpPr txBox="1"/>
          <p:nvPr/>
        </p:nvSpPr>
        <p:spPr>
          <a:xfrm>
            <a:off x="1216500" y="469525"/>
            <a:ext cx="6716100" cy="37563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200"/>
              <a:t>Freedom of expression, which comes through speech, the press and discussion becomes worthless, if not meaningless, if there are no words which manifest it.  At the same time, it becomes a farce if the citizens who would exercise such freedom are unprepared to judge and weigh the logic and reasonableness of propositions and arguments presented to them. </a:t>
            </a:r>
            <a:r>
              <a:rPr lang="en" sz="2200" u="sng"/>
              <a:t> </a:t>
            </a:r>
            <a:r>
              <a:rPr lang="en" sz="2200" u="sng"/>
              <a:t> </a:t>
            </a:r>
            <a:endParaRPr sz="2200">
              <a:solidFill>
                <a:srgbClr val="191919"/>
              </a:solidFill>
              <a:latin typeface="Atkinson Hyperlegible Next Light"/>
              <a:ea typeface="Atkinson Hyperlegible Next Light"/>
              <a:cs typeface="Atkinson Hyperlegible Next Light"/>
              <a:sym typeface="Atkinson Hyperlegible Next Light"/>
            </a:endParaRPr>
          </a:p>
        </p:txBody>
      </p:sp>
      <p:sp>
        <p:nvSpPr>
          <p:cNvPr id="347" name="Google Shape;347;p40"/>
          <p:cNvSpPr/>
          <p:nvPr/>
        </p:nvSpPr>
        <p:spPr>
          <a:xfrm>
            <a:off x="481075" y="4805293"/>
            <a:ext cx="389700" cy="1008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Open Sans"/>
              <a:ea typeface="Open Sans"/>
              <a:cs typeface="Open Sans"/>
              <a:sym typeface="Open Sans"/>
            </a:endParaRPr>
          </a:p>
        </p:txBody>
      </p:sp>
      <p:sp>
        <p:nvSpPr>
          <p:cNvPr id="348" name="Google Shape;348;p40"/>
          <p:cNvSpPr/>
          <p:nvPr/>
        </p:nvSpPr>
        <p:spPr>
          <a:xfrm>
            <a:off x="2820700" y="4805293"/>
            <a:ext cx="389700" cy="1008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Open Sans"/>
              <a:ea typeface="Open Sans"/>
              <a:cs typeface="Open Sans"/>
              <a:sym typeface="Open San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41"/>
          <p:cNvSpPr txBox="1"/>
          <p:nvPr>
            <p:ph idx="3" type="subTitle"/>
          </p:nvPr>
        </p:nvSpPr>
        <p:spPr>
          <a:xfrm>
            <a:off x="5529500" y="2590671"/>
            <a:ext cx="3113100" cy="310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200">
                <a:solidFill>
                  <a:srgbClr val="000000"/>
                </a:solidFill>
                <a:latin typeface="Arial"/>
                <a:ea typeface="Arial"/>
                <a:cs typeface="Arial"/>
                <a:sym typeface="Arial"/>
              </a:rPr>
              <a:t>Directive</a:t>
            </a:r>
            <a:endParaRPr sz="2200">
              <a:latin typeface="Arial"/>
              <a:ea typeface="Arial"/>
              <a:cs typeface="Arial"/>
              <a:sym typeface="Arial"/>
            </a:endParaRPr>
          </a:p>
        </p:txBody>
      </p:sp>
      <p:sp>
        <p:nvSpPr>
          <p:cNvPr id="354" name="Google Shape;354;p41"/>
          <p:cNvSpPr txBox="1"/>
          <p:nvPr>
            <p:ph type="title"/>
          </p:nvPr>
        </p:nvSpPr>
        <p:spPr>
          <a:xfrm>
            <a:off x="181400" y="3431825"/>
            <a:ext cx="3773400" cy="1551600"/>
          </a:xfrm>
          <a:prstGeom prst="rect">
            <a:avLst/>
          </a:prstGeom>
        </p:spPr>
        <p:txBody>
          <a:bodyPr anchorCtr="0" anchor="b" bIns="91425" lIns="91425" spcFirstLastPara="1" rIns="91425" wrap="square" tIns="91425">
            <a:noAutofit/>
          </a:bodyPr>
          <a:lstStyle/>
          <a:p>
            <a:pPr indent="12700" lvl="0" marL="0" rtl="0" algn="just">
              <a:lnSpc>
                <a:spcPct val="115000"/>
              </a:lnSpc>
              <a:spcBef>
                <a:spcPts val="1200"/>
              </a:spcBef>
              <a:spcAft>
                <a:spcPts val="0"/>
              </a:spcAft>
              <a:buNone/>
            </a:pPr>
            <a:r>
              <a:rPr b="1" lang="en" sz="2400">
                <a:solidFill>
                  <a:srgbClr val="000000"/>
                </a:solidFill>
                <a:latin typeface="Arial"/>
                <a:ea typeface="Arial"/>
                <a:cs typeface="Arial"/>
                <a:sym typeface="Arial"/>
              </a:rPr>
              <a:t>Three major functions</a:t>
            </a:r>
            <a:endParaRPr b="1" sz="24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355" name="Google Shape;355;p41"/>
          <p:cNvSpPr txBox="1"/>
          <p:nvPr>
            <p:ph idx="19" type="title"/>
          </p:nvPr>
        </p:nvSpPr>
        <p:spPr>
          <a:xfrm>
            <a:off x="4309225" y="655800"/>
            <a:ext cx="865800" cy="310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356" name="Google Shape;356;p41"/>
          <p:cNvSpPr txBox="1"/>
          <p:nvPr>
            <p:ph idx="2" type="subTitle"/>
          </p:nvPr>
        </p:nvSpPr>
        <p:spPr>
          <a:xfrm>
            <a:off x="5529500" y="1623236"/>
            <a:ext cx="3113100" cy="3108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200">
                <a:latin typeface="Arial"/>
                <a:ea typeface="Arial"/>
                <a:cs typeface="Arial"/>
                <a:sym typeface="Arial"/>
              </a:rPr>
              <a:t>Expressive</a:t>
            </a:r>
            <a:endParaRPr sz="2200">
              <a:latin typeface="Arial"/>
              <a:ea typeface="Arial"/>
              <a:cs typeface="Arial"/>
              <a:sym typeface="Arial"/>
            </a:endParaRPr>
          </a:p>
          <a:p>
            <a:pPr indent="0" lvl="0" marL="0" rtl="0" algn="r">
              <a:spcBef>
                <a:spcPts val="0"/>
              </a:spcBef>
              <a:spcAft>
                <a:spcPts val="0"/>
              </a:spcAft>
              <a:buNone/>
            </a:pPr>
            <a:r>
              <a:t/>
            </a:r>
            <a:endParaRPr/>
          </a:p>
        </p:txBody>
      </p:sp>
      <p:sp>
        <p:nvSpPr>
          <p:cNvPr id="357" name="Google Shape;357;p41"/>
          <p:cNvSpPr txBox="1"/>
          <p:nvPr>
            <p:ph idx="8" type="title"/>
          </p:nvPr>
        </p:nvSpPr>
        <p:spPr>
          <a:xfrm>
            <a:off x="4309225" y="2590415"/>
            <a:ext cx="865800" cy="310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358" name="Google Shape;358;p41"/>
          <p:cNvSpPr txBox="1"/>
          <p:nvPr>
            <p:ph idx="9" type="title"/>
          </p:nvPr>
        </p:nvSpPr>
        <p:spPr>
          <a:xfrm>
            <a:off x="4309225" y="1622808"/>
            <a:ext cx="865800" cy="310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359" name="Google Shape;359;p41"/>
          <p:cNvSpPr txBox="1"/>
          <p:nvPr>
            <p:ph idx="18" type="subTitle"/>
          </p:nvPr>
        </p:nvSpPr>
        <p:spPr>
          <a:xfrm>
            <a:off x="4427825" y="741150"/>
            <a:ext cx="3118200" cy="310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rgbClr val="000000"/>
                </a:solidFill>
                <a:latin typeface="Arial"/>
                <a:ea typeface="Arial"/>
                <a:cs typeface="Arial"/>
                <a:sym typeface="Arial"/>
              </a:rPr>
              <a:t>        Informative</a:t>
            </a:r>
            <a:endParaRPr sz="2200"/>
          </a:p>
        </p:txBody>
      </p:sp>
      <p:pic>
        <p:nvPicPr>
          <p:cNvPr id="360" name="Google Shape;360;p41" title="soft-white-flowers-dreamy-light.jpg"/>
          <p:cNvPicPr preferRelativeResize="0"/>
          <p:nvPr>
            <p:ph idx="20" type="pic"/>
          </p:nvPr>
        </p:nvPicPr>
        <p:blipFill rotWithShape="1">
          <a:blip r:embed="rId3">
            <a:alphaModFix/>
          </a:blip>
          <a:srcRect b="7490" l="0" r="0" t="7482"/>
          <a:stretch/>
        </p:blipFill>
        <p:spPr>
          <a:xfrm>
            <a:off x="433575" y="0"/>
            <a:ext cx="2806499" cy="3181798"/>
          </a:xfrm>
          <a:prstGeom prst="rect">
            <a:avLst/>
          </a:prstGeom>
        </p:spPr>
      </p:pic>
      <p:sp>
        <p:nvSpPr>
          <p:cNvPr id="361" name="Google Shape;361;p41"/>
          <p:cNvSpPr/>
          <p:nvPr/>
        </p:nvSpPr>
        <p:spPr>
          <a:xfrm>
            <a:off x="1843450" y="2825"/>
            <a:ext cx="1396500" cy="31818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2200">
              <a:latin typeface="Atkinson Hyperlegible Next Light"/>
              <a:ea typeface="Atkinson Hyperlegible Next Light"/>
              <a:cs typeface="Atkinson Hyperlegible Next Light"/>
              <a:sym typeface="Atkinson Hyperlegible Next Light"/>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pic>
        <p:nvPicPr>
          <p:cNvPr id="366" name="Google Shape;366;p42" title="translucent-floral-composition.jpg"/>
          <p:cNvPicPr preferRelativeResize="0"/>
          <p:nvPr>
            <p:ph idx="4" type="pic"/>
          </p:nvPr>
        </p:nvPicPr>
        <p:blipFill rotWithShape="1">
          <a:blip r:embed="rId3">
            <a:alphaModFix/>
          </a:blip>
          <a:srcRect b="2642" l="0" r="0" t="2633"/>
          <a:stretch/>
        </p:blipFill>
        <p:spPr>
          <a:xfrm>
            <a:off x="-538075" y="-4650"/>
            <a:ext cx="2551849" cy="5152799"/>
          </a:xfrm>
          <a:prstGeom prst="rect">
            <a:avLst/>
          </a:prstGeom>
        </p:spPr>
      </p:pic>
      <p:sp>
        <p:nvSpPr>
          <p:cNvPr id="367" name="Google Shape;367;p42"/>
          <p:cNvSpPr/>
          <p:nvPr/>
        </p:nvSpPr>
        <p:spPr>
          <a:xfrm>
            <a:off x="2013775" y="-9425"/>
            <a:ext cx="5466600" cy="51528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000"/>
              <a:t>To these we may add less common types of use:</a:t>
            </a:r>
            <a:endParaRPr sz="2000"/>
          </a:p>
          <a:p>
            <a:pPr indent="0" lvl="0" marL="0" rtl="0" algn="just">
              <a:lnSpc>
                <a:spcPct val="115000"/>
              </a:lnSpc>
              <a:spcBef>
                <a:spcPts val="1200"/>
              </a:spcBef>
              <a:spcAft>
                <a:spcPts val="0"/>
              </a:spcAft>
              <a:buNone/>
            </a:pPr>
            <a:r>
              <a:rPr lang="en" sz="2000"/>
              <a:t>4. </a:t>
            </a:r>
            <a:r>
              <a:rPr b="1" lang="en" sz="2000"/>
              <a:t>Ceremonial language</a:t>
            </a:r>
            <a:r>
              <a:rPr lang="en" sz="2000"/>
              <a:t> (as when we say, “How do you do?” upon being introduced to a stranger), in which words may combine expressive and other functions; and</a:t>
            </a:r>
            <a:endParaRPr sz="2000"/>
          </a:p>
          <a:p>
            <a:pPr indent="0" lvl="0" marL="0" rtl="0" algn="just">
              <a:lnSpc>
                <a:spcPct val="115000"/>
              </a:lnSpc>
              <a:spcBef>
                <a:spcPts val="1200"/>
              </a:spcBef>
              <a:spcAft>
                <a:spcPts val="0"/>
              </a:spcAft>
              <a:buNone/>
            </a:pPr>
            <a:r>
              <a:rPr lang="en" sz="2000"/>
              <a:t>5. </a:t>
            </a:r>
            <a:r>
              <a:rPr b="1" lang="en" sz="2000"/>
              <a:t>Performative language</a:t>
            </a:r>
            <a:r>
              <a:rPr lang="en" sz="2000"/>
              <a:t> (as when we say, “I apologize for my foolish remark”), in which words themselves serve, when spoken or written, to perform the function they announce. </a:t>
            </a:r>
            <a:r>
              <a:rPr b="1" lang="en" sz="2000"/>
              <a:t>Other examples</a:t>
            </a:r>
            <a:r>
              <a:rPr lang="en" sz="2000"/>
              <a:t> are “I congratulate you, . . .” “I accept your offer, . . .” and “I promise you that. . .</a:t>
            </a:r>
            <a:endParaRPr sz="2000"/>
          </a:p>
          <a:p>
            <a:pPr indent="0" lvl="0" marL="0" rtl="0" algn="just">
              <a:lnSpc>
                <a:spcPct val="115000"/>
              </a:lnSpc>
              <a:spcBef>
                <a:spcPts val="1200"/>
              </a:spcBef>
              <a:spcAft>
                <a:spcPts val="0"/>
              </a:spcAft>
              <a:buNone/>
            </a:pPr>
            <a:r>
              <a:rPr lang="en" sz="1100"/>
              <a:t> </a:t>
            </a:r>
            <a:endParaRPr sz="11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pic>
        <p:nvPicPr>
          <p:cNvPr id="372" name="Google Shape;372;p43" title="translucent-floral-composition.jpg"/>
          <p:cNvPicPr preferRelativeResize="0"/>
          <p:nvPr>
            <p:ph idx="4" type="pic"/>
          </p:nvPr>
        </p:nvPicPr>
        <p:blipFill rotWithShape="1">
          <a:blip r:embed="rId3">
            <a:alphaModFix/>
          </a:blip>
          <a:srcRect b="2642" l="0" r="0" t="2633"/>
          <a:stretch/>
        </p:blipFill>
        <p:spPr>
          <a:xfrm>
            <a:off x="-538075" y="-4650"/>
            <a:ext cx="2551849" cy="5152799"/>
          </a:xfrm>
          <a:prstGeom prst="rect">
            <a:avLst/>
          </a:prstGeom>
        </p:spPr>
      </p:pic>
      <p:sp>
        <p:nvSpPr>
          <p:cNvPr id="373" name="Google Shape;373;p43"/>
          <p:cNvSpPr/>
          <p:nvPr/>
        </p:nvSpPr>
        <p:spPr>
          <a:xfrm>
            <a:off x="2013775" y="-9425"/>
            <a:ext cx="5466600" cy="51528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2200"/>
              <a:t>Words</a:t>
            </a:r>
            <a:r>
              <a:rPr lang="en" sz="2200"/>
              <a:t> are the external signs of ideas, and </a:t>
            </a:r>
            <a:r>
              <a:rPr b="1" lang="en" sz="2200"/>
              <a:t>words</a:t>
            </a:r>
            <a:r>
              <a:rPr lang="en" sz="2200"/>
              <a:t> are the foundations of propositions and propositions are the foundations of syllogisms.</a:t>
            </a:r>
            <a:endParaRPr sz="2200"/>
          </a:p>
          <a:p>
            <a:pPr indent="0" lvl="0" marL="0" rtl="0" algn="just">
              <a:lnSpc>
                <a:spcPct val="115000"/>
              </a:lnSpc>
              <a:spcBef>
                <a:spcPts val="1200"/>
              </a:spcBef>
              <a:spcAft>
                <a:spcPts val="0"/>
              </a:spcAft>
              <a:buNone/>
            </a:pPr>
            <a:r>
              <a:t/>
            </a:r>
            <a:endParaRPr sz="2000"/>
          </a:p>
          <a:p>
            <a:pPr indent="0" lvl="0" marL="0" rtl="0" algn="just">
              <a:lnSpc>
                <a:spcPct val="115000"/>
              </a:lnSpc>
              <a:spcBef>
                <a:spcPts val="1200"/>
              </a:spcBef>
              <a:spcAft>
                <a:spcPts val="0"/>
              </a:spcAft>
              <a:buNone/>
            </a:pPr>
            <a:r>
              <a:rPr lang="en" sz="1100"/>
              <a:t> </a:t>
            </a:r>
            <a:endParaRPr sz="11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44"/>
          <p:cNvSpPr txBox="1"/>
          <p:nvPr>
            <p:ph type="title"/>
          </p:nvPr>
        </p:nvSpPr>
        <p:spPr>
          <a:xfrm>
            <a:off x="228600" y="228600"/>
            <a:ext cx="77040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400">
                <a:solidFill>
                  <a:srgbClr val="000000"/>
                </a:solidFill>
                <a:latin typeface="Arial"/>
                <a:ea typeface="Arial"/>
                <a:cs typeface="Arial"/>
                <a:sym typeface="Arial"/>
              </a:rPr>
              <a:t>Non-argumentative Language:</a:t>
            </a:r>
            <a:endParaRPr b="1"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100" u="sng">
                <a:solidFill>
                  <a:srgbClr val="000000"/>
                </a:solidFill>
                <a:latin typeface="Arial"/>
                <a:ea typeface="Arial"/>
                <a:cs typeface="Arial"/>
                <a:sym typeface="Arial"/>
              </a:rPr>
              <a:t> </a:t>
            </a:r>
            <a:endParaRPr sz="1100" u="sng">
              <a:solidFill>
                <a:srgbClr val="000000"/>
              </a:solidFill>
              <a:latin typeface="Arial"/>
              <a:ea typeface="Arial"/>
              <a:cs typeface="Arial"/>
              <a:sym typeface="Arial"/>
            </a:endParaRPr>
          </a:p>
          <a:p>
            <a:pPr indent="0" lvl="0" marL="0" rtl="0" algn="l">
              <a:spcBef>
                <a:spcPts val="0"/>
              </a:spcBef>
              <a:spcAft>
                <a:spcPts val="0"/>
              </a:spcAft>
              <a:buNone/>
            </a:pPr>
            <a:r>
              <a:t/>
            </a:r>
            <a:endParaRPr/>
          </a:p>
        </p:txBody>
      </p:sp>
      <p:sp>
        <p:nvSpPr>
          <p:cNvPr id="379" name="Google Shape;379;p44"/>
          <p:cNvSpPr txBox="1"/>
          <p:nvPr/>
        </p:nvSpPr>
        <p:spPr>
          <a:xfrm>
            <a:off x="228600" y="586923"/>
            <a:ext cx="8772600" cy="39777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100"/>
              <a:t>They are as follows:</a:t>
            </a:r>
            <a:endParaRPr sz="2100"/>
          </a:p>
          <a:p>
            <a:pPr indent="0" lvl="0" marL="0" rtl="0" algn="just">
              <a:lnSpc>
                <a:spcPct val="115000"/>
              </a:lnSpc>
              <a:spcBef>
                <a:spcPts val="1200"/>
              </a:spcBef>
              <a:spcAft>
                <a:spcPts val="0"/>
              </a:spcAft>
              <a:buNone/>
            </a:pPr>
            <a:r>
              <a:rPr lang="en" sz="2100"/>
              <a:t>Warnings                                                       Comparison</a:t>
            </a:r>
            <a:endParaRPr sz="2100"/>
          </a:p>
          <a:p>
            <a:pPr indent="0" lvl="0" marL="0" rtl="0" algn="just">
              <a:lnSpc>
                <a:spcPct val="115000"/>
              </a:lnSpc>
              <a:spcBef>
                <a:spcPts val="1200"/>
              </a:spcBef>
              <a:spcAft>
                <a:spcPts val="0"/>
              </a:spcAft>
              <a:buNone/>
            </a:pPr>
            <a:r>
              <a:rPr lang="en" sz="2100"/>
              <a:t>Statements of belief or opinion                     Illustration</a:t>
            </a:r>
            <a:endParaRPr sz="2100"/>
          </a:p>
          <a:p>
            <a:pPr indent="0" lvl="0" marL="0" rtl="0" algn="just">
              <a:lnSpc>
                <a:spcPct val="115000"/>
              </a:lnSpc>
              <a:spcBef>
                <a:spcPts val="1200"/>
              </a:spcBef>
              <a:spcAft>
                <a:spcPts val="0"/>
              </a:spcAft>
              <a:buNone/>
            </a:pPr>
            <a:r>
              <a:rPr lang="en" sz="2100"/>
              <a:t>Description                                                    Recommendations</a:t>
            </a:r>
            <a:endParaRPr sz="2100"/>
          </a:p>
          <a:p>
            <a:pPr indent="0" lvl="0" marL="0" rtl="0" algn="just">
              <a:lnSpc>
                <a:spcPct val="115000"/>
              </a:lnSpc>
              <a:spcBef>
                <a:spcPts val="1200"/>
              </a:spcBef>
              <a:spcAft>
                <a:spcPts val="0"/>
              </a:spcAft>
              <a:buNone/>
            </a:pPr>
            <a:r>
              <a:rPr lang="en" sz="2100"/>
              <a:t>Reports                                                         Temporal sequence</a:t>
            </a:r>
            <a:endParaRPr sz="2100"/>
          </a:p>
          <a:p>
            <a:pPr indent="0" lvl="0" marL="0" rtl="0" algn="just">
              <a:lnSpc>
                <a:spcPct val="115000"/>
              </a:lnSpc>
              <a:spcBef>
                <a:spcPts val="1200"/>
              </a:spcBef>
              <a:spcAft>
                <a:spcPts val="0"/>
              </a:spcAft>
              <a:buNone/>
            </a:pPr>
            <a:r>
              <a:rPr lang="en" sz="2100"/>
              <a:t>Expository passage                                      Explanations</a:t>
            </a:r>
            <a:endParaRPr sz="2100"/>
          </a:p>
          <a:p>
            <a:pPr indent="0" lvl="0" marL="0" rtl="0" algn="l">
              <a:spcBef>
                <a:spcPts val="0"/>
              </a:spcBef>
              <a:spcAft>
                <a:spcPts val="0"/>
              </a:spcAft>
              <a:buNone/>
            </a:pPr>
            <a:r>
              <a:t/>
            </a:r>
            <a:endParaRPr sz="1800"/>
          </a:p>
        </p:txBody>
      </p:sp>
      <p:sp>
        <p:nvSpPr>
          <p:cNvPr id="380" name="Google Shape;380;p44"/>
          <p:cNvSpPr/>
          <p:nvPr/>
        </p:nvSpPr>
        <p:spPr>
          <a:xfrm>
            <a:off x="481075" y="4805293"/>
            <a:ext cx="389700" cy="1008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Open Sans"/>
              <a:ea typeface="Open Sans"/>
              <a:cs typeface="Open Sans"/>
              <a:sym typeface="Open Sans"/>
            </a:endParaRPr>
          </a:p>
        </p:txBody>
      </p:sp>
      <p:sp>
        <p:nvSpPr>
          <p:cNvPr id="381" name="Google Shape;381;p44"/>
          <p:cNvSpPr/>
          <p:nvPr/>
        </p:nvSpPr>
        <p:spPr>
          <a:xfrm>
            <a:off x="2820700" y="4805293"/>
            <a:ext cx="389700" cy="100800"/>
          </a:xfrm>
          <a:prstGeom prst="rect">
            <a:avLst/>
          </a:prstGeom>
          <a:solidFill>
            <a:schemeClr val="lt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Open Sans"/>
              <a:ea typeface="Open Sans"/>
              <a:cs typeface="Open Sans"/>
              <a:sym typeface="Open San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85" name="Shape 385"/>
        <p:cNvGrpSpPr/>
        <p:nvPr/>
      </p:nvGrpSpPr>
      <p:grpSpPr>
        <a:xfrm>
          <a:off x="0" y="0"/>
          <a:ext cx="0" cy="0"/>
          <a:chOff x="0" y="0"/>
          <a:chExt cx="0" cy="0"/>
        </a:xfrm>
      </p:grpSpPr>
      <p:sp>
        <p:nvSpPr>
          <p:cNvPr id="386" name="Google Shape;386;p45"/>
          <p:cNvSpPr txBox="1"/>
          <p:nvPr/>
        </p:nvSpPr>
        <p:spPr>
          <a:xfrm>
            <a:off x="584550" y="1301875"/>
            <a:ext cx="7002600" cy="3158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1000"/>
              </a:spcAft>
              <a:buNone/>
            </a:pPr>
            <a:r>
              <a:rPr b="1" lang="en" sz="2200"/>
              <a:t>Propositions</a:t>
            </a:r>
            <a:r>
              <a:rPr lang="en" sz="2200"/>
              <a:t> do not tell us the ontological status of things.  Such is the work of a metaphysician.  Logically, </a:t>
            </a:r>
            <a:r>
              <a:rPr b="1" lang="en" sz="2200"/>
              <a:t>propositions </a:t>
            </a:r>
            <a:r>
              <a:rPr lang="en" sz="2200"/>
              <a:t>only reveal the truth-condition of things, their state of affairs.  Only factual conditions are revealed by propositions.  </a:t>
            </a:r>
            <a:endParaRPr sz="2200">
              <a:solidFill>
                <a:schemeClr val="lt1"/>
              </a:solidFill>
              <a:latin typeface="Inter"/>
              <a:ea typeface="Inter"/>
              <a:cs typeface="Inter"/>
              <a:sym typeface="Inte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90" name="Shape 390"/>
        <p:cNvGrpSpPr/>
        <p:nvPr/>
      </p:nvGrpSpPr>
      <p:grpSpPr>
        <a:xfrm>
          <a:off x="0" y="0"/>
          <a:ext cx="0" cy="0"/>
          <a:chOff x="0" y="0"/>
          <a:chExt cx="0" cy="0"/>
        </a:xfrm>
      </p:grpSpPr>
      <p:sp>
        <p:nvSpPr>
          <p:cNvPr id="391" name="Google Shape;391;p46"/>
          <p:cNvSpPr txBox="1"/>
          <p:nvPr/>
        </p:nvSpPr>
        <p:spPr>
          <a:xfrm>
            <a:off x="1045775" y="1301875"/>
            <a:ext cx="6541500" cy="31587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400"/>
              <a:t>Science </a:t>
            </a:r>
            <a:r>
              <a:rPr lang="en" sz="2400"/>
              <a:t>is the experimental validation of empirical hypotheses that take the form of propositions.</a:t>
            </a:r>
            <a:endParaRPr sz="2400"/>
          </a:p>
          <a:p>
            <a:pPr indent="0" lvl="0" marL="0" rtl="0" algn="ctr">
              <a:spcBef>
                <a:spcPts val="0"/>
              </a:spcBef>
              <a:spcAft>
                <a:spcPts val="1000"/>
              </a:spcAft>
              <a:buNone/>
            </a:pPr>
            <a:r>
              <a:t/>
            </a:r>
            <a:endParaRPr b="1" sz="22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95" name="Shape 395"/>
        <p:cNvGrpSpPr/>
        <p:nvPr/>
      </p:nvGrpSpPr>
      <p:grpSpPr>
        <a:xfrm>
          <a:off x="0" y="0"/>
          <a:ext cx="0" cy="0"/>
          <a:chOff x="0" y="0"/>
          <a:chExt cx="0" cy="0"/>
        </a:xfrm>
      </p:grpSpPr>
      <p:sp>
        <p:nvSpPr>
          <p:cNvPr id="396" name="Google Shape;396;p47"/>
          <p:cNvSpPr txBox="1"/>
          <p:nvPr/>
        </p:nvSpPr>
        <p:spPr>
          <a:xfrm>
            <a:off x="584550" y="1301875"/>
            <a:ext cx="7002600" cy="3158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1000"/>
              </a:spcAft>
              <a:buNone/>
            </a:pPr>
            <a:r>
              <a:rPr b="1" lang="en" sz="2400"/>
              <a:t>Language </a:t>
            </a:r>
            <a:r>
              <a:rPr lang="en" sz="2400"/>
              <a:t>can be analyzed by way of propositions.  </a:t>
            </a:r>
            <a:endParaRPr sz="2400">
              <a:solidFill>
                <a:schemeClr val="lt1"/>
              </a:solidFill>
              <a:latin typeface="Inter"/>
              <a:ea typeface="Inter"/>
              <a:cs typeface="Inter"/>
              <a:sym typeface="Inte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pic>
        <p:nvPicPr>
          <p:cNvPr id="401" name="Google Shape;401;p48" title="translucent-floral-composition.jpg"/>
          <p:cNvPicPr preferRelativeResize="0"/>
          <p:nvPr>
            <p:ph idx="4" type="pic"/>
          </p:nvPr>
        </p:nvPicPr>
        <p:blipFill rotWithShape="1">
          <a:blip r:embed="rId3">
            <a:alphaModFix/>
          </a:blip>
          <a:srcRect b="2642" l="0" r="0" t="2633"/>
          <a:stretch/>
        </p:blipFill>
        <p:spPr>
          <a:xfrm>
            <a:off x="-538075" y="-4650"/>
            <a:ext cx="2551849" cy="5152799"/>
          </a:xfrm>
          <a:prstGeom prst="rect">
            <a:avLst/>
          </a:prstGeom>
        </p:spPr>
      </p:pic>
      <p:sp>
        <p:nvSpPr>
          <p:cNvPr id="402" name="Google Shape;402;p48"/>
          <p:cNvSpPr/>
          <p:nvPr/>
        </p:nvSpPr>
        <p:spPr>
          <a:xfrm>
            <a:off x="2013775" y="426850"/>
            <a:ext cx="5466600" cy="47163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200"/>
              <a:t>Logical language, in Russell’s point of view, is nothing but the total sum of all propositions.  Language reveals the world, or more appropriately, picture the world.  For analytic philosophers, such language must be a logical one, for it is a necessary requirement for language to be logical so that it can picture a world that is logical.  </a:t>
            </a:r>
            <a:endParaRPr sz="2200"/>
          </a:p>
          <a:p>
            <a:pPr indent="0" lvl="0" marL="0" rtl="0" algn="just">
              <a:lnSpc>
                <a:spcPct val="115000"/>
              </a:lnSpc>
              <a:spcBef>
                <a:spcPts val="1200"/>
              </a:spcBef>
              <a:spcAft>
                <a:spcPts val="0"/>
              </a:spcAft>
              <a:buNone/>
            </a:pPr>
            <a:r>
              <a:t/>
            </a:r>
            <a:endParaRPr sz="2000"/>
          </a:p>
          <a:p>
            <a:pPr indent="0" lvl="0" marL="0" rtl="0" algn="just">
              <a:lnSpc>
                <a:spcPct val="115000"/>
              </a:lnSpc>
              <a:spcBef>
                <a:spcPts val="1200"/>
              </a:spcBef>
              <a:spcAft>
                <a:spcPts val="0"/>
              </a:spcAft>
              <a:buNone/>
            </a:pPr>
            <a:r>
              <a:rPr lang="en" sz="1100"/>
              <a:t> </a:t>
            </a:r>
            <a:endParaRPr sz="11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pic>
        <p:nvPicPr>
          <p:cNvPr id="407" name="Google Shape;407;p49" title="translucent-floral-composition.jpg"/>
          <p:cNvPicPr preferRelativeResize="0"/>
          <p:nvPr>
            <p:ph idx="4" type="pic"/>
          </p:nvPr>
        </p:nvPicPr>
        <p:blipFill rotWithShape="1">
          <a:blip r:embed="rId3">
            <a:alphaModFix/>
          </a:blip>
          <a:srcRect b="2642" l="0" r="0" t="2633"/>
          <a:stretch/>
        </p:blipFill>
        <p:spPr>
          <a:xfrm>
            <a:off x="-538075" y="-4650"/>
            <a:ext cx="2551849" cy="5152799"/>
          </a:xfrm>
          <a:prstGeom prst="rect">
            <a:avLst/>
          </a:prstGeom>
        </p:spPr>
      </p:pic>
      <p:sp>
        <p:nvSpPr>
          <p:cNvPr id="408" name="Google Shape;408;p49"/>
          <p:cNvSpPr/>
          <p:nvPr/>
        </p:nvSpPr>
        <p:spPr>
          <a:xfrm>
            <a:off x="2013775" y="426850"/>
            <a:ext cx="5466600" cy="47163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200"/>
              <a:t>”</a:t>
            </a:r>
            <a:r>
              <a:rPr b="1" lang="en" sz="2200"/>
              <a:t>Logicians </a:t>
            </a:r>
            <a:r>
              <a:rPr lang="en" sz="2200"/>
              <a:t>are chiefly concerned with language used informatively affirming or denying propositions, formulating or evaluating arguments, and so on. </a:t>
            </a:r>
            <a:r>
              <a:rPr lang="en" sz="2200"/>
              <a:t> </a:t>
            </a:r>
            <a:endParaRPr sz="2200"/>
          </a:p>
          <a:p>
            <a:pPr indent="0" lvl="0" marL="0" rtl="0" algn="just">
              <a:lnSpc>
                <a:spcPct val="115000"/>
              </a:lnSpc>
              <a:spcBef>
                <a:spcPts val="1200"/>
              </a:spcBef>
              <a:spcAft>
                <a:spcPts val="0"/>
              </a:spcAft>
              <a:buNone/>
            </a:pPr>
            <a:r>
              <a:t/>
            </a:r>
            <a:endParaRPr sz="2000"/>
          </a:p>
          <a:p>
            <a:pPr indent="0" lvl="0" marL="0" rtl="0" algn="just">
              <a:lnSpc>
                <a:spcPct val="115000"/>
              </a:lnSpc>
              <a:spcBef>
                <a:spcPts val="1200"/>
              </a:spcBef>
              <a:spcAft>
                <a:spcPts val="0"/>
              </a:spcAft>
              <a:buNone/>
            </a:pPr>
            <a:r>
              <a:rPr lang="en" sz="1100"/>
              <a:t> </a:t>
            </a:r>
            <a:endParaRPr sz="11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pic>
        <p:nvPicPr>
          <p:cNvPr id="413" name="Google Shape;413;p50" title="translucent-floral-composition.jpg"/>
          <p:cNvPicPr preferRelativeResize="0"/>
          <p:nvPr>
            <p:ph idx="4" type="pic"/>
          </p:nvPr>
        </p:nvPicPr>
        <p:blipFill rotWithShape="1">
          <a:blip r:embed="rId3">
            <a:alphaModFix/>
          </a:blip>
          <a:srcRect b="2642" l="0" r="0" t="2633"/>
          <a:stretch/>
        </p:blipFill>
        <p:spPr>
          <a:xfrm>
            <a:off x="-538075" y="-4650"/>
            <a:ext cx="2551849" cy="5152799"/>
          </a:xfrm>
          <a:prstGeom prst="rect">
            <a:avLst/>
          </a:prstGeom>
        </p:spPr>
      </p:pic>
      <p:sp>
        <p:nvSpPr>
          <p:cNvPr id="414" name="Google Shape;414;p50"/>
          <p:cNvSpPr/>
          <p:nvPr/>
        </p:nvSpPr>
        <p:spPr>
          <a:xfrm>
            <a:off x="2013775" y="426850"/>
            <a:ext cx="5466600" cy="47163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1100"/>
              <a:t> </a:t>
            </a:r>
            <a:endParaRPr sz="1100"/>
          </a:p>
          <a:p>
            <a:pPr indent="12700" lvl="0" marL="0" rtl="0" algn="just">
              <a:lnSpc>
                <a:spcPct val="115000"/>
              </a:lnSpc>
              <a:spcBef>
                <a:spcPts val="1200"/>
              </a:spcBef>
              <a:spcAft>
                <a:spcPts val="0"/>
              </a:spcAft>
              <a:buNone/>
            </a:pPr>
            <a:r>
              <a:rPr lang="en" sz="2200"/>
              <a:t>The </a:t>
            </a:r>
            <a:r>
              <a:rPr b="1" lang="en" sz="2200"/>
              <a:t>uses of language</a:t>
            </a:r>
            <a:r>
              <a:rPr lang="en" sz="2200"/>
              <a:t> must be distinguished from the forms of language. The several uses of language (informative, expressive, etc.) are implemented using different forms. </a:t>
            </a:r>
            <a:r>
              <a:rPr b="1" lang="en" sz="2200"/>
              <a:t>Sentences</a:t>
            </a:r>
            <a:r>
              <a:rPr lang="en" sz="2200"/>
              <a:t> (the units of our language that express complete thoughts) may be declarative in form, or exclamatory, or imperative, or interrogative.</a:t>
            </a:r>
            <a:endParaRPr sz="2200"/>
          </a:p>
          <a:p>
            <a:pPr indent="0" lvl="0" marL="0" rtl="0" algn="just">
              <a:lnSpc>
                <a:spcPct val="115000"/>
              </a:lnSpc>
              <a:spcBef>
                <a:spcPts val="1200"/>
              </a:spcBef>
              <a:spcAft>
                <a:spcPts val="0"/>
              </a:spcAft>
              <a:buNone/>
            </a:pPr>
            <a:r>
              <a:t/>
            </a:r>
            <a:endParaRPr sz="2200"/>
          </a:p>
          <a:p>
            <a:pPr indent="0" lvl="0" marL="0" rtl="0" algn="just">
              <a:lnSpc>
                <a:spcPct val="115000"/>
              </a:lnSpc>
              <a:spcBef>
                <a:spcPts val="1200"/>
              </a:spcBef>
              <a:spcAft>
                <a:spcPts val="0"/>
              </a:spcAft>
              <a:buNone/>
            </a:pPr>
            <a:r>
              <a:t/>
            </a:r>
            <a:endParaRPr sz="2000"/>
          </a:p>
          <a:p>
            <a:pPr indent="0" lvl="0" marL="0" rtl="0" algn="just">
              <a:lnSpc>
                <a:spcPct val="115000"/>
              </a:lnSpc>
              <a:spcBef>
                <a:spcPts val="1200"/>
              </a:spcBef>
              <a:spcAft>
                <a:spcPts val="0"/>
              </a:spcAft>
              <a:buNone/>
            </a:pPr>
            <a:r>
              <a:rPr lang="en" sz="1100"/>
              <a:t> </a:t>
            </a:r>
            <a:endParaRPr sz="11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51"/>
          <p:cNvSpPr txBox="1"/>
          <p:nvPr>
            <p:ph type="title"/>
          </p:nvPr>
        </p:nvSpPr>
        <p:spPr>
          <a:xfrm>
            <a:off x="682950" y="1163175"/>
            <a:ext cx="5246100" cy="41970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300">
                <a:solidFill>
                  <a:srgbClr val="000000"/>
                </a:solidFill>
                <a:latin typeface="Arial"/>
                <a:ea typeface="Arial"/>
                <a:cs typeface="Arial"/>
                <a:sym typeface="Arial"/>
              </a:rPr>
              <a:t>Language</a:t>
            </a:r>
            <a:r>
              <a:rPr lang="en" sz="2300">
                <a:solidFill>
                  <a:srgbClr val="000000"/>
                </a:solidFill>
                <a:latin typeface="Arial"/>
                <a:ea typeface="Arial"/>
                <a:cs typeface="Arial"/>
                <a:sym typeface="Arial"/>
              </a:rPr>
              <a:t> that serves any one of the three principal functions may take any one of the four grammatical forms.</a:t>
            </a:r>
            <a:endParaRPr sz="2300">
              <a:solidFill>
                <a:srgbClr val="000000"/>
              </a:solidFill>
              <a:latin typeface="Arial"/>
              <a:ea typeface="Arial"/>
              <a:cs typeface="Arial"/>
              <a:sym typeface="Arial"/>
            </a:endParaRPr>
          </a:p>
          <a:p>
            <a:pPr indent="0" lvl="0" marL="0" rtl="0" algn="l">
              <a:spcBef>
                <a:spcPts val="0"/>
              </a:spcBef>
              <a:spcAft>
                <a:spcPts val="0"/>
              </a:spcAft>
              <a:buNone/>
            </a:pPr>
            <a:r>
              <a:t/>
            </a:r>
            <a:endParaRPr b="1" sz="2200">
              <a:solidFill>
                <a:srgbClr val="000000"/>
              </a:solidFill>
              <a:latin typeface="Arial"/>
              <a:ea typeface="Arial"/>
              <a:cs typeface="Arial"/>
              <a:sym typeface="Arial"/>
            </a:endParaRPr>
          </a:p>
        </p:txBody>
      </p:sp>
      <p:pic>
        <p:nvPicPr>
          <p:cNvPr id="420" name="Google Shape;420;p51" title="ethereal-fashion-portrait-with-floral-overlay.jpg"/>
          <p:cNvPicPr preferRelativeResize="0"/>
          <p:nvPr>
            <p:ph idx="5" type="pic"/>
          </p:nvPr>
        </p:nvPicPr>
        <p:blipFill rotWithShape="1">
          <a:blip r:embed="rId3">
            <a:alphaModFix/>
          </a:blip>
          <a:srcRect b="89" l="0" r="0" t="89"/>
          <a:stretch/>
        </p:blipFill>
        <p:spPr>
          <a:xfrm>
            <a:off x="6103900" y="0"/>
            <a:ext cx="2550401" cy="5143501"/>
          </a:xfrm>
          <a:prstGeom prst="rect">
            <a:avLst/>
          </a:prstGeom>
        </p:spPr>
      </p:pic>
      <p:sp>
        <p:nvSpPr>
          <p:cNvPr id="421" name="Google Shape;421;p51"/>
          <p:cNvSpPr/>
          <p:nvPr/>
        </p:nvSpPr>
        <p:spPr>
          <a:xfrm>
            <a:off x="6157250" y="0"/>
            <a:ext cx="1042200" cy="51435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Atkinson Hyperlegible Next Light"/>
              <a:ea typeface="Atkinson Hyperlegible Next Light"/>
              <a:cs typeface="Atkinson Hyperlegible Next Light"/>
              <a:sym typeface="Atkinson Hyperlegible Next Light"/>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52"/>
          <p:cNvSpPr txBox="1"/>
          <p:nvPr>
            <p:ph type="title"/>
          </p:nvPr>
        </p:nvSpPr>
        <p:spPr>
          <a:xfrm>
            <a:off x="228600" y="228600"/>
            <a:ext cx="77040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400">
                <a:solidFill>
                  <a:srgbClr val="000000"/>
                </a:solidFill>
                <a:latin typeface="Arial"/>
                <a:ea typeface="Arial"/>
                <a:cs typeface="Arial"/>
                <a:sym typeface="Arial"/>
              </a:rPr>
              <a:t>Logic : A Brief Introduction</a:t>
            </a:r>
            <a:endParaRPr b="1" sz="2400">
              <a:solidFill>
                <a:srgbClr val="000000"/>
              </a:solidFill>
              <a:latin typeface="Arial"/>
              <a:ea typeface="Arial"/>
              <a:cs typeface="Arial"/>
              <a:sym typeface="Arial"/>
            </a:endParaRPr>
          </a:p>
          <a:p>
            <a:pPr indent="0" lvl="0" marL="0" rtl="0" algn="l">
              <a:spcBef>
                <a:spcPts val="0"/>
              </a:spcBef>
              <a:spcAft>
                <a:spcPts val="0"/>
              </a:spcAft>
              <a:buNone/>
            </a:pPr>
            <a:r>
              <a:t/>
            </a:r>
            <a:endParaRPr/>
          </a:p>
        </p:txBody>
      </p:sp>
      <p:sp>
        <p:nvSpPr>
          <p:cNvPr id="427" name="Google Shape;427;p52"/>
          <p:cNvSpPr txBox="1"/>
          <p:nvPr/>
        </p:nvSpPr>
        <p:spPr>
          <a:xfrm>
            <a:off x="309600" y="1686325"/>
            <a:ext cx="1962900" cy="698700"/>
          </a:xfrm>
          <a:prstGeom prst="rect">
            <a:avLst/>
          </a:prstGeom>
          <a:noFill/>
          <a:ln>
            <a:noFill/>
          </a:ln>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2200">
                <a:solidFill>
                  <a:schemeClr val="dk2"/>
                </a:solidFill>
                <a:latin typeface="Fahkwang"/>
                <a:ea typeface="Fahkwang"/>
                <a:cs typeface="Fahkwang"/>
                <a:sym typeface="Fahkwang"/>
              </a:rPr>
              <a:t>• Expressive</a:t>
            </a:r>
            <a:endParaRPr sz="2200">
              <a:solidFill>
                <a:schemeClr val="dk2"/>
              </a:solidFill>
              <a:latin typeface="Fahkwang"/>
              <a:ea typeface="Fahkwang"/>
              <a:cs typeface="Fahkwang"/>
              <a:sym typeface="Fahkwang"/>
            </a:endParaRPr>
          </a:p>
          <a:p>
            <a:pPr indent="0" lvl="0" marL="0" rtl="0" algn="l">
              <a:spcBef>
                <a:spcPts val="0"/>
              </a:spcBef>
              <a:spcAft>
                <a:spcPts val="0"/>
              </a:spcAft>
              <a:buNone/>
            </a:pPr>
            <a:r>
              <a:t/>
            </a:r>
            <a:endParaRPr sz="1900">
              <a:solidFill>
                <a:schemeClr val="dk2"/>
              </a:solidFill>
              <a:latin typeface="Fahkwang"/>
              <a:ea typeface="Fahkwang"/>
              <a:cs typeface="Fahkwang"/>
              <a:sym typeface="Fahkwang"/>
            </a:endParaRPr>
          </a:p>
        </p:txBody>
      </p:sp>
      <p:sp>
        <p:nvSpPr>
          <p:cNvPr id="428" name="Google Shape;428;p52"/>
          <p:cNvSpPr txBox="1"/>
          <p:nvPr/>
        </p:nvSpPr>
        <p:spPr>
          <a:xfrm>
            <a:off x="2524001" y="1686325"/>
            <a:ext cx="1962900" cy="698700"/>
          </a:xfrm>
          <a:prstGeom prst="rect">
            <a:avLst/>
          </a:prstGeom>
          <a:noFill/>
          <a:ln>
            <a:noFill/>
          </a:ln>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2200">
                <a:solidFill>
                  <a:schemeClr val="dk2"/>
                </a:solidFill>
                <a:latin typeface="Fahkwang"/>
                <a:ea typeface="Fahkwang"/>
                <a:cs typeface="Fahkwang"/>
                <a:sym typeface="Fahkwang"/>
              </a:rPr>
              <a:t>• Directive</a:t>
            </a:r>
            <a:endParaRPr sz="2200">
              <a:solidFill>
                <a:schemeClr val="dk2"/>
              </a:solidFill>
              <a:latin typeface="Fahkwang"/>
              <a:ea typeface="Fahkwang"/>
              <a:cs typeface="Fahkwang"/>
              <a:sym typeface="Fahkwang"/>
            </a:endParaRPr>
          </a:p>
          <a:p>
            <a:pPr indent="0" lvl="0" marL="0" rtl="0" algn="l">
              <a:spcBef>
                <a:spcPts val="0"/>
              </a:spcBef>
              <a:spcAft>
                <a:spcPts val="0"/>
              </a:spcAft>
              <a:buNone/>
            </a:pPr>
            <a:r>
              <a:t/>
            </a:r>
            <a:endParaRPr sz="1900">
              <a:solidFill>
                <a:schemeClr val="dk2"/>
              </a:solidFill>
              <a:latin typeface="Fahkwang"/>
              <a:ea typeface="Fahkwang"/>
              <a:cs typeface="Fahkwang"/>
              <a:sym typeface="Fahkwang"/>
            </a:endParaRPr>
          </a:p>
        </p:txBody>
      </p:sp>
      <p:sp>
        <p:nvSpPr>
          <p:cNvPr id="429" name="Google Shape;429;p52"/>
          <p:cNvSpPr txBox="1"/>
          <p:nvPr/>
        </p:nvSpPr>
        <p:spPr>
          <a:xfrm>
            <a:off x="4486900" y="1688550"/>
            <a:ext cx="2214300" cy="698700"/>
          </a:xfrm>
          <a:prstGeom prst="rect">
            <a:avLst/>
          </a:prstGeom>
          <a:noFill/>
          <a:ln>
            <a:noFill/>
          </a:ln>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2200">
                <a:solidFill>
                  <a:schemeClr val="dk2"/>
                </a:solidFill>
                <a:latin typeface="Fahkwang"/>
                <a:ea typeface="Fahkwang"/>
                <a:cs typeface="Fahkwang"/>
                <a:sym typeface="Fahkwang"/>
              </a:rPr>
              <a:t>• Performative</a:t>
            </a:r>
            <a:endParaRPr sz="2200">
              <a:solidFill>
                <a:schemeClr val="dk2"/>
              </a:solidFill>
              <a:latin typeface="Fahkwang"/>
              <a:ea typeface="Fahkwang"/>
              <a:cs typeface="Fahkwang"/>
              <a:sym typeface="Fahkwang"/>
            </a:endParaRPr>
          </a:p>
          <a:p>
            <a:pPr indent="0" lvl="0" marL="0" rtl="0" algn="l">
              <a:spcBef>
                <a:spcPts val="0"/>
              </a:spcBef>
              <a:spcAft>
                <a:spcPts val="0"/>
              </a:spcAft>
              <a:buNone/>
            </a:pPr>
            <a:r>
              <a:t/>
            </a:r>
            <a:endParaRPr sz="1900">
              <a:solidFill>
                <a:schemeClr val="dk2"/>
              </a:solidFill>
              <a:latin typeface="Fahkwang"/>
              <a:ea typeface="Fahkwang"/>
              <a:cs typeface="Fahkwang"/>
              <a:sym typeface="Fahkwang"/>
            </a:endParaRPr>
          </a:p>
        </p:txBody>
      </p:sp>
      <p:sp>
        <p:nvSpPr>
          <p:cNvPr id="430" name="Google Shape;430;p52"/>
          <p:cNvSpPr txBox="1"/>
          <p:nvPr/>
        </p:nvSpPr>
        <p:spPr>
          <a:xfrm>
            <a:off x="6952800" y="1378497"/>
            <a:ext cx="1962900" cy="6987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lang="en" sz="2200"/>
              <a:t>• Ritual </a:t>
            </a:r>
            <a:endParaRPr sz="2200">
              <a:solidFill>
                <a:schemeClr val="dk2"/>
              </a:solidFill>
              <a:latin typeface="Fahkwang"/>
              <a:ea typeface="Fahkwang"/>
              <a:cs typeface="Fahkwang"/>
              <a:sym typeface="Fahkwang"/>
            </a:endParaRPr>
          </a:p>
        </p:txBody>
      </p:sp>
      <p:sp>
        <p:nvSpPr>
          <p:cNvPr id="431" name="Google Shape;431;p52"/>
          <p:cNvSpPr txBox="1"/>
          <p:nvPr/>
        </p:nvSpPr>
        <p:spPr>
          <a:xfrm>
            <a:off x="234575" y="2291575"/>
            <a:ext cx="8681100" cy="698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1800">
                <a:solidFill>
                  <a:schemeClr val="dk1"/>
                </a:solidFill>
                <a:latin typeface="Atkinson Hyperlegible Next"/>
                <a:ea typeface="Atkinson Hyperlegible Next"/>
                <a:cs typeface="Atkinson Hyperlegible Next"/>
                <a:sym typeface="Atkinson Hyperlegible Next"/>
              </a:rPr>
              <a:t>These broad categories of non-informative uses language will include the following:</a:t>
            </a:r>
            <a:endParaRPr b="1" sz="1800">
              <a:solidFill>
                <a:schemeClr val="dk1"/>
              </a:solidFill>
              <a:latin typeface="Atkinson Hyperlegible Next"/>
              <a:ea typeface="Atkinson Hyperlegible Next"/>
              <a:cs typeface="Atkinson Hyperlegible Next"/>
              <a:sym typeface="Atkinson Hyperlegible Next"/>
            </a:endParaRPr>
          </a:p>
          <a:p>
            <a:pPr indent="0" lvl="0" marL="0" rtl="0" algn="l">
              <a:spcBef>
                <a:spcPts val="0"/>
              </a:spcBef>
              <a:spcAft>
                <a:spcPts val="0"/>
              </a:spcAft>
              <a:buNone/>
            </a:pPr>
            <a:r>
              <a:t/>
            </a:r>
            <a:endParaRPr sz="1200">
              <a:solidFill>
                <a:schemeClr val="dk1"/>
              </a:solidFill>
              <a:latin typeface="Atkinson Hyperlegible Next Light"/>
              <a:ea typeface="Atkinson Hyperlegible Next Light"/>
              <a:cs typeface="Atkinson Hyperlegible Next Light"/>
              <a:sym typeface="Atkinson Hyperlegible Next Light"/>
            </a:endParaRPr>
          </a:p>
        </p:txBody>
      </p:sp>
      <p:sp>
        <p:nvSpPr>
          <p:cNvPr id="432" name="Google Shape;432;p52"/>
          <p:cNvSpPr txBox="1"/>
          <p:nvPr/>
        </p:nvSpPr>
        <p:spPr>
          <a:xfrm>
            <a:off x="309593" y="978225"/>
            <a:ext cx="1962900" cy="5334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Fahkwang"/>
                <a:ea typeface="Fahkwang"/>
                <a:cs typeface="Fahkwang"/>
                <a:sym typeface="Fahkwang"/>
              </a:rPr>
              <a:t>01</a:t>
            </a:r>
            <a:endParaRPr sz="2400">
              <a:solidFill>
                <a:schemeClr val="dk1"/>
              </a:solidFill>
              <a:latin typeface="Fahkwang"/>
              <a:ea typeface="Fahkwang"/>
              <a:cs typeface="Fahkwang"/>
              <a:sym typeface="Fahkwang"/>
            </a:endParaRPr>
          </a:p>
        </p:txBody>
      </p:sp>
      <p:sp>
        <p:nvSpPr>
          <p:cNvPr id="433" name="Google Shape;433;p52"/>
          <p:cNvSpPr txBox="1"/>
          <p:nvPr/>
        </p:nvSpPr>
        <p:spPr>
          <a:xfrm>
            <a:off x="2523999" y="978225"/>
            <a:ext cx="1962900" cy="5334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Fahkwang"/>
                <a:ea typeface="Fahkwang"/>
                <a:cs typeface="Fahkwang"/>
                <a:sym typeface="Fahkwang"/>
              </a:rPr>
              <a:t>02</a:t>
            </a:r>
            <a:endParaRPr sz="2400">
              <a:solidFill>
                <a:schemeClr val="dk1"/>
              </a:solidFill>
              <a:latin typeface="Fahkwang"/>
              <a:ea typeface="Fahkwang"/>
              <a:cs typeface="Fahkwang"/>
              <a:sym typeface="Fahkwang"/>
            </a:endParaRPr>
          </a:p>
        </p:txBody>
      </p:sp>
      <p:sp>
        <p:nvSpPr>
          <p:cNvPr id="434" name="Google Shape;434;p52"/>
          <p:cNvSpPr txBox="1"/>
          <p:nvPr/>
        </p:nvSpPr>
        <p:spPr>
          <a:xfrm>
            <a:off x="4738405" y="978225"/>
            <a:ext cx="1962900" cy="5334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Fahkwang"/>
                <a:ea typeface="Fahkwang"/>
                <a:cs typeface="Fahkwang"/>
                <a:sym typeface="Fahkwang"/>
              </a:rPr>
              <a:t>03</a:t>
            </a:r>
            <a:endParaRPr sz="2400">
              <a:solidFill>
                <a:schemeClr val="dk1"/>
              </a:solidFill>
              <a:latin typeface="Fahkwang"/>
              <a:ea typeface="Fahkwang"/>
              <a:cs typeface="Fahkwang"/>
              <a:sym typeface="Fahkwang"/>
            </a:endParaRPr>
          </a:p>
        </p:txBody>
      </p:sp>
      <p:sp>
        <p:nvSpPr>
          <p:cNvPr id="435" name="Google Shape;435;p52"/>
          <p:cNvSpPr txBox="1"/>
          <p:nvPr/>
        </p:nvSpPr>
        <p:spPr>
          <a:xfrm>
            <a:off x="6952812" y="978225"/>
            <a:ext cx="1962900" cy="5334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Fahkwang"/>
                <a:ea typeface="Fahkwang"/>
                <a:cs typeface="Fahkwang"/>
                <a:sym typeface="Fahkwang"/>
              </a:rPr>
              <a:t>04</a:t>
            </a:r>
            <a:endParaRPr sz="2400">
              <a:solidFill>
                <a:schemeClr val="dk1"/>
              </a:solidFill>
              <a:latin typeface="Fahkwang"/>
              <a:ea typeface="Fahkwang"/>
              <a:cs typeface="Fahkwang"/>
              <a:sym typeface="Fahkwang"/>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39" name="Shape 439"/>
        <p:cNvGrpSpPr/>
        <p:nvPr/>
      </p:nvGrpSpPr>
      <p:grpSpPr>
        <a:xfrm>
          <a:off x="0" y="0"/>
          <a:ext cx="0" cy="0"/>
          <a:chOff x="0" y="0"/>
          <a:chExt cx="0" cy="0"/>
        </a:xfrm>
      </p:grpSpPr>
      <p:sp>
        <p:nvSpPr>
          <p:cNvPr id="440" name="Google Shape;440;p53"/>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 The Expressive Use</a:t>
            </a:r>
            <a:endParaRPr sz="2400">
              <a:solidFill>
                <a:srgbClr val="000000"/>
              </a:solidFill>
              <a:latin typeface="Arial"/>
              <a:ea typeface="Arial"/>
              <a:cs typeface="Arial"/>
              <a:sym typeface="Arial"/>
            </a:endParaRPr>
          </a:p>
          <a:p>
            <a:pPr indent="0" lvl="0" marL="0" rtl="0" algn="l">
              <a:spcBef>
                <a:spcPts val="0"/>
              </a:spcBef>
              <a:spcAft>
                <a:spcPts val="0"/>
              </a:spcAft>
              <a:buNone/>
            </a:pPr>
            <a:r>
              <a:t/>
            </a:r>
            <a:endParaRPr/>
          </a:p>
        </p:txBody>
      </p:sp>
      <p:sp>
        <p:nvSpPr>
          <p:cNvPr id="441" name="Google Shape;441;p53"/>
          <p:cNvSpPr txBox="1"/>
          <p:nvPr/>
        </p:nvSpPr>
        <p:spPr>
          <a:xfrm>
            <a:off x="584550" y="1301875"/>
            <a:ext cx="7002600" cy="3158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1000"/>
              </a:spcAft>
              <a:buNone/>
            </a:pPr>
            <a:r>
              <a:rPr lang="en" sz="2200"/>
              <a:t>Consider this </a:t>
            </a:r>
            <a:r>
              <a:rPr b="1" lang="en" sz="2200"/>
              <a:t>example</a:t>
            </a:r>
            <a:r>
              <a:rPr lang="en" sz="2200"/>
              <a:t>: Someone says, “I am so sorry your cat is ill. Please accept my sympathy." It should be clear to you that the primary function of these sentences is not to inform someone of something. There is little, if any, intention to inform, despite the fact that some information is conveyed (information about the health of the cat, the psychological state of the speaker, and so forth). </a:t>
            </a:r>
            <a:endParaRPr sz="2200">
              <a:solidFill>
                <a:schemeClr val="lt1"/>
              </a:solidFill>
              <a:latin typeface="Inter"/>
              <a:ea typeface="Inter"/>
              <a:cs typeface="Inter"/>
              <a:sym typeface="Inte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45" name="Shape 445"/>
        <p:cNvGrpSpPr/>
        <p:nvPr/>
      </p:nvGrpSpPr>
      <p:grpSpPr>
        <a:xfrm>
          <a:off x="0" y="0"/>
          <a:ext cx="0" cy="0"/>
          <a:chOff x="0" y="0"/>
          <a:chExt cx="0" cy="0"/>
        </a:xfrm>
      </p:grpSpPr>
      <p:sp>
        <p:nvSpPr>
          <p:cNvPr id="446" name="Google Shape;446;p54"/>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 The Directive Use</a:t>
            </a:r>
            <a:endParaRPr sz="2400">
              <a:solidFill>
                <a:srgbClr val="000000"/>
              </a:solidFill>
              <a:latin typeface="Arial"/>
              <a:ea typeface="Arial"/>
              <a:cs typeface="Arial"/>
              <a:sym typeface="Arial"/>
            </a:endParaRPr>
          </a:p>
          <a:p>
            <a:pPr indent="0" lvl="0" marL="0" rtl="0" algn="l">
              <a:spcBef>
                <a:spcPts val="0"/>
              </a:spcBef>
              <a:spcAft>
                <a:spcPts val="0"/>
              </a:spcAft>
              <a:buNone/>
            </a:pPr>
            <a:r>
              <a:t/>
            </a:r>
            <a:endParaRPr/>
          </a:p>
        </p:txBody>
      </p:sp>
      <p:sp>
        <p:nvSpPr>
          <p:cNvPr id="447" name="Google Shape;447;p54"/>
          <p:cNvSpPr txBox="1"/>
          <p:nvPr/>
        </p:nvSpPr>
        <p:spPr>
          <a:xfrm>
            <a:off x="584550" y="1301875"/>
            <a:ext cx="7002600" cy="3158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1000"/>
              </a:spcAft>
              <a:buNone/>
            </a:pPr>
            <a:r>
              <a:rPr lang="en" sz="2200"/>
              <a:t>Here we have yet another task that sentences are used to accomplish. In this case, the task is to get someone to do, or not to do some action. Suppose someone says: “Take your cat to the veterinarian!” It would be a mistake to think that this person was trying merely to convey information or to express his or her feelings. </a:t>
            </a:r>
            <a:endParaRPr sz="2200">
              <a:solidFill>
                <a:schemeClr val="lt1"/>
              </a:solidFill>
              <a:latin typeface="Inter"/>
              <a:ea typeface="Inter"/>
              <a:cs typeface="Inter"/>
              <a:sym typeface="Inte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51" name="Shape 451"/>
        <p:cNvGrpSpPr/>
        <p:nvPr/>
      </p:nvGrpSpPr>
      <p:grpSpPr>
        <a:xfrm>
          <a:off x="0" y="0"/>
          <a:ext cx="0" cy="0"/>
          <a:chOff x="0" y="0"/>
          <a:chExt cx="0" cy="0"/>
        </a:xfrm>
      </p:grpSpPr>
      <p:sp>
        <p:nvSpPr>
          <p:cNvPr id="452" name="Google Shape;452;p55"/>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 The Directive Use</a:t>
            </a:r>
            <a:endParaRPr sz="2400">
              <a:solidFill>
                <a:srgbClr val="000000"/>
              </a:solidFill>
              <a:latin typeface="Arial"/>
              <a:ea typeface="Arial"/>
              <a:cs typeface="Arial"/>
              <a:sym typeface="Arial"/>
            </a:endParaRPr>
          </a:p>
          <a:p>
            <a:pPr indent="0" lvl="0" marL="0" rtl="0" algn="l">
              <a:spcBef>
                <a:spcPts val="0"/>
              </a:spcBef>
              <a:spcAft>
                <a:spcPts val="0"/>
              </a:spcAft>
              <a:buNone/>
            </a:pPr>
            <a:r>
              <a:t/>
            </a:r>
            <a:endParaRPr/>
          </a:p>
        </p:txBody>
      </p:sp>
      <p:sp>
        <p:nvSpPr>
          <p:cNvPr id="453" name="Google Shape;453;p55"/>
          <p:cNvSpPr txBox="1"/>
          <p:nvPr/>
        </p:nvSpPr>
        <p:spPr>
          <a:xfrm>
            <a:off x="584550" y="1301875"/>
            <a:ext cx="7002600" cy="3158700"/>
          </a:xfrm>
          <a:prstGeom prst="rect">
            <a:avLst/>
          </a:prstGeom>
          <a:noFill/>
          <a:ln>
            <a:noFill/>
          </a:ln>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200"/>
              <a:t>Accordingly, </a:t>
            </a:r>
            <a:r>
              <a:rPr b="1" lang="en" sz="2200"/>
              <a:t>directives</a:t>
            </a:r>
            <a:r>
              <a:rPr lang="en" sz="2200"/>
              <a:t> do not ordinarily form a part of arguments. However, even though such directives are neither true nor false, it does make sense to appraise them as, for example, appropriate or inappropriate, warranted or unwarranted, loving or hateful.</a:t>
            </a:r>
            <a:endParaRPr sz="2200"/>
          </a:p>
          <a:p>
            <a:pPr indent="0" lvl="0" marL="0" rtl="0" algn="ctr">
              <a:spcBef>
                <a:spcPts val="0"/>
              </a:spcBef>
              <a:spcAft>
                <a:spcPts val="1000"/>
              </a:spcAft>
              <a:buNone/>
            </a:pPr>
            <a:r>
              <a:t/>
            </a:r>
            <a:endParaRPr sz="22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57" name="Shape 457"/>
        <p:cNvGrpSpPr/>
        <p:nvPr/>
      </p:nvGrpSpPr>
      <p:grpSpPr>
        <a:xfrm>
          <a:off x="0" y="0"/>
          <a:ext cx="0" cy="0"/>
          <a:chOff x="0" y="0"/>
          <a:chExt cx="0" cy="0"/>
        </a:xfrm>
      </p:grpSpPr>
      <p:sp>
        <p:nvSpPr>
          <p:cNvPr id="458" name="Google Shape;458;p56"/>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 The Directive Use</a:t>
            </a:r>
            <a:endParaRPr sz="2400">
              <a:solidFill>
                <a:srgbClr val="000000"/>
              </a:solidFill>
              <a:latin typeface="Arial"/>
              <a:ea typeface="Arial"/>
              <a:cs typeface="Arial"/>
              <a:sym typeface="Arial"/>
            </a:endParaRPr>
          </a:p>
          <a:p>
            <a:pPr indent="0" lvl="0" marL="0" rtl="0" algn="l">
              <a:spcBef>
                <a:spcPts val="0"/>
              </a:spcBef>
              <a:spcAft>
                <a:spcPts val="0"/>
              </a:spcAft>
              <a:buNone/>
            </a:pPr>
            <a:r>
              <a:t/>
            </a:r>
            <a:endParaRPr/>
          </a:p>
        </p:txBody>
      </p:sp>
      <p:sp>
        <p:nvSpPr>
          <p:cNvPr id="459" name="Google Shape;459;p56"/>
          <p:cNvSpPr txBox="1"/>
          <p:nvPr/>
        </p:nvSpPr>
        <p:spPr>
          <a:xfrm>
            <a:off x="584550" y="1301875"/>
            <a:ext cx="7002600" cy="3158700"/>
          </a:xfrm>
          <a:prstGeom prst="rect">
            <a:avLst/>
          </a:prstGeom>
          <a:noFill/>
          <a:ln>
            <a:noFill/>
          </a:ln>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200"/>
              <a:t>What this example also makes clear is that one and the same sentence can involve more than one language use. Indeed, more than two functions can be present. With a certain urgency of voice, I may well add the expressive function to my claim and directive: “Take your cat to the veterinarian right now!” </a:t>
            </a:r>
            <a:endParaRPr sz="2200"/>
          </a:p>
          <a:p>
            <a:pPr indent="0" lvl="0" marL="0" rtl="0" algn="ctr">
              <a:spcBef>
                <a:spcPts val="0"/>
              </a:spcBef>
              <a:spcAft>
                <a:spcPts val="1000"/>
              </a:spcAft>
              <a:buNone/>
            </a:pPr>
            <a:r>
              <a:t/>
            </a:r>
            <a:endParaRPr sz="22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63" name="Shape 463"/>
        <p:cNvGrpSpPr/>
        <p:nvPr/>
      </p:nvGrpSpPr>
      <p:grpSpPr>
        <a:xfrm>
          <a:off x="0" y="0"/>
          <a:ext cx="0" cy="0"/>
          <a:chOff x="0" y="0"/>
          <a:chExt cx="0" cy="0"/>
        </a:xfrm>
      </p:grpSpPr>
      <p:sp>
        <p:nvSpPr>
          <p:cNvPr id="464" name="Google Shape;464;p57"/>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 The Performative Use</a:t>
            </a:r>
            <a:endParaRPr sz="2400">
              <a:solidFill>
                <a:srgbClr val="000000"/>
              </a:solidFill>
              <a:latin typeface="Arial"/>
              <a:ea typeface="Arial"/>
              <a:cs typeface="Arial"/>
              <a:sym typeface="Arial"/>
            </a:endParaRPr>
          </a:p>
          <a:p>
            <a:pPr indent="0" lvl="0" marL="0" rtl="0" algn="l">
              <a:spcBef>
                <a:spcPts val="0"/>
              </a:spcBef>
              <a:spcAft>
                <a:spcPts val="0"/>
              </a:spcAft>
              <a:buNone/>
            </a:pPr>
            <a:r>
              <a:t/>
            </a:r>
            <a:endParaRPr/>
          </a:p>
        </p:txBody>
      </p:sp>
      <p:sp>
        <p:nvSpPr>
          <p:cNvPr id="465" name="Google Shape;465;p57"/>
          <p:cNvSpPr txBox="1"/>
          <p:nvPr/>
        </p:nvSpPr>
        <p:spPr>
          <a:xfrm>
            <a:off x="584550" y="1301875"/>
            <a:ext cx="7002600" cy="3158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1000"/>
              </a:spcAft>
              <a:buNone/>
            </a:pPr>
            <a:r>
              <a:rPr lang="en" sz="2200"/>
              <a:t>For example, informing, directing, venting. The </a:t>
            </a:r>
            <a:r>
              <a:rPr b="1" lang="en" sz="2200"/>
              <a:t>performative language use</a:t>
            </a:r>
            <a:r>
              <a:rPr lang="en" sz="2200"/>
              <a:t> is a special case of doing things with words. In the case of the performative language use, some particular action is accomplished in and by saying certain things in certain circumstances.</a:t>
            </a:r>
            <a:endParaRPr sz="2200">
              <a:solidFill>
                <a:schemeClr val="lt1"/>
              </a:solidFill>
              <a:latin typeface="Inter"/>
              <a:ea typeface="Inter"/>
              <a:cs typeface="Inter"/>
              <a:sym typeface="Inte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69" name="Shape 469"/>
        <p:cNvGrpSpPr/>
        <p:nvPr/>
      </p:nvGrpSpPr>
      <p:grpSpPr>
        <a:xfrm>
          <a:off x="0" y="0"/>
          <a:ext cx="0" cy="0"/>
          <a:chOff x="0" y="0"/>
          <a:chExt cx="0" cy="0"/>
        </a:xfrm>
      </p:grpSpPr>
      <p:sp>
        <p:nvSpPr>
          <p:cNvPr id="470" name="Google Shape;470;p58"/>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 The Performative Use</a:t>
            </a:r>
            <a:endParaRPr sz="2400">
              <a:solidFill>
                <a:srgbClr val="000000"/>
              </a:solidFill>
              <a:latin typeface="Arial"/>
              <a:ea typeface="Arial"/>
              <a:cs typeface="Arial"/>
              <a:sym typeface="Arial"/>
            </a:endParaRPr>
          </a:p>
          <a:p>
            <a:pPr indent="0" lvl="0" marL="0" rtl="0" algn="l">
              <a:spcBef>
                <a:spcPts val="0"/>
              </a:spcBef>
              <a:spcAft>
                <a:spcPts val="0"/>
              </a:spcAft>
              <a:buNone/>
            </a:pPr>
            <a:r>
              <a:t/>
            </a:r>
            <a:endParaRPr/>
          </a:p>
        </p:txBody>
      </p:sp>
      <p:sp>
        <p:nvSpPr>
          <p:cNvPr id="471" name="Google Shape;471;p58"/>
          <p:cNvSpPr txBox="1"/>
          <p:nvPr/>
        </p:nvSpPr>
        <p:spPr>
          <a:xfrm>
            <a:off x="584550" y="1301875"/>
            <a:ext cx="7002600" cy="3158700"/>
          </a:xfrm>
          <a:prstGeom prst="rect">
            <a:avLst/>
          </a:prstGeom>
          <a:noFill/>
          <a:ln>
            <a:noFill/>
          </a:ln>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lang="en" sz="2200"/>
              <a:t>For example</a:t>
            </a:r>
            <a:r>
              <a:rPr lang="en" sz="2200"/>
              <a:t>, just saying the words, “I bet you,” is not sufficient for engaging in the act of betting, for among other things, you must agree to enter the wager. Lots of things can go wrong. If you do not agree, my attempt to bet you something fails I said the words, “I bet” but I did not bet you.</a:t>
            </a:r>
            <a:endParaRPr sz="2200"/>
          </a:p>
          <a:p>
            <a:pPr indent="0" lvl="0" marL="0" rtl="0" algn="ctr">
              <a:spcBef>
                <a:spcPts val="0"/>
              </a:spcBef>
              <a:spcAft>
                <a:spcPts val="1000"/>
              </a:spcAft>
              <a:buNone/>
            </a:pPr>
            <a:r>
              <a:t/>
            </a:r>
            <a:endParaRPr sz="22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75" name="Shape 475"/>
        <p:cNvGrpSpPr/>
        <p:nvPr/>
      </p:nvGrpSpPr>
      <p:grpSpPr>
        <a:xfrm>
          <a:off x="0" y="0"/>
          <a:ext cx="0" cy="0"/>
          <a:chOff x="0" y="0"/>
          <a:chExt cx="0" cy="0"/>
        </a:xfrm>
      </p:grpSpPr>
      <p:sp>
        <p:nvSpPr>
          <p:cNvPr id="476" name="Google Shape;476;p59"/>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 The Ritual Use</a:t>
            </a:r>
            <a:endParaRPr sz="2400">
              <a:solidFill>
                <a:srgbClr val="000000"/>
              </a:solidFill>
              <a:latin typeface="Arial"/>
              <a:ea typeface="Arial"/>
              <a:cs typeface="Arial"/>
              <a:sym typeface="Arial"/>
            </a:endParaRPr>
          </a:p>
          <a:p>
            <a:pPr indent="0" lvl="0" marL="0" rtl="0" algn="l">
              <a:spcBef>
                <a:spcPts val="0"/>
              </a:spcBef>
              <a:spcAft>
                <a:spcPts val="0"/>
              </a:spcAft>
              <a:buNone/>
            </a:pPr>
            <a:r>
              <a:t/>
            </a:r>
            <a:endParaRPr/>
          </a:p>
        </p:txBody>
      </p:sp>
      <p:sp>
        <p:nvSpPr>
          <p:cNvPr id="477" name="Google Shape;477;p59"/>
          <p:cNvSpPr txBox="1"/>
          <p:nvPr/>
        </p:nvSpPr>
        <p:spPr>
          <a:xfrm>
            <a:off x="584550" y="1301875"/>
            <a:ext cx="7002600" cy="3158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1000"/>
              </a:spcAft>
              <a:buNone/>
            </a:pPr>
            <a:r>
              <a:rPr lang="en" sz="2200"/>
              <a:t>The </a:t>
            </a:r>
            <a:r>
              <a:rPr b="1" lang="en" sz="2200"/>
              <a:t>ritual language</a:t>
            </a:r>
            <a:r>
              <a:rPr lang="en" sz="2200"/>
              <a:t> use is very closely related to the performative function. As in the case of the performative, the ritual function may involve the accomplishment of some deed by the use of words. </a:t>
            </a:r>
            <a:endParaRPr sz="2200">
              <a:solidFill>
                <a:schemeClr val="lt1"/>
              </a:solidFill>
              <a:latin typeface="Inter"/>
              <a:ea typeface="Inter"/>
              <a:cs typeface="Inter"/>
              <a:sym typeface="Inte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81" name="Shape 481"/>
        <p:cNvGrpSpPr/>
        <p:nvPr/>
      </p:nvGrpSpPr>
      <p:grpSpPr>
        <a:xfrm>
          <a:off x="0" y="0"/>
          <a:ext cx="0" cy="0"/>
          <a:chOff x="0" y="0"/>
          <a:chExt cx="0" cy="0"/>
        </a:xfrm>
      </p:grpSpPr>
      <p:sp>
        <p:nvSpPr>
          <p:cNvPr id="482" name="Google Shape;482;p60"/>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 The Ritual Use</a:t>
            </a:r>
            <a:endParaRPr sz="2400">
              <a:solidFill>
                <a:srgbClr val="000000"/>
              </a:solidFill>
              <a:latin typeface="Arial"/>
              <a:ea typeface="Arial"/>
              <a:cs typeface="Arial"/>
              <a:sym typeface="Arial"/>
            </a:endParaRPr>
          </a:p>
          <a:p>
            <a:pPr indent="0" lvl="0" marL="0" rtl="0" algn="l">
              <a:spcBef>
                <a:spcPts val="0"/>
              </a:spcBef>
              <a:spcAft>
                <a:spcPts val="0"/>
              </a:spcAft>
              <a:buNone/>
            </a:pPr>
            <a:r>
              <a:t/>
            </a:r>
            <a:endParaRPr/>
          </a:p>
        </p:txBody>
      </p:sp>
      <p:sp>
        <p:nvSpPr>
          <p:cNvPr id="483" name="Google Shape;483;p60"/>
          <p:cNvSpPr txBox="1"/>
          <p:nvPr/>
        </p:nvSpPr>
        <p:spPr>
          <a:xfrm>
            <a:off x="584550" y="1301875"/>
            <a:ext cx="7002600" cy="3158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1000"/>
              </a:spcAft>
              <a:buNone/>
            </a:pPr>
            <a:r>
              <a:rPr b="1" lang="en" sz="2200"/>
              <a:t>For example</a:t>
            </a:r>
            <a:r>
              <a:rPr lang="en" sz="2200"/>
              <a:t>, in saying the words of the pledge of allegiance to the flag, we may well be doing something, namely, pledging our allegiance to our country.</a:t>
            </a:r>
            <a:endParaRPr sz="2200">
              <a:solidFill>
                <a:schemeClr val="lt1"/>
              </a:solidFill>
              <a:latin typeface="Inter"/>
              <a:ea typeface="Inter"/>
              <a:cs typeface="Inter"/>
              <a:sym typeface="Inte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87" name="Shape 487"/>
        <p:cNvGrpSpPr/>
        <p:nvPr/>
      </p:nvGrpSpPr>
      <p:grpSpPr>
        <a:xfrm>
          <a:off x="0" y="0"/>
          <a:ext cx="0" cy="0"/>
          <a:chOff x="0" y="0"/>
          <a:chExt cx="0" cy="0"/>
        </a:xfrm>
      </p:grpSpPr>
      <p:sp>
        <p:nvSpPr>
          <p:cNvPr id="488" name="Google Shape;488;p61"/>
          <p:cNvSpPr txBox="1"/>
          <p:nvPr>
            <p:ph type="title"/>
          </p:nvPr>
        </p:nvSpPr>
        <p:spPr>
          <a:xfrm>
            <a:off x="713225" y="539500"/>
            <a:ext cx="7717500" cy="482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solidFill>
                  <a:srgbClr val="000000"/>
                </a:solidFill>
                <a:latin typeface="Arial"/>
                <a:ea typeface="Arial"/>
                <a:cs typeface="Arial"/>
                <a:sym typeface="Arial"/>
              </a:rPr>
              <a:t>READINGS AND VIDEO</a:t>
            </a:r>
            <a:endParaRPr sz="3000"/>
          </a:p>
        </p:txBody>
      </p:sp>
      <p:grpSp>
        <p:nvGrpSpPr>
          <p:cNvPr id="489" name="Google Shape;489;p61"/>
          <p:cNvGrpSpPr/>
          <p:nvPr/>
        </p:nvGrpSpPr>
        <p:grpSpPr>
          <a:xfrm>
            <a:off x="8140900" y="2447514"/>
            <a:ext cx="296450" cy="253295"/>
            <a:chOff x="866243" y="2291587"/>
            <a:chExt cx="415546" cy="355053"/>
          </a:xfrm>
        </p:grpSpPr>
        <p:sp>
          <p:nvSpPr>
            <p:cNvPr id="490" name="Google Shape;490;p61"/>
            <p:cNvSpPr/>
            <p:nvPr/>
          </p:nvSpPr>
          <p:spPr>
            <a:xfrm>
              <a:off x="1053756" y="2523748"/>
              <a:ext cx="103998" cy="81706"/>
            </a:xfrm>
            <a:custGeom>
              <a:rect b="b" l="l" r="r" t="t"/>
              <a:pathLst>
                <a:path extrusionOk="0" h="2573" w="3275">
                  <a:moveTo>
                    <a:pt x="2358" y="393"/>
                  </a:moveTo>
                  <a:cubicBezTo>
                    <a:pt x="2418" y="393"/>
                    <a:pt x="2465" y="429"/>
                    <a:pt x="2489" y="488"/>
                  </a:cubicBezTo>
                  <a:lnTo>
                    <a:pt x="2823" y="1262"/>
                  </a:lnTo>
                  <a:cubicBezTo>
                    <a:pt x="2846" y="1322"/>
                    <a:pt x="2823" y="1405"/>
                    <a:pt x="2739" y="1441"/>
                  </a:cubicBezTo>
                  <a:lnTo>
                    <a:pt x="989" y="2179"/>
                  </a:lnTo>
                  <a:cubicBezTo>
                    <a:pt x="977" y="2179"/>
                    <a:pt x="953" y="2203"/>
                    <a:pt x="929" y="2203"/>
                  </a:cubicBezTo>
                  <a:cubicBezTo>
                    <a:pt x="870" y="2203"/>
                    <a:pt x="822" y="2167"/>
                    <a:pt x="787" y="2108"/>
                  </a:cubicBezTo>
                  <a:lnTo>
                    <a:pt x="465" y="1334"/>
                  </a:lnTo>
                  <a:cubicBezTo>
                    <a:pt x="441" y="1262"/>
                    <a:pt x="465" y="1191"/>
                    <a:pt x="537" y="1155"/>
                  </a:cubicBezTo>
                  <a:lnTo>
                    <a:pt x="2299" y="417"/>
                  </a:lnTo>
                  <a:cubicBezTo>
                    <a:pt x="2311" y="417"/>
                    <a:pt x="2322" y="393"/>
                    <a:pt x="2358" y="393"/>
                  </a:cubicBezTo>
                  <a:close/>
                  <a:moveTo>
                    <a:pt x="2358" y="0"/>
                  </a:moveTo>
                  <a:cubicBezTo>
                    <a:pt x="2287" y="0"/>
                    <a:pt x="2227" y="12"/>
                    <a:pt x="2144" y="36"/>
                  </a:cubicBezTo>
                  <a:lnTo>
                    <a:pt x="394" y="786"/>
                  </a:lnTo>
                  <a:cubicBezTo>
                    <a:pt x="120" y="905"/>
                    <a:pt x="1" y="1203"/>
                    <a:pt x="108" y="1465"/>
                  </a:cubicBezTo>
                  <a:lnTo>
                    <a:pt x="429" y="2239"/>
                  </a:lnTo>
                  <a:cubicBezTo>
                    <a:pt x="525" y="2441"/>
                    <a:pt x="703" y="2572"/>
                    <a:pt x="929" y="2572"/>
                  </a:cubicBezTo>
                  <a:cubicBezTo>
                    <a:pt x="1001" y="2572"/>
                    <a:pt x="1060" y="2560"/>
                    <a:pt x="1132" y="2524"/>
                  </a:cubicBezTo>
                  <a:lnTo>
                    <a:pt x="2894" y="1786"/>
                  </a:lnTo>
                  <a:cubicBezTo>
                    <a:pt x="3156" y="1679"/>
                    <a:pt x="3275" y="1370"/>
                    <a:pt x="3180" y="1096"/>
                  </a:cubicBezTo>
                  <a:lnTo>
                    <a:pt x="2846" y="322"/>
                  </a:lnTo>
                  <a:cubicBezTo>
                    <a:pt x="2763" y="131"/>
                    <a:pt x="2584" y="0"/>
                    <a:pt x="235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61"/>
            <p:cNvSpPr/>
            <p:nvPr/>
          </p:nvSpPr>
          <p:spPr>
            <a:xfrm>
              <a:off x="1076461" y="2409176"/>
              <a:ext cx="79419" cy="60525"/>
            </a:xfrm>
            <a:custGeom>
              <a:rect b="b" l="l" r="r" t="t"/>
              <a:pathLst>
                <a:path extrusionOk="0" h="1906" w="2501">
                  <a:moveTo>
                    <a:pt x="1250" y="370"/>
                  </a:moveTo>
                  <a:cubicBezTo>
                    <a:pt x="1715" y="370"/>
                    <a:pt x="2119" y="620"/>
                    <a:pt x="2119" y="941"/>
                  </a:cubicBezTo>
                  <a:cubicBezTo>
                    <a:pt x="2119" y="1251"/>
                    <a:pt x="1715" y="1501"/>
                    <a:pt x="1250" y="1501"/>
                  </a:cubicBezTo>
                  <a:cubicBezTo>
                    <a:pt x="798" y="1501"/>
                    <a:pt x="393" y="1251"/>
                    <a:pt x="393" y="941"/>
                  </a:cubicBezTo>
                  <a:cubicBezTo>
                    <a:pt x="393" y="620"/>
                    <a:pt x="786" y="370"/>
                    <a:pt x="1250" y="370"/>
                  </a:cubicBezTo>
                  <a:close/>
                  <a:moveTo>
                    <a:pt x="1250" y="1"/>
                  </a:moveTo>
                  <a:cubicBezTo>
                    <a:pt x="929" y="1"/>
                    <a:pt x="631" y="96"/>
                    <a:pt x="393" y="251"/>
                  </a:cubicBezTo>
                  <a:cubicBezTo>
                    <a:pt x="143" y="429"/>
                    <a:pt x="0" y="691"/>
                    <a:pt x="0" y="953"/>
                  </a:cubicBezTo>
                  <a:cubicBezTo>
                    <a:pt x="0" y="1227"/>
                    <a:pt x="143" y="1465"/>
                    <a:pt x="393" y="1656"/>
                  </a:cubicBezTo>
                  <a:cubicBezTo>
                    <a:pt x="631" y="1822"/>
                    <a:pt x="929" y="1906"/>
                    <a:pt x="1250" y="1906"/>
                  </a:cubicBezTo>
                  <a:cubicBezTo>
                    <a:pt x="1584" y="1906"/>
                    <a:pt x="1881" y="1810"/>
                    <a:pt x="2119" y="1656"/>
                  </a:cubicBezTo>
                  <a:cubicBezTo>
                    <a:pt x="2369" y="1477"/>
                    <a:pt x="2500" y="1227"/>
                    <a:pt x="2500" y="953"/>
                  </a:cubicBezTo>
                  <a:cubicBezTo>
                    <a:pt x="2500" y="691"/>
                    <a:pt x="2358" y="429"/>
                    <a:pt x="2119" y="251"/>
                  </a:cubicBezTo>
                  <a:cubicBezTo>
                    <a:pt x="1881" y="96"/>
                    <a:pt x="1584" y="1"/>
                    <a:pt x="125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61"/>
            <p:cNvSpPr/>
            <p:nvPr/>
          </p:nvSpPr>
          <p:spPr>
            <a:xfrm>
              <a:off x="985324" y="2448488"/>
              <a:ext cx="86628" cy="94185"/>
            </a:xfrm>
            <a:custGeom>
              <a:rect b="b" l="l" r="r" t="t"/>
              <a:pathLst>
                <a:path extrusionOk="0" h="2966" w="2728">
                  <a:moveTo>
                    <a:pt x="977" y="370"/>
                  </a:moveTo>
                  <a:lnTo>
                    <a:pt x="1537" y="430"/>
                  </a:lnTo>
                  <a:cubicBezTo>
                    <a:pt x="1608" y="442"/>
                    <a:pt x="1680" y="489"/>
                    <a:pt x="1715" y="561"/>
                  </a:cubicBezTo>
                  <a:lnTo>
                    <a:pt x="2287" y="1858"/>
                  </a:lnTo>
                  <a:cubicBezTo>
                    <a:pt x="2322" y="1918"/>
                    <a:pt x="2322" y="1977"/>
                    <a:pt x="2311" y="2037"/>
                  </a:cubicBezTo>
                  <a:cubicBezTo>
                    <a:pt x="2299" y="2096"/>
                    <a:pt x="2251" y="2144"/>
                    <a:pt x="2191" y="2156"/>
                  </a:cubicBezTo>
                  <a:lnTo>
                    <a:pt x="1310" y="2549"/>
                  </a:lnTo>
                  <a:cubicBezTo>
                    <a:pt x="1287" y="2561"/>
                    <a:pt x="1251" y="2561"/>
                    <a:pt x="1227" y="2561"/>
                  </a:cubicBezTo>
                  <a:cubicBezTo>
                    <a:pt x="1132" y="2561"/>
                    <a:pt x="1060" y="2513"/>
                    <a:pt x="1013" y="2430"/>
                  </a:cubicBezTo>
                  <a:lnTo>
                    <a:pt x="429" y="1132"/>
                  </a:lnTo>
                  <a:cubicBezTo>
                    <a:pt x="406" y="1061"/>
                    <a:pt x="406" y="977"/>
                    <a:pt x="465" y="906"/>
                  </a:cubicBezTo>
                  <a:lnTo>
                    <a:pt x="787" y="465"/>
                  </a:lnTo>
                  <a:cubicBezTo>
                    <a:pt x="834" y="406"/>
                    <a:pt x="906" y="370"/>
                    <a:pt x="977" y="370"/>
                  </a:cubicBezTo>
                  <a:close/>
                  <a:moveTo>
                    <a:pt x="965" y="1"/>
                  </a:moveTo>
                  <a:cubicBezTo>
                    <a:pt x="775" y="1"/>
                    <a:pt x="596" y="84"/>
                    <a:pt x="477" y="251"/>
                  </a:cubicBezTo>
                  <a:lnTo>
                    <a:pt x="156" y="703"/>
                  </a:lnTo>
                  <a:cubicBezTo>
                    <a:pt x="13" y="882"/>
                    <a:pt x="1" y="1096"/>
                    <a:pt x="84" y="1311"/>
                  </a:cubicBezTo>
                  <a:lnTo>
                    <a:pt x="667" y="2608"/>
                  </a:lnTo>
                  <a:cubicBezTo>
                    <a:pt x="775" y="2823"/>
                    <a:pt x="977" y="2966"/>
                    <a:pt x="1215" y="2966"/>
                  </a:cubicBezTo>
                  <a:cubicBezTo>
                    <a:pt x="1310" y="2966"/>
                    <a:pt x="1382" y="2942"/>
                    <a:pt x="1453" y="2906"/>
                  </a:cubicBezTo>
                  <a:lnTo>
                    <a:pt x="2334" y="2513"/>
                  </a:lnTo>
                  <a:cubicBezTo>
                    <a:pt x="2489" y="2454"/>
                    <a:pt x="2608" y="2335"/>
                    <a:pt x="2644" y="2168"/>
                  </a:cubicBezTo>
                  <a:cubicBezTo>
                    <a:pt x="2727" y="2025"/>
                    <a:pt x="2727" y="1858"/>
                    <a:pt x="2656" y="1715"/>
                  </a:cubicBezTo>
                  <a:lnTo>
                    <a:pt x="2072" y="418"/>
                  </a:lnTo>
                  <a:cubicBezTo>
                    <a:pt x="1977" y="227"/>
                    <a:pt x="1787" y="84"/>
                    <a:pt x="1572" y="61"/>
                  </a:cubicBezTo>
                  <a:cubicBezTo>
                    <a:pt x="1370" y="49"/>
                    <a:pt x="1156" y="1"/>
                    <a:pt x="9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61"/>
            <p:cNvSpPr/>
            <p:nvPr/>
          </p:nvSpPr>
          <p:spPr>
            <a:xfrm>
              <a:off x="1014062" y="2472336"/>
              <a:ext cx="15147" cy="15147"/>
            </a:xfrm>
            <a:custGeom>
              <a:rect b="b" l="l" r="r" t="t"/>
              <a:pathLst>
                <a:path extrusionOk="0" h="477" w="477">
                  <a:moveTo>
                    <a:pt x="239" y="0"/>
                  </a:moveTo>
                  <a:cubicBezTo>
                    <a:pt x="108" y="0"/>
                    <a:pt x="1" y="107"/>
                    <a:pt x="1" y="238"/>
                  </a:cubicBezTo>
                  <a:cubicBezTo>
                    <a:pt x="1" y="381"/>
                    <a:pt x="108" y="476"/>
                    <a:pt x="239" y="476"/>
                  </a:cubicBezTo>
                  <a:cubicBezTo>
                    <a:pt x="370" y="476"/>
                    <a:pt x="477" y="381"/>
                    <a:pt x="477" y="238"/>
                  </a:cubicBezTo>
                  <a:cubicBezTo>
                    <a:pt x="477" y="107"/>
                    <a:pt x="370" y="0"/>
                    <a:pt x="23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61"/>
            <p:cNvSpPr/>
            <p:nvPr/>
          </p:nvSpPr>
          <p:spPr>
            <a:xfrm>
              <a:off x="866243" y="2291587"/>
              <a:ext cx="415546" cy="355053"/>
            </a:xfrm>
            <a:custGeom>
              <a:rect b="b" l="l" r="r" t="t"/>
              <a:pathLst>
                <a:path extrusionOk="0" h="11181" w="13086">
                  <a:moveTo>
                    <a:pt x="7620" y="1430"/>
                  </a:moveTo>
                  <a:lnTo>
                    <a:pt x="7620" y="1989"/>
                  </a:lnTo>
                  <a:lnTo>
                    <a:pt x="5453" y="1989"/>
                  </a:lnTo>
                  <a:lnTo>
                    <a:pt x="5453" y="1430"/>
                  </a:lnTo>
                  <a:close/>
                  <a:moveTo>
                    <a:pt x="7608" y="406"/>
                  </a:moveTo>
                  <a:cubicBezTo>
                    <a:pt x="8168" y="406"/>
                    <a:pt x="8632" y="858"/>
                    <a:pt x="8632" y="1430"/>
                  </a:cubicBezTo>
                  <a:lnTo>
                    <a:pt x="8632" y="1989"/>
                  </a:lnTo>
                  <a:lnTo>
                    <a:pt x="7989" y="1989"/>
                  </a:lnTo>
                  <a:lnTo>
                    <a:pt x="7989" y="1430"/>
                  </a:lnTo>
                  <a:cubicBezTo>
                    <a:pt x="7989" y="1215"/>
                    <a:pt x="7811" y="1037"/>
                    <a:pt x="7608" y="1037"/>
                  </a:cubicBezTo>
                  <a:lnTo>
                    <a:pt x="5453" y="1037"/>
                  </a:lnTo>
                  <a:cubicBezTo>
                    <a:pt x="5239" y="1037"/>
                    <a:pt x="5060" y="1215"/>
                    <a:pt x="5060" y="1430"/>
                  </a:cubicBezTo>
                  <a:lnTo>
                    <a:pt x="5060" y="1989"/>
                  </a:lnTo>
                  <a:lnTo>
                    <a:pt x="4417" y="1989"/>
                  </a:lnTo>
                  <a:lnTo>
                    <a:pt x="4417" y="1430"/>
                  </a:lnTo>
                  <a:cubicBezTo>
                    <a:pt x="4417" y="858"/>
                    <a:pt x="4882" y="406"/>
                    <a:pt x="5453" y="406"/>
                  </a:cubicBezTo>
                  <a:close/>
                  <a:moveTo>
                    <a:pt x="2929" y="2096"/>
                  </a:moveTo>
                  <a:cubicBezTo>
                    <a:pt x="3013" y="2096"/>
                    <a:pt x="3072" y="2156"/>
                    <a:pt x="3072" y="2227"/>
                  </a:cubicBezTo>
                  <a:lnTo>
                    <a:pt x="3072" y="3299"/>
                  </a:lnTo>
                  <a:cubicBezTo>
                    <a:pt x="3072" y="3382"/>
                    <a:pt x="3132" y="3454"/>
                    <a:pt x="3203" y="3478"/>
                  </a:cubicBezTo>
                  <a:cubicBezTo>
                    <a:pt x="3224" y="3486"/>
                    <a:pt x="3246" y="3490"/>
                    <a:pt x="3267" y="3490"/>
                  </a:cubicBezTo>
                  <a:cubicBezTo>
                    <a:pt x="3365" y="3490"/>
                    <a:pt x="3453" y="3406"/>
                    <a:pt x="3453" y="3299"/>
                  </a:cubicBezTo>
                  <a:lnTo>
                    <a:pt x="3453" y="2358"/>
                  </a:lnTo>
                  <a:lnTo>
                    <a:pt x="9632" y="2358"/>
                  </a:lnTo>
                  <a:lnTo>
                    <a:pt x="9632" y="10502"/>
                  </a:lnTo>
                  <a:lnTo>
                    <a:pt x="3453" y="10502"/>
                  </a:lnTo>
                  <a:lnTo>
                    <a:pt x="3453" y="4073"/>
                  </a:lnTo>
                  <a:cubicBezTo>
                    <a:pt x="3453" y="3978"/>
                    <a:pt x="3370" y="3882"/>
                    <a:pt x="3263" y="3882"/>
                  </a:cubicBezTo>
                  <a:cubicBezTo>
                    <a:pt x="3155" y="3882"/>
                    <a:pt x="3072" y="3978"/>
                    <a:pt x="3072" y="4073"/>
                  </a:cubicBezTo>
                  <a:lnTo>
                    <a:pt x="3072" y="10657"/>
                  </a:lnTo>
                  <a:cubicBezTo>
                    <a:pt x="3072" y="10728"/>
                    <a:pt x="3013" y="10788"/>
                    <a:pt x="2929" y="10788"/>
                  </a:cubicBezTo>
                  <a:lnTo>
                    <a:pt x="2310" y="10788"/>
                  </a:lnTo>
                  <a:cubicBezTo>
                    <a:pt x="2239" y="10788"/>
                    <a:pt x="2179" y="10728"/>
                    <a:pt x="2179" y="10657"/>
                  </a:cubicBezTo>
                  <a:lnTo>
                    <a:pt x="2179" y="2227"/>
                  </a:lnTo>
                  <a:cubicBezTo>
                    <a:pt x="2179" y="2156"/>
                    <a:pt x="2239" y="2096"/>
                    <a:pt x="2310" y="2096"/>
                  </a:cubicBezTo>
                  <a:close/>
                  <a:moveTo>
                    <a:pt x="10775" y="2096"/>
                  </a:moveTo>
                  <a:cubicBezTo>
                    <a:pt x="10847" y="2096"/>
                    <a:pt x="10906" y="2156"/>
                    <a:pt x="10906" y="2227"/>
                  </a:cubicBezTo>
                  <a:lnTo>
                    <a:pt x="10906" y="10657"/>
                  </a:lnTo>
                  <a:cubicBezTo>
                    <a:pt x="10906" y="10728"/>
                    <a:pt x="10847" y="10788"/>
                    <a:pt x="10775" y="10788"/>
                  </a:cubicBezTo>
                  <a:lnTo>
                    <a:pt x="10156" y="10788"/>
                  </a:lnTo>
                  <a:cubicBezTo>
                    <a:pt x="10073" y="10788"/>
                    <a:pt x="10013" y="10728"/>
                    <a:pt x="10013" y="10657"/>
                  </a:cubicBezTo>
                  <a:lnTo>
                    <a:pt x="10013" y="2227"/>
                  </a:lnTo>
                  <a:cubicBezTo>
                    <a:pt x="10013" y="2156"/>
                    <a:pt x="10073" y="2096"/>
                    <a:pt x="10156" y="2096"/>
                  </a:cubicBezTo>
                  <a:close/>
                  <a:moveTo>
                    <a:pt x="5465" y="1"/>
                  </a:moveTo>
                  <a:cubicBezTo>
                    <a:pt x="4691" y="1"/>
                    <a:pt x="4048" y="644"/>
                    <a:pt x="4048" y="1418"/>
                  </a:cubicBezTo>
                  <a:lnTo>
                    <a:pt x="4048" y="1977"/>
                  </a:lnTo>
                  <a:lnTo>
                    <a:pt x="3394" y="1977"/>
                  </a:lnTo>
                  <a:cubicBezTo>
                    <a:pt x="3310" y="1811"/>
                    <a:pt x="3132" y="1692"/>
                    <a:pt x="2929" y="1692"/>
                  </a:cubicBezTo>
                  <a:lnTo>
                    <a:pt x="2310" y="1692"/>
                  </a:lnTo>
                  <a:cubicBezTo>
                    <a:pt x="2096" y="1692"/>
                    <a:pt x="1941" y="1811"/>
                    <a:pt x="1846" y="1977"/>
                  </a:cubicBezTo>
                  <a:lnTo>
                    <a:pt x="1310" y="1977"/>
                  </a:lnTo>
                  <a:cubicBezTo>
                    <a:pt x="596" y="1977"/>
                    <a:pt x="0" y="2561"/>
                    <a:pt x="0" y="3287"/>
                  </a:cubicBezTo>
                  <a:lnTo>
                    <a:pt x="0" y="7990"/>
                  </a:lnTo>
                  <a:cubicBezTo>
                    <a:pt x="0" y="8097"/>
                    <a:pt x="96" y="8180"/>
                    <a:pt x="191" y="8180"/>
                  </a:cubicBezTo>
                  <a:cubicBezTo>
                    <a:pt x="298" y="8180"/>
                    <a:pt x="393" y="8097"/>
                    <a:pt x="393" y="7990"/>
                  </a:cubicBezTo>
                  <a:lnTo>
                    <a:pt x="393" y="3287"/>
                  </a:lnTo>
                  <a:cubicBezTo>
                    <a:pt x="393" y="2787"/>
                    <a:pt x="810" y="2370"/>
                    <a:pt x="1310" y="2370"/>
                  </a:cubicBezTo>
                  <a:lnTo>
                    <a:pt x="1786" y="2370"/>
                  </a:lnTo>
                  <a:lnTo>
                    <a:pt x="1786" y="10502"/>
                  </a:lnTo>
                  <a:lnTo>
                    <a:pt x="1310" y="10502"/>
                  </a:lnTo>
                  <a:cubicBezTo>
                    <a:pt x="810" y="10502"/>
                    <a:pt x="393" y="10085"/>
                    <a:pt x="393" y="9585"/>
                  </a:cubicBezTo>
                  <a:lnTo>
                    <a:pt x="393" y="8764"/>
                  </a:lnTo>
                  <a:cubicBezTo>
                    <a:pt x="393" y="8657"/>
                    <a:pt x="298" y="8573"/>
                    <a:pt x="191" y="8573"/>
                  </a:cubicBezTo>
                  <a:cubicBezTo>
                    <a:pt x="96" y="8573"/>
                    <a:pt x="0" y="8657"/>
                    <a:pt x="0" y="8764"/>
                  </a:cubicBezTo>
                  <a:lnTo>
                    <a:pt x="0" y="9585"/>
                  </a:lnTo>
                  <a:cubicBezTo>
                    <a:pt x="0" y="10300"/>
                    <a:pt x="584" y="10895"/>
                    <a:pt x="1310" y="10895"/>
                  </a:cubicBezTo>
                  <a:lnTo>
                    <a:pt x="1846" y="10895"/>
                  </a:lnTo>
                  <a:cubicBezTo>
                    <a:pt x="1941" y="11062"/>
                    <a:pt x="2120" y="11181"/>
                    <a:pt x="2310" y="11181"/>
                  </a:cubicBezTo>
                  <a:lnTo>
                    <a:pt x="2929" y="11181"/>
                  </a:lnTo>
                  <a:cubicBezTo>
                    <a:pt x="3144" y="11181"/>
                    <a:pt x="3310" y="11062"/>
                    <a:pt x="3394" y="10895"/>
                  </a:cubicBezTo>
                  <a:lnTo>
                    <a:pt x="9692" y="10895"/>
                  </a:lnTo>
                  <a:cubicBezTo>
                    <a:pt x="9775" y="11062"/>
                    <a:pt x="9954" y="11181"/>
                    <a:pt x="10156" y="11181"/>
                  </a:cubicBezTo>
                  <a:lnTo>
                    <a:pt x="10775" y="11181"/>
                  </a:lnTo>
                  <a:cubicBezTo>
                    <a:pt x="10978" y="11181"/>
                    <a:pt x="11145" y="11062"/>
                    <a:pt x="11240" y="10895"/>
                  </a:cubicBezTo>
                  <a:lnTo>
                    <a:pt x="11776" y="10895"/>
                  </a:lnTo>
                  <a:cubicBezTo>
                    <a:pt x="12490" y="10895"/>
                    <a:pt x="13085" y="10312"/>
                    <a:pt x="13085" y="9585"/>
                  </a:cubicBezTo>
                  <a:lnTo>
                    <a:pt x="13085" y="4894"/>
                  </a:lnTo>
                  <a:cubicBezTo>
                    <a:pt x="13085" y="4787"/>
                    <a:pt x="12990" y="4704"/>
                    <a:pt x="12883" y="4704"/>
                  </a:cubicBezTo>
                  <a:cubicBezTo>
                    <a:pt x="12788" y="4704"/>
                    <a:pt x="12692" y="4787"/>
                    <a:pt x="12692" y="4894"/>
                  </a:cubicBezTo>
                  <a:lnTo>
                    <a:pt x="12692" y="9585"/>
                  </a:lnTo>
                  <a:cubicBezTo>
                    <a:pt x="12692" y="10085"/>
                    <a:pt x="12276" y="10502"/>
                    <a:pt x="11776" y="10502"/>
                  </a:cubicBezTo>
                  <a:lnTo>
                    <a:pt x="11299" y="10502"/>
                  </a:lnTo>
                  <a:lnTo>
                    <a:pt x="11299" y="2370"/>
                  </a:lnTo>
                  <a:lnTo>
                    <a:pt x="11776" y="2370"/>
                  </a:lnTo>
                  <a:cubicBezTo>
                    <a:pt x="12276" y="2370"/>
                    <a:pt x="12692" y="2787"/>
                    <a:pt x="12692" y="3287"/>
                  </a:cubicBezTo>
                  <a:lnTo>
                    <a:pt x="12692" y="4120"/>
                  </a:lnTo>
                  <a:cubicBezTo>
                    <a:pt x="12692" y="4240"/>
                    <a:pt x="12788" y="4311"/>
                    <a:pt x="12895" y="4311"/>
                  </a:cubicBezTo>
                  <a:cubicBezTo>
                    <a:pt x="12990" y="4311"/>
                    <a:pt x="13085" y="4228"/>
                    <a:pt x="13085" y="4120"/>
                  </a:cubicBezTo>
                  <a:lnTo>
                    <a:pt x="13085" y="3287"/>
                  </a:lnTo>
                  <a:cubicBezTo>
                    <a:pt x="13085" y="2573"/>
                    <a:pt x="12502" y="1977"/>
                    <a:pt x="11776" y="1977"/>
                  </a:cubicBezTo>
                  <a:lnTo>
                    <a:pt x="11240" y="1977"/>
                  </a:lnTo>
                  <a:cubicBezTo>
                    <a:pt x="11145" y="1811"/>
                    <a:pt x="10966" y="1692"/>
                    <a:pt x="10775" y="1692"/>
                  </a:cubicBezTo>
                  <a:lnTo>
                    <a:pt x="10156" y="1692"/>
                  </a:lnTo>
                  <a:cubicBezTo>
                    <a:pt x="9942" y="1692"/>
                    <a:pt x="9775" y="1811"/>
                    <a:pt x="9692" y="1977"/>
                  </a:cubicBezTo>
                  <a:lnTo>
                    <a:pt x="9037" y="1977"/>
                  </a:lnTo>
                  <a:lnTo>
                    <a:pt x="9037" y="1418"/>
                  </a:lnTo>
                  <a:cubicBezTo>
                    <a:pt x="9037" y="644"/>
                    <a:pt x="8394" y="1"/>
                    <a:pt x="762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95" name="Google Shape;495;p61"/>
          <p:cNvSpPr/>
          <p:nvPr/>
        </p:nvSpPr>
        <p:spPr>
          <a:xfrm>
            <a:off x="6828770" y="2431598"/>
            <a:ext cx="286338" cy="285127"/>
          </a:xfrm>
          <a:custGeom>
            <a:rect b="b" l="l" r="r" t="t"/>
            <a:pathLst>
              <a:path extrusionOk="0" h="11300" w="11348">
                <a:moveTo>
                  <a:pt x="7752" y="846"/>
                </a:moveTo>
                <a:cubicBezTo>
                  <a:pt x="7978" y="846"/>
                  <a:pt x="8133" y="1025"/>
                  <a:pt x="8133" y="1239"/>
                </a:cubicBezTo>
                <a:lnTo>
                  <a:pt x="8133" y="4001"/>
                </a:lnTo>
                <a:lnTo>
                  <a:pt x="4252" y="4001"/>
                </a:lnTo>
                <a:cubicBezTo>
                  <a:pt x="3763" y="4001"/>
                  <a:pt x="3359" y="4406"/>
                  <a:pt x="3359" y="4894"/>
                </a:cubicBezTo>
                <a:lnTo>
                  <a:pt x="3359" y="4990"/>
                </a:lnTo>
                <a:lnTo>
                  <a:pt x="1168" y="4990"/>
                </a:lnTo>
                <a:lnTo>
                  <a:pt x="1168" y="5001"/>
                </a:lnTo>
                <a:cubicBezTo>
                  <a:pt x="942" y="5001"/>
                  <a:pt x="787" y="4823"/>
                  <a:pt x="787" y="4609"/>
                </a:cubicBezTo>
                <a:lnTo>
                  <a:pt x="787" y="1239"/>
                </a:lnTo>
                <a:cubicBezTo>
                  <a:pt x="787" y="1013"/>
                  <a:pt x="965" y="846"/>
                  <a:pt x="1168" y="846"/>
                </a:cubicBezTo>
                <a:close/>
                <a:moveTo>
                  <a:pt x="3370" y="6621"/>
                </a:moveTo>
                <a:lnTo>
                  <a:pt x="3370" y="6978"/>
                </a:lnTo>
                <a:lnTo>
                  <a:pt x="3180" y="6978"/>
                </a:lnTo>
                <a:lnTo>
                  <a:pt x="3370" y="6621"/>
                </a:lnTo>
                <a:close/>
                <a:moveTo>
                  <a:pt x="3382" y="7335"/>
                </a:moveTo>
                <a:lnTo>
                  <a:pt x="3382" y="7490"/>
                </a:lnTo>
                <a:lnTo>
                  <a:pt x="2644" y="7490"/>
                </a:lnTo>
                <a:cubicBezTo>
                  <a:pt x="2597" y="7490"/>
                  <a:pt x="2573" y="7454"/>
                  <a:pt x="2573" y="7407"/>
                </a:cubicBezTo>
                <a:cubicBezTo>
                  <a:pt x="2573" y="7383"/>
                  <a:pt x="2585" y="7371"/>
                  <a:pt x="2597" y="7347"/>
                </a:cubicBezTo>
                <a:cubicBezTo>
                  <a:pt x="2620" y="7335"/>
                  <a:pt x="2632" y="7335"/>
                  <a:pt x="2656" y="7335"/>
                </a:cubicBezTo>
                <a:close/>
                <a:moveTo>
                  <a:pt x="8966" y="8276"/>
                </a:moveTo>
                <a:cubicBezTo>
                  <a:pt x="9062" y="8276"/>
                  <a:pt x="9133" y="8347"/>
                  <a:pt x="9133" y="8442"/>
                </a:cubicBezTo>
                <a:lnTo>
                  <a:pt x="9133" y="8573"/>
                </a:lnTo>
                <a:cubicBezTo>
                  <a:pt x="9109" y="8573"/>
                  <a:pt x="9074" y="8561"/>
                  <a:pt x="9038" y="8561"/>
                </a:cubicBezTo>
                <a:lnTo>
                  <a:pt x="7454" y="8561"/>
                </a:lnTo>
                <a:cubicBezTo>
                  <a:pt x="7419" y="8561"/>
                  <a:pt x="7395" y="8561"/>
                  <a:pt x="7359" y="8573"/>
                </a:cubicBezTo>
                <a:lnTo>
                  <a:pt x="7359" y="8442"/>
                </a:lnTo>
                <a:cubicBezTo>
                  <a:pt x="7359" y="8347"/>
                  <a:pt x="7430" y="8276"/>
                  <a:pt x="7526" y="8276"/>
                </a:cubicBezTo>
                <a:close/>
                <a:moveTo>
                  <a:pt x="9883" y="4347"/>
                </a:moveTo>
                <a:cubicBezTo>
                  <a:pt x="10193" y="4347"/>
                  <a:pt x="10443" y="4597"/>
                  <a:pt x="10443" y="4906"/>
                </a:cubicBezTo>
                <a:lnTo>
                  <a:pt x="10443" y="9276"/>
                </a:lnTo>
                <a:lnTo>
                  <a:pt x="9478" y="9276"/>
                </a:lnTo>
                <a:lnTo>
                  <a:pt x="9478" y="9109"/>
                </a:lnTo>
                <a:lnTo>
                  <a:pt x="9764" y="9109"/>
                </a:lnTo>
                <a:cubicBezTo>
                  <a:pt x="10038" y="9109"/>
                  <a:pt x="10264" y="8883"/>
                  <a:pt x="10264" y="8597"/>
                </a:cubicBezTo>
                <a:lnTo>
                  <a:pt x="10264" y="5942"/>
                </a:lnTo>
                <a:cubicBezTo>
                  <a:pt x="10264" y="5847"/>
                  <a:pt x="10193" y="5775"/>
                  <a:pt x="10097" y="5775"/>
                </a:cubicBezTo>
                <a:cubicBezTo>
                  <a:pt x="10014" y="5775"/>
                  <a:pt x="9931" y="5847"/>
                  <a:pt x="9931" y="5942"/>
                </a:cubicBezTo>
                <a:lnTo>
                  <a:pt x="9931" y="8585"/>
                </a:lnTo>
                <a:cubicBezTo>
                  <a:pt x="9931" y="8680"/>
                  <a:pt x="9859" y="8752"/>
                  <a:pt x="9764" y="8752"/>
                </a:cubicBezTo>
                <a:lnTo>
                  <a:pt x="9478" y="8752"/>
                </a:lnTo>
                <a:lnTo>
                  <a:pt x="9478" y="8419"/>
                </a:lnTo>
                <a:cubicBezTo>
                  <a:pt x="9478" y="8157"/>
                  <a:pt x="9252" y="7918"/>
                  <a:pt x="8966" y="7918"/>
                </a:cubicBezTo>
                <a:lnTo>
                  <a:pt x="7526" y="7918"/>
                </a:lnTo>
                <a:cubicBezTo>
                  <a:pt x="7264" y="7918"/>
                  <a:pt x="7026" y="8145"/>
                  <a:pt x="7026" y="8419"/>
                </a:cubicBezTo>
                <a:lnTo>
                  <a:pt x="7026" y="8752"/>
                </a:lnTo>
                <a:lnTo>
                  <a:pt x="4382" y="8752"/>
                </a:lnTo>
                <a:cubicBezTo>
                  <a:pt x="4299" y="8752"/>
                  <a:pt x="4204" y="8680"/>
                  <a:pt x="4204" y="8585"/>
                </a:cubicBezTo>
                <a:lnTo>
                  <a:pt x="4204" y="5121"/>
                </a:lnTo>
                <a:cubicBezTo>
                  <a:pt x="4204" y="5025"/>
                  <a:pt x="4287" y="4942"/>
                  <a:pt x="4382" y="4942"/>
                </a:cubicBezTo>
                <a:lnTo>
                  <a:pt x="9740" y="4942"/>
                </a:lnTo>
                <a:cubicBezTo>
                  <a:pt x="9836" y="4942"/>
                  <a:pt x="9919" y="5013"/>
                  <a:pt x="9919" y="5121"/>
                </a:cubicBezTo>
                <a:lnTo>
                  <a:pt x="9919" y="5251"/>
                </a:lnTo>
                <a:cubicBezTo>
                  <a:pt x="9919" y="5347"/>
                  <a:pt x="10002" y="5418"/>
                  <a:pt x="10086" y="5418"/>
                </a:cubicBezTo>
                <a:cubicBezTo>
                  <a:pt x="10181" y="5418"/>
                  <a:pt x="10252" y="5347"/>
                  <a:pt x="10252" y="5251"/>
                </a:cubicBezTo>
                <a:lnTo>
                  <a:pt x="10252" y="5121"/>
                </a:lnTo>
                <a:cubicBezTo>
                  <a:pt x="10252" y="4835"/>
                  <a:pt x="10026" y="4609"/>
                  <a:pt x="9740" y="4609"/>
                </a:cubicBezTo>
                <a:lnTo>
                  <a:pt x="4382" y="4609"/>
                </a:lnTo>
                <a:cubicBezTo>
                  <a:pt x="4109" y="4609"/>
                  <a:pt x="3882" y="4835"/>
                  <a:pt x="3882" y="5121"/>
                </a:cubicBezTo>
                <a:lnTo>
                  <a:pt x="3882" y="8585"/>
                </a:lnTo>
                <a:cubicBezTo>
                  <a:pt x="3882" y="8871"/>
                  <a:pt x="4109" y="9097"/>
                  <a:pt x="4382" y="9097"/>
                </a:cubicBezTo>
                <a:lnTo>
                  <a:pt x="7026" y="9097"/>
                </a:lnTo>
                <a:lnTo>
                  <a:pt x="7026" y="9252"/>
                </a:lnTo>
                <a:lnTo>
                  <a:pt x="3716" y="9252"/>
                </a:lnTo>
                <a:lnTo>
                  <a:pt x="3716" y="4906"/>
                </a:lnTo>
                <a:cubicBezTo>
                  <a:pt x="3716" y="4597"/>
                  <a:pt x="3966" y="4347"/>
                  <a:pt x="4287" y="4347"/>
                </a:cubicBezTo>
                <a:close/>
                <a:moveTo>
                  <a:pt x="7038" y="9597"/>
                </a:moveTo>
                <a:lnTo>
                  <a:pt x="7038" y="10002"/>
                </a:lnTo>
                <a:lnTo>
                  <a:pt x="3549" y="10002"/>
                </a:lnTo>
                <a:cubicBezTo>
                  <a:pt x="3539" y="10003"/>
                  <a:pt x="3529" y="10004"/>
                  <a:pt x="3520" y="10004"/>
                </a:cubicBezTo>
                <a:cubicBezTo>
                  <a:pt x="3434" y="10004"/>
                  <a:pt x="3351" y="9959"/>
                  <a:pt x="3287" y="9895"/>
                </a:cubicBezTo>
                <a:cubicBezTo>
                  <a:pt x="3216" y="9823"/>
                  <a:pt x="3168" y="9716"/>
                  <a:pt x="3168" y="9609"/>
                </a:cubicBezTo>
                <a:cubicBezTo>
                  <a:pt x="3168" y="9597"/>
                  <a:pt x="3168" y="9597"/>
                  <a:pt x="3180" y="9597"/>
                </a:cubicBezTo>
                <a:close/>
                <a:moveTo>
                  <a:pt x="10990" y="9609"/>
                </a:moveTo>
                <a:lnTo>
                  <a:pt x="10990" y="9633"/>
                </a:lnTo>
                <a:cubicBezTo>
                  <a:pt x="10979" y="9835"/>
                  <a:pt x="10812" y="10014"/>
                  <a:pt x="10598" y="10014"/>
                </a:cubicBezTo>
                <a:lnTo>
                  <a:pt x="9478" y="10014"/>
                </a:lnTo>
                <a:lnTo>
                  <a:pt x="9478" y="9609"/>
                </a:lnTo>
                <a:close/>
                <a:moveTo>
                  <a:pt x="9050" y="8883"/>
                </a:moveTo>
                <a:cubicBezTo>
                  <a:pt x="9085" y="8883"/>
                  <a:pt x="9133" y="8931"/>
                  <a:pt x="9133" y="8978"/>
                </a:cubicBezTo>
                <a:lnTo>
                  <a:pt x="9133" y="10240"/>
                </a:lnTo>
                <a:cubicBezTo>
                  <a:pt x="9133" y="10288"/>
                  <a:pt x="9085" y="10324"/>
                  <a:pt x="9050" y="10324"/>
                </a:cubicBezTo>
                <a:lnTo>
                  <a:pt x="7454" y="10324"/>
                </a:lnTo>
                <a:cubicBezTo>
                  <a:pt x="7407" y="10324"/>
                  <a:pt x="7359" y="10288"/>
                  <a:pt x="7359" y="10240"/>
                </a:cubicBezTo>
                <a:lnTo>
                  <a:pt x="7359" y="10181"/>
                </a:lnTo>
                <a:lnTo>
                  <a:pt x="7359" y="8978"/>
                </a:lnTo>
                <a:cubicBezTo>
                  <a:pt x="7359" y="8931"/>
                  <a:pt x="7407" y="8883"/>
                  <a:pt x="7454" y="8883"/>
                </a:cubicBezTo>
                <a:close/>
                <a:moveTo>
                  <a:pt x="9133" y="10645"/>
                </a:moveTo>
                <a:lnTo>
                  <a:pt x="9133" y="10776"/>
                </a:lnTo>
                <a:cubicBezTo>
                  <a:pt x="9133" y="10859"/>
                  <a:pt x="9062" y="10943"/>
                  <a:pt x="8966" y="10943"/>
                </a:cubicBezTo>
                <a:lnTo>
                  <a:pt x="7526" y="10943"/>
                </a:lnTo>
                <a:cubicBezTo>
                  <a:pt x="7442" y="10943"/>
                  <a:pt x="7359" y="10859"/>
                  <a:pt x="7359" y="10776"/>
                </a:cubicBezTo>
                <a:lnTo>
                  <a:pt x="7359" y="10645"/>
                </a:lnTo>
                <a:cubicBezTo>
                  <a:pt x="7395" y="10645"/>
                  <a:pt x="7419" y="10657"/>
                  <a:pt x="7454" y="10657"/>
                </a:cubicBezTo>
                <a:lnTo>
                  <a:pt x="9050" y="10657"/>
                </a:lnTo>
                <a:cubicBezTo>
                  <a:pt x="9074" y="10657"/>
                  <a:pt x="9109" y="10657"/>
                  <a:pt x="9133" y="10645"/>
                </a:cubicBezTo>
                <a:close/>
                <a:moveTo>
                  <a:pt x="858" y="1"/>
                </a:moveTo>
                <a:cubicBezTo>
                  <a:pt x="382" y="1"/>
                  <a:pt x="1" y="382"/>
                  <a:pt x="1" y="858"/>
                </a:cubicBezTo>
                <a:lnTo>
                  <a:pt x="1" y="5561"/>
                </a:lnTo>
                <a:cubicBezTo>
                  <a:pt x="1" y="6037"/>
                  <a:pt x="382" y="6430"/>
                  <a:pt x="858" y="6430"/>
                </a:cubicBezTo>
                <a:lnTo>
                  <a:pt x="1334" y="6430"/>
                </a:lnTo>
                <a:cubicBezTo>
                  <a:pt x="1430" y="6430"/>
                  <a:pt x="1501" y="6359"/>
                  <a:pt x="1501" y="6264"/>
                </a:cubicBezTo>
                <a:cubicBezTo>
                  <a:pt x="1501" y="6180"/>
                  <a:pt x="1430" y="6097"/>
                  <a:pt x="1334" y="6097"/>
                </a:cubicBezTo>
                <a:lnTo>
                  <a:pt x="858" y="6097"/>
                </a:lnTo>
                <a:cubicBezTo>
                  <a:pt x="572" y="6097"/>
                  <a:pt x="334" y="5859"/>
                  <a:pt x="334" y="5585"/>
                </a:cubicBezTo>
                <a:lnTo>
                  <a:pt x="334" y="882"/>
                </a:lnTo>
                <a:cubicBezTo>
                  <a:pt x="334" y="596"/>
                  <a:pt x="572" y="358"/>
                  <a:pt x="858" y="358"/>
                </a:cubicBezTo>
                <a:lnTo>
                  <a:pt x="8062" y="358"/>
                </a:lnTo>
                <a:cubicBezTo>
                  <a:pt x="8347" y="358"/>
                  <a:pt x="8585" y="596"/>
                  <a:pt x="8585" y="882"/>
                </a:cubicBezTo>
                <a:lnTo>
                  <a:pt x="8585" y="4001"/>
                </a:lnTo>
                <a:lnTo>
                  <a:pt x="8478" y="4001"/>
                </a:lnTo>
                <a:lnTo>
                  <a:pt x="8478" y="1215"/>
                </a:lnTo>
                <a:cubicBezTo>
                  <a:pt x="8478" y="822"/>
                  <a:pt x="8157" y="489"/>
                  <a:pt x="7752" y="489"/>
                </a:cubicBezTo>
                <a:lnTo>
                  <a:pt x="1168" y="489"/>
                </a:lnTo>
                <a:cubicBezTo>
                  <a:pt x="775" y="489"/>
                  <a:pt x="442" y="822"/>
                  <a:pt x="442" y="1215"/>
                </a:cubicBezTo>
                <a:lnTo>
                  <a:pt x="442" y="4597"/>
                </a:lnTo>
                <a:cubicBezTo>
                  <a:pt x="442" y="5001"/>
                  <a:pt x="775" y="5323"/>
                  <a:pt x="1168" y="5323"/>
                </a:cubicBezTo>
                <a:lnTo>
                  <a:pt x="3370" y="5323"/>
                </a:lnTo>
                <a:lnTo>
                  <a:pt x="3370" y="6085"/>
                </a:lnTo>
                <a:lnTo>
                  <a:pt x="2001" y="6085"/>
                </a:lnTo>
                <a:cubicBezTo>
                  <a:pt x="1918" y="6085"/>
                  <a:pt x="1846" y="6156"/>
                  <a:pt x="1846" y="6252"/>
                </a:cubicBezTo>
                <a:cubicBezTo>
                  <a:pt x="1846" y="6335"/>
                  <a:pt x="1918" y="6418"/>
                  <a:pt x="2001" y="6418"/>
                </a:cubicBezTo>
                <a:lnTo>
                  <a:pt x="3109" y="6418"/>
                </a:lnTo>
                <a:lnTo>
                  <a:pt x="2811" y="6978"/>
                </a:lnTo>
                <a:lnTo>
                  <a:pt x="2656" y="6978"/>
                </a:lnTo>
                <a:cubicBezTo>
                  <a:pt x="2561" y="6978"/>
                  <a:pt x="2454" y="7026"/>
                  <a:pt x="2358" y="7097"/>
                </a:cubicBezTo>
                <a:cubicBezTo>
                  <a:pt x="2287" y="7168"/>
                  <a:pt x="2239" y="7276"/>
                  <a:pt x="2239" y="7395"/>
                </a:cubicBezTo>
                <a:cubicBezTo>
                  <a:pt x="2239" y="7621"/>
                  <a:pt x="2418" y="7811"/>
                  <a:pt x="2656" y="7811"/>
                </a:cubicBezTo>
                <a:lnTo>
                  <a:pt x="3394" y="7811"/>
                </a:lnTo>
                <a:lnTo>
                  <a:pt x="3394" y="9276"/>
                </a:lnTo>
                <a:lnTo>
                  <a:pt x="3192" y="9276"/>
                </a:lnTo>
                <a:cubicBezTo>
                  <a:pt x="3001" y="9276"/>
                  <a:pt x="2835" y="9431"/>
                  <a:pt x="2835" y="9633"/>
                </a:cubicBezTo>
                <a:cubicBezTo>
                  <a:pt x="2835" y="9823"/>
                  <a:pt x="2918" y="10002"/>
                  <a:pt x="3049" y="10145"/>
                </a:cubicBezTo>
                <a:cubicBezTo>
                  <a:pt x="3180" y="10288"/>
                  <a:pt x="3370" y="10359"/>
                  <a:pt x="3573" y="10359"/>
                </a:cubicBezTo>
                <a:lnTo>
                  <a:pt x="7049" y="10359"/>
                </a:lnTo>
                <a:lnTo>
                  <a:pt x="7049" y="10788"/>
                </a:lnTo>
                <a:cubicBezTo>
                  <a:pt x="7049" y="11062"/>
                  <a:pt x="7276" y="11300"/>
                  <a:pt x="7550" y="11300"/>
                </a:cubicBezTo>
                <a:lnTo>
                  <a:pt x="9002" y="11300"/>
                </a:lnTo>
                <a:cubicBezTo>
                  <a:pt x="9264" y="11300"/>
                  <a:pt x="9502" y="11074"/>
                  <a:pt x="9502" y="10788"/>
                </a:cubicBezTo>
                <a:lnTo>
                  <a:pt x="9502" y="10359"/>
                </a:lnTo>
                <a:lnTo>
                  <a:pt x="10621" y="10359"/>
                </a:lnTo>
                <a:cubicBezTo>
                  <a:pt x="11026" y="10359"/>
                  <a:pt x="11348" y="10026"/>
                  <a:pt x="11348" y="9633"/>
                </a:cubicBezTo>
                <a:cubicBezTo>
                  <a:pt x="11324" y="9526"/>
                  <a:pt x="11276" y="9431"/>
                  <a:pt x="11217" y="9371"/>
                </a:cubicBezTo>
                <a:cubicBezTo>
                  <a:pt x="11157" y="9312"/>
                  <a:pt x="11074" y="9276"/>
                  <a:pt x="10967" y="9276"/>
                </a:cubicBezTo>
                <a:lnTo>
                  <a:pt x="10776" y="9276"/>
                </a:lnTo>
                <a:lnTo>
                  <a:pt x="10776" y="4906"/>
                </a:lnTo>
                <a:cubicBezTo>
                  <a:pt x="10776" y="4418"/>
                  <a:pt x="10371" y="4013"/>
                  <a:pt x="9883" y="4013"/>
                </a:cubicBezTo>
                <a:lnTo>
                  <a:pt x="8931" y="4013"/>
                </a:lnTo>
                <a:lnTo>
                  <a:pt x="8931" y="858"/>
                </a:lnTo>
                <a:cubicBezTo>
                  <a:pt x="8931" y="382"/>
                  <a:pt x="8538" y="1"/>
                  <a:pt x="806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96" name="Google Shape;496;p61"/>
          <p:cNvGrpSpPr/>
          <p:nvPr/>
        </p:nvGrpSpPr>
        <p:grpSpPr>
          <a:xfrm>
            <a:off x="6396833" y="2443531"/>
            <a:ext cx="286292" cy="261262"/>
            <a:chOff x="1958520" y="2302574"/>
            <a:chExt cx="359213" cy="327807"/>
          </a:xfrm>
        </p:grpSpPr>
        <p:sp>
          <p:nvSpPr>
            <p:cNvPr id="497" name="Google Shape;497;p61"/>
            <p:cNvSpPr/>
            <p:nvPr/>
          </p:nvSpPr>
          <p:spPr>
            <a:xfrm>
              <a:off x="1958520" y="2302574"/>
              <a:ext cx="359213" cy="327807"/>
            </a:xfrm>
            <a:custGeom>
              <a:rect b="b" l="l" r="r" t="t"/>
              <a:pathLst>
                <a:path extrusionOk="0" h="10323" w="11312">
                  <a:moveTo>
                    <a:pt x="7168" y="8132"/>
                  </a:moveTo>
                  <a:lnTo>
                    <a:pt x="7501" y="9204"/>
                  </a:lnTo>
                  <a:lnTo>
                    <a:pt x="3799" y="9204"/>
                  </a:lnTo>
                  <a:lnTo>
                    <a:pt x="4120" y="8132"/>
                  </a:lnTo>
                  <a:close/>
                  <a:moveTo>
                    <a:pt x="8466" y="9537"/>
                  </a:moveTo>
                  <a:cubicBezTo>
                    <a:pt x="8597" y="9537"/>
                    <a:pt x="8704" y="9656"/>
                    <a:pt x="8704" y="9775"/>
                  </a:cubicBezTo>
                  <a:cubicBezTo>
                    <a:pt x="8704" y="9906"/>
                    <a:pt x="8597" y="10013"/>
                    <a:pt x="8466" y="10013"/>
                  </a:cubicBezTo>
                  <a:lnTo>
                    <a:pt x="2810" y="10013"/>
                  </a:lnTo>
                  <a:cubicBezTo>
                    <a:pt x="2679" y="10013"/>
                    <a:pt x="2572" y="9906"/>
                    <a:pt x="2572" y="9775"/>
                  </a:cubicBezTo>
                  <a:cubicBezTo>
                    <a:pt x="2572" y="9644"/>
                    <a:pt x="2679" y="9537"/>
                    <a:pt x="2810" y="9537"/>
                  </a:cubicBezTo>
                  <a:close/>
                  <a:moveTo>
                    <a:pt x="1072" y="0"/>
                  </a:moveTo>
                  <a:cubicBezTo>
                    <a:pt x="477" y="0"/>
                    <a:pt x="0" y="476"/>
                    <a:pt x="0" y="1072"/>
                  </a:cubicBezTo>
                  <a:lnTo>
                    <a:pt x="0" y="7049"/>
                  </a:lnTo>
                  <a:cubicBezTo>
                    <a:pt x="0" y="7644"/>
                    <a:pt x="477" y="8120"/>
                    <a:pt x="1072" y="8120"/>
                  </a:cubicBezTo>
                  <a:lnTo>
                    <a:pt x="3763" y="8120"/>
                  </a:lnTo>
                  <a:lnTo>
                    <a:pt x="3441" y="9192"/>
                  </a:lnTo>
                  <a:lnTo>
                    <a:pt x="2822" y="9192"/>
                  </a:lnTo>
                  <a:cubicBezTo>
                    <a:pt x="2513" y="9192"/>
                    <a:pt x="2263" y="9442"/>
                    <a:pt x="2263" y="9751"/>
                  </a:cubicBezTo>
                  <a:cubicBezTo>
                    <a:pt x="2263" y="10073"/>
                    <a:pt x="2513" y="10323"/>
                    <a:pt x="2822" y="10323"/>
                  </a:cubicBezTo>
                  <a:lnTo>
                    <a:pt x="8478" y="10323"/>
                  </a:lnTo>
                  <a:cubicBezTo>
                    <a:pt x="8799" y="10323"/>
                    <a:pt x="9049" y="10073"/>
                    <a:pt x="9049" y="9751"/>
                  </a:cubicBezTo>
                  <a:cubicBezTo>
                    <a:pt x="9049" y="9442"/>
                    <a:pt x="8799" y="9192"/>
                    <a:pt x="8478" y="9192"/>
                  </a:cubicBezTo>
                  <a:lnTo>
                    <a:pt x="7870" y="9192"/>
                  </a:lnTo>
                  <a:lnTo>
                    <a:pt x="7549" y="8120"/>
                  </a:lnTo>
                  <a:lnTo>
                    <a:pt x="10240" y="8120"/>
                  </a:lnTo>
                  <a:cubicBezTo>
                    <a:pt x="10835" y="8120"/>
                    <a:pt x="11311" y="7644"/>
                    <a:pt x="11311" y="7049"/>
                  </a:cubicBezTo>
                  <a:lnTo>
                    <a:pt x="11311" y="1072"/>
                  </a:lnTo>
                  <a:cubicBezTo>
                    <a:pt x="11299" y="488"/>
                    <a:pt x="10823" y="0"/>
                    <a:pt x="10228" y="0"/>
                  </a:cubicBezTo>
                  <a:lnTo>
                    <a:pt x="2786" y="0"/>
                  </a:lnTo>
                  <a:cubicBezTo>
                    <a:pt x="2691" y="0"/>
                    <a:pt x="2620" y="72"/>
                    <a:pt x="2620" y="155"/>
                  </a:cubicBezTo>
                  <a:cubicBezTo>
                    <a:pt x="2620" y="250"/>
                    <a:pt x="2691" y="322"/>
                    <a:pt x="2786" y="322"/>
                  </a:cubicBezTo>
                  <a:lnTo>
                    <a:pt x="10228" y="322"/>
                  </a:lnTo>
                  <a:cubicBezTo>
                    <a:pt x="10621" y="322"/>
                    <a:pt x="10966" y="655"/>
                    <a:pt x="10966" y="1072"/>
                  </a:cubicBezTo>
                  <a:lnTo>
                    <a:pt x="10966" y="7049"/>
                  </a:lnTo>
                  <a:cubicBezTo>
                    <a:pt x="10966" y="7453"/>
                    <a:pt x="10645" y="7799"/>
                    <a:pt x="10228" y="7799"/>
                  </a:cubicBezTo>
                  <a:lnTo>
                    <a:pt x="1072" y="7799"/>
                  </a:lnTo>
                  <a:cubicBezTo>
                    <a:pt x="667" y="7799"/>
                    <a:pt x="322" y="7465"/>
                    <a:pt x="322" y="7049"/>
                  </a:cubicBezTo>
                  <a:lnTo>
                    <a:pt x="322" y="1072"/>
                  </a:lnTo>
                  <a:cubicBezTo>
                    <a:pt x="322" y="667"/>
                    <a:pt x="655" y="322"/>
                    <a:pt x="1072" y="322"/>
                  </a:cubicBezTo>
                  <a:lnTo>
                    <a:pt x="2108" y="322"/>
                  </a:lnTo>
                  <a:cubicBezTo>
                    <a:pt x="2203" y="322"/>
                    <a:pt x="2275" y="250"/>
                    <a:pt x="2275" y="155"/>
                  </a:cubicBezTo>
                  <a:cubicBezTo>
                    <a:pt x="2275" y="72"/>
                    <a:pt x="2203" y="0"/>
                    <a:pt x="21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61"/>
            <p:cNvSpPr/>
            <p:nvPr/>
          </p:nvSpPr>
          <p:spPr>
            <a:xfrm>
              <a:off x="1986877" y="2331313"/>
              <a:ext cx="302117" cy="184909"/>
            </a:xfrm>
            <a:custGeom>
              <a:rect b="b" l="l" r="r" t="t"/>
              <a:pathLst>
                <a:path extrusionOk="0" h="5823" w="9514">
                  <a:moveTo>
                    <a:pt x="179" y="0"/>
                  </a:moveTo>
                  <a:cubicBezTo>
                    <a:pt x="72" y="0"/>
                    <a:pt x="0" y="71"/>
                    <a:pt x="0" y="179"/>
                  </a:cubicBezTo>
                  <a:lnTo>
                    <a:pt x="0" y="5656"/>
                  </a:lnTo>
                  <a:cubicBezTo>
                    <a:pt x="0" y="5739"/>
                    <a:pt x="72" y="5822"/>
                    <a:pt x="167" y="5822"/>
                  </a:cubicBezTo>
                  <a:lnTo>
                    <a:pt x="9347" y="5822"/>
                  </a:lnTo>
                  <a:cubicBezTo>
                    <a:pt x="9430" y="5822"/>
                    <a:pt x="9513" y="5739"/>
                    <a:pt x="9513" y="5656"/>
                  </a:cubicBezTo>
                  <a:lnTo>
                    <a:pt x="9513" y="5072"/>
                  </a:lnTo>
                  <a:cubicBezTo>
                    <a:pt x="9513" y="4989"/>
                    <a:pt x="9430" y="4905"/>
                    <a:pt x="9347" y="4905"/>
                  </a:cubicBezTo>
                  <a:cubicBezTo>
                    <a:pt x="9252" y="4905"/>
                    <a:pt x="9180" y="4989"/>
                    <a:pt x="9180" y="5072"/>
                  </a:cubicBezTo>
                  <a:lnTo>
                    <a:pt x="9180" y="5489"/>
                  </a:lnTo>
                  <a:lnTo>
                    <a:pt x="346" y="5489"/>
                  </a:lnTo>
                  <a:lnTo>
                    <a:pt x="346" y="345"/>
                  </a:lnTo>
                  <a:lnTo>
                    <a:pt x="9180" y="345"/>
                  </a:lnTo>
                  <a:lnTo>
                    <a:pt x="9180" y="4405"/>
                  </a:lnTo>
                  <a:cubicBezTo>
                    <a:pt x="9168" y="4489"/>
                    <a:pt x="9240" y="4572"/>
                    <a:pt x="9347" y="4572"/>
                  </a:cubicBezTo>
                  <a:cubicBezTo>
                    <a:pt x="9430" y="4572"/>
                    <a:pt x="9513" y="4489"/>
                    <a:pt x="9513" y="4405"/>
                  </a:cubicBezTo>
                  <a:lnTo>
                    <a:pt x="9513" y="179"/>
                  </a:lnTo>
                  <a:cubicBezTo>
                    <a:pt x="9513" y="71"/>
                    <a:pt x="9430" y="0"/>
                    <a:pt x="933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61"/>
            <p:cNvSpPr/>
            <p:nvPr/>
          </p:nvSpPr>
          <p:spPr>
            <a:xfrm>
              <a:off x="2131521" y="2526701"/>
              <a:ext cx="11908" cy="10638"/>
            </a:xfrm>
            <a:custGeom>
              <a:rect b="b" l="l" r="r" t="t"/>
              <a:pathLst>
                <a:path extrusionOk="0" h="335" w="375">
                  <a:moveTo>
                    <a:pt x="176" y="0"/>
                  </a:moveTo>
                  <a:cubicBezTo>
                    <a:pt x="167" y="0"/>
                    <a:pt x="158" y="1"/>
                    <a:pt x="148" y="3"/>
                  </a:cubicBezTo>
                  <a:cubicBezTo>
                    <a:pt x="77" y="26"/>
                    <a:pt x="17" y="86"/>
                    <a:pt x="17" y="157"/>
                  </a:cubicBezTo>
                  <a:cubicBezTo>
                    <a:pt x="1" y="258"/>
                    <a:pt x="95" y="334"/>
                    <a:pt x="186" y="334"/>
                  </a:cubicBezTo>
                  <a:cubicBezTo>
                    <a:pt x="225" y="334"/>
                    <a:pt x="263" y="320"/>
                    <a:pt x="291" y="288"/>
                  </a:cubicBezTo>
                  <a:cubicBezTo>
                    <a:pt x="375" y="229"/>
                    <a:pt x="375" y="145"/>
                    <a:pt x="327" y="86"/>
                  </a:cubicBezTo>
                  <a:cubicBezTo>
                    <a:pt x="296" y="34"/>
                    <a:pt x="238" y="0"/>
                    <a:pt x="1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0" name="Google Shape;500;p61"/>
          <p:cNvGrpSpPr/>
          <p:nvPr/>
        </p:nvGrpSpPr>
        <p:grpSpPr>
          <a:xfrm>
            <a:off x="7763671" y="2427016"/>
            <a:ext cx="169865" cy="294291"/>
            <a:chOff x="2656082" y="2287427"/>
            <a:chExt cx="207582" cy="359594"/>
          </a:xfrm>
        </p:grpSpPr>
        <p:sp>
          <p:nvSpPr>
            <p:cNvPr id="501" name="Google Shape;501;p61"/>
            <p:cNvSpPr/>
            <p:nvPr/>
          </p:nvSpPr>
          <p:spPr>
            <a:xfrm>
              <a:off x="2656082" y="2287427"/>
              <a:ext cx="207582" cy="359594"/>
            </a:xfrm>
            <a:custGeom>
              <a:rect b="b" l="l" r="r" t="t"/>
              <a:pathLst>
                <a:path extrusionOk="0" h="11324" w="6537">
                  <a:moveTo>
                    <a:pt x="5704" y="334"/>
                  </a:moveTo>
                  <a:cubicBezTo>
                    <a:pt x="5965" y="334"/>
                    <a:pt x="6192" y="561"/>
                    <a:pt x="6192" y="834"/>
                  </a:cubicBezTo>
                  <a:lnTo>
                    <a:pt x="6192" y="1323"/>
                  </a:lnTo>
                  <a:lnTo>
                    <a:pt x="346" y="1323"/>
                  </a:lnTo>
                  <a:lnTo>
                    <a:pt x="346" y="834"/>
                  </a:lnTo>
                  <a:cubicBezTo>
                    <a:pt x="346" y="561"/>
                    <a:pt x="560" y="334"/>
                    <a:pt x="834" y="334"/>
                  </a:cubicBezTo>
                  <a:close/>
                  <a:moveTo>
                    <a:pt x="6192" y="1644"/>
                  </a:moveTo>
                  <a:lnTo>
                    <a:pt x="6192" y="8990"/>
                  </a:lnTo>
                  <a:lnTo>
                    <a:pt x="1501" y="8990"/>
                  </a:lnTo>
                  <a:cubicBezTo>
                    <a:pt x="1405" y="8990"/>
                    <a:pt x="1334" y="9062"/>
                    <a:pt x="1334" y="9145"/>
                  </a:cubicBezTo>
                  <a:cubicBezTo>
                    <a:pt x="1334" y="9240"/>
                    <a:pt x="1405" y="9312"/>
                    <a:pt x="1501" y="9312"/>
                  </a:cubicBezTo>
                  <a:lnTo>
                    <a:pt x="6192" y="9312"/>
                  </a:lnTo>
                  <a:lnTo>
                    <a:pt x="6192" y="10478"/>
                  </a:lnTo>
                  <a:cubicBezTo>
                    <a:pt x="6192" y="10740"/>
                    <a:pt x="5965" y="10967"/>
                    <a:pt x="5704" y="10967"/>
                  </a:cubicBezTo>
                  <a:lnTo>
                    <a:pt x="834" y="10967"/>
                  </a:lnTo>
                  <a:cubicBezTo>
                    <a:pt x="560" y="10967"/>
                    <a:pt x="346" y="10740"/>
                    <a:pt x="346" y="10478"/>
                  </a:cubicBezTo>
                  <a:lnTo>
                    <a:pt x="346" y="9312"/>
                  </a:lnTo>
                  <a:lnTo>
                    <a:pt x="834" y="9312"/>
                  </a:lnTo>
                  <a:cubicBezTo>
                    <a:pt x="917" y="9312"/>
                    <a:pt x="1001" y="9240"/>
                    <a:pt x="1001" y="9145"/>
                  </a:cubicBezTo>
                  <a:cubicBezTo>
                    <a:pt x="1001" y="9062"/>
                    <a:pt x="917" y="8990"/>
                    <a:pt x="834" y="8990"/>
                  </a:cubicBezTo>
                  <a:lnTo>
                    <a:pt x="346" y="8990"/>
                  </a:lnTo>
                  <a:lnTo>
                    <a:pt x="346" y="1644"/>
                  </a:lnTo>
                  <a:close/>
                  <a:moveTo>
                    <a:pt x="834" y="1"/>
                  </a:moveTo>
                  <a:cubicBezTo>
                    <a:pt x="370" y="1"/>
                    <a:pt x="0" y="370"/>
                    <a:pt x="0" y="834"/>
                  </a:cubicBezTo>
                  <a:lnTo>
                    <a:pt x="0" y="10490"/>
                  </a:lnTo>
                  <a:cubicBezTo>
                    <a:pt x="0" y="10955"/>
                    <a:pt x="370" y="11324"/>
                    <a:pt x="834" y="11324"/>
                  </a:cubicBezTo>
                  <a:lnTo>
                    <a:pt x="5704" y="11324"/>
                  </a:lnTo>
                  <a:cubicBezTo>
                    <a:pt x="6156" y="11324"/>
                    <a:pt x="6537" y="10955"/>
                    <a:pt x="6537" y="10490"/>
                  </a:cubicBezTo>
                  <a:lnTo>
                    <a:pt x="6537" y="834"/>
                  </a:lnTo>
                  <a:cubicBezTo>
                    <a:pt x="6513" y="370"/>
                    <a:pt x="6144" y="1"/>
                    <a:pt x="570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61"/>
            <p:cNvSpPr/>
            <p:nvPr/>
          </p:nvSpPr>
          <p:spPr>
            <a:xfrm>
              <a:off x="2754395" y="2308608"/>
              <a:ext cx="31787" cy="10257"/>
            </a:xfrm>
            <a:custGeom>
              <a:rect b="b" l="l" r="r" t="t"/>
              <a:pathLst>
                <a:path extrusionOk="0" h="323" w="1001">
                  <a:moveTo>
                    <a:pt x="167" y="1"/>
                  </a:moveTo>
                  <a:cubicBezTo>
                    <a:pt x="72" y="1"/>
                    <a:pt x="0" y="72"/>
                    <a:pt x="0" y="167"/>
                  </a:cubicBezTo>
                  <a:cubicBezTo>
                    <a:pt x="0" y="251"/>
                    <a:pt x="72" y="322"/>
                    <a:pt x="167" y="322"/>
                  </a:cubicBezTo>
                  <a:lnTo>
                    <a:pt x="834" y="322"/>
                  </a:lnTo>
                  <a:cubicBezTo>
                    <a:pt x="917" y="322"/>
                    <a:pt x="1000" y="251"/>
                    <a:pt x="1000" y="167"/>
                  </a:cubicBezTo>
                  <a:cubicBezTo>
                    <a:pt x="1000" y="72"/>
                    <a:pt x="917" y="1"/>
                    <a:pt x="8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61"/>
            <p:cNvSpPr/>
            <p:nvPr/>
          </p:nvSpPr>
          <p:spPr>
            <a:xfrm>
              <a:off x="2743789" y="2594053"/>
              <a:ext cx="31406" cy="31056"/>
            </a:xfrm>
            <a:custGeom>
              <a:rect b="b" l="l" r="r" t="t"/>
              <a:pathLst>
                <a:path extrusionOk="0" h="978" w="989">
                  <a:moveTo>
                    <a:pt x="501" y="322"/>
                  </a:moveTo>
                  <a:cubicBezTo>
                    <a:pt x="584" y="322"/>
                    <a:pt x="656" y="406"/>
                    <a:pt x="656" y="489"/>
                  </a:cubicBezTo>
                  <a:cubicBezTo>
                    <a:pt x="656" y="584"/>
                    <a:pt x="584" y="656"/>
                    <a:pt x="501" y="656"/>
                  </a:cubicBezTo>
                  <a:cubicBezTo>
                    <a:pt x="406" y="656"/>
                    <a:pt x="334" y="584"/>
                    <a:pt x="334" y="489"/>
                  </a:cubicBezTo>
                  <a:cubicBezTo>
                    <a:pt x="334" y="406"/>
                    <a:pt x="406" y="322"/>
                    <a:pt x="501" y="322"/>
                  </a:cubicBezTo>
                  <a:close/>
                  <a:moveTo>
                    <a:pt x="501" y="1"/>
                  </a:moveTo>
                  <a:cubicBezTo>
                    <a:pt x="227" y="1"/>
                    <a:pt x="1" y="227"/>
                    <a:pt x="1" y="489"/>
                  </a:cubicBezTo>
                  <a:cubicBezTo>
                    <a:pt x="1" y="763"/>
                    <a:pt x="227" y="977"/>
                    <a:pt x="501" y="977"/>
                  </a:cubicBezTo>
                  <a:cubicBezTo>
                    <a:pt x="763" y="977"/>
                    <a:pt x="989" y="763"/>
                    <a:pt x="989" y="489"/>
                  </a:cubicBezTo>
                  <a:cubicBezTo>
                    <a:pt x="989" y="227"/>
                    <a:pt x="775" y="1"/>
                    <a:pt x="50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61"/>
            <p:cNvSpPr/>
            <p:nvPr/>
          </p:nvSpPr>
          <p:spPr>
            <a:xfrm>
              <a:off x="2733596" y="2308608"/>
              <a:ext cx="10225" cy="10257"/>
            </a:xfrm>
            <a:custGeom>
              <a:rect b="b" l="l" r="r" t="t"/>
              <a:pathLst>
                <a:path extrusionOk="0" h="323" w="322">
                  <a:moveTo>
                    <a:pt x="155" y="1"/>
                  </a:moveTo>
                  <a:cubicBezTo>
                    <a:pt x="72" y="1"/>
                    <a:pt x="0" y="72"/>
                    <a:pt x="0" y="167"/>
                  </a:cubicBezTo>
                  <a:cubicBezTo>
                    <a:pt x="0" y="251"/>
                    <a:pt x="72" y="322"/>
                    <a:pt x="155" y="322"/>
                  </a:cubicBezTo>
                  <a:cubicBezTo>
                    <a:pt x="250" y="322"/>
                    <a:pt x="322" y="251"/>
                    <a:pt x="322" y="167"/>
                  </a:cubicBezTo>
                  <a:cubicBezTo>
                    <a:pt x="322" y="72"/>
                    <a:pt x="250" y="1"/>
                    <a:pt x="15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5" name="Google Shape;505;p61"/>
          <p:cNvGrpSpPr/>
          <p:nvPr/>
        </p:nvGrpSpPr>
        <p:grpSpPr>
          <a:xfrm>
            <a:off x="2025918" y="3328852"/>
            <a:ext cx="286364" cy="228767"/>
            <a:chOff x="3049653" y="2321468"/>
            <a:chExt cx="362991" cy="290018"/>
          </a:xfrm>
        </p:grpSpPr>
        <p:sp>
          <p:nvSpPr>
            <p:cNvPr id="506" name="Google Shape;506;p61"/>
            <p:cNvSpPr/>
            <p:nvPr/>
          </p:nvSpPr>
          <p:spPr>
            <a:xfrm>
              <a:off x="3280290" y="2429690"/>
              <a:ext cx="29913" cy="73957"/>
            </a:xfrm>
            <a:custGeom>
              <a:rect b="b" l="l" r="r" t="t"/>
              <a:pathLst>
                <a:path extrusionOk="0" h="2329" w="942">
                  <a:moveTo>
                    <a:pt x="200" y="1"/>
                  </a:moveTo>
                  <a:cubicBezTo>
                    <a:pt x="158" y="1"/>
                    <a:pt x="114" y="16"/>
                    <a:pt x="72" y="45"/>
                  </a:cubicBezTo>
                  <a:cubicBezTo>
                    <a:pt x="13" y="93"/>
                    <a:pt x="13" y="200"/>
                    <a:pt x="72" y="283"/>
                  </a:cubicBezTo>
                  <a:cubicBezTo>
                    <a:pt x="572" y="772"/>
                    <a:pt x="572" y="1569"/>
                    <a:pt x="72" y="2046"/>
                  </a:cubicBezTo>
                  <a:cubicBezTo>
                    <a:pt x="1" y="2129"/>
                    <a:pt x="1" y="2224"/>
                    <a:pt x="72" y="2284"/>
                  </a:cubicBezTo>
                  <a:cubicBezTo>
                    <a:pt x="102" y="2313"/>
                    <a:pt x="144" y="2328"/>
                    <a:pt x="187" y="2328"/>
                  </a:cubicBezTo>
                  <a:cubicBezTo>
                    <a:pt x="230" y="2328"/>
                    <a:pt x="275" y="2313"/>
                    <a:pt x="310" y="2284"/>
                  </a:cubicBezTo>
                  <a:cubicBezTo>
                    <a:pt x="941" y="1665"/>
                    <a:pt x="941" y="664"/>
                    <a:pt x="310" y="45"/>
                  </a:cubicBezTo>
                  <a:cubicBezTo>
                    <a:pt x="280" y="16"/>
                    <a:pt x="242" y="1"/>
                    <a:pt x="20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61"/>
            <p:cNvSpPr/>
            <p:nvPr/>
          </p:nvSpPr>
          <p:spPr>
            <a:xfrm>
              <a:off x="3317729" y="2392250"/>
              <a:ext cx="49570" cy="148836"/>
            </a:xfrm>
            <a:custGeom>
              <a:rect b="b" l="l" r="r" t="t"/>
              <a:pathLst>
                <a:path extrusionOk="0" h="4687" w="1561">
                  <a:moveTo>
                    <a:pt x="183" y="1"/>
                  </a:moveTo>
                  <a:cubicBezTo>
                    <a:pt x="140" y="1"/>
                    <a:pt x="96" y="16"/>
                    <a:pt x="60" y="46"/>
                  </a:cubicBezTo>
                  <a:cubicBezTo>
                    <a:pt x="0" y="105"/>
                    <a:pt x="0" y="212"/>
                    <a:pt x="60" y="284"/>
                  </a:cubicBezTo>
                  <a:cubicBezTo>
                    <a:pt x="1191" y="1415"/>
                    <a:pt x="1191" y="3272"/>
                    <a:pt x="60" y="4403"/>
                  </a:cubicBezTo>
                  <a:cubicBezTo>
                    <a:pt x="0" y="4475"/>
                    <a:pt x="0" y="4582"/>
                    <a:pt x="60" y="4641"/>
                  </a:cubicBezTo>
                  <a:cubicBezTo>
                    <a:pt x="90" y="4671"/>
                    <a:pt x="131" y="4686"/>
                    <a:pt x="175" y="4686"/>
                  </a:cubicBezTo>
                  <a:cubicBezTo>
                    <a:pt x="218" y="4686"/>
                    <a:pt x="262" y="4671"/>
                    <a:pt x="298" y="4641"/>
                  </a:cubicBezTo>
                  <a:cubicBezTo>
                    <a:pt x="1560" y="3379"/>
                    <a:pt x="1560" y="1308"/>
                    <a:pt x="298" y="46"/>
                  </a:cubicBezTo>
                  <a:cubicBezTo>
                    <a:pt x="268" y="16"/>
                    <a:pt x="227" y="1"/>
                    <a:pt x="18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61"/>
            <p:cNvSpPr/>
            <p:nvPr/>
          </p:nvSpPr>
          <p:spPr>
            <a:xfrm>
              <a:off x="3354406" y="2355954"/>
              <a:ext cx="58239" cy="222317"/>
            </a:xfrm>
            <a:custGeom>
              <a:rect b="b" l="l" r="r" t="t"/>
              <a:pathLst>
                <a:path extrusionOk="0" h="7001" w="1834">
                  <a:moveTo>
                    <a:pt x="174" y="1"/>
                  </a:moveTo>
                  <a:cubicBezTo>
                    <a:pt x="131" y="1"/>
                    <a:pt x="90" y="16"/>
                    <a:pt x="60" y="46"/>
                  </a:cubicBezTo>
                  <a:cubicBezTo>
                    <a:pt x="0" y="105"/>
                    <a:pt x="0" y="200"/>
                    <a:pt x="60" y="284"/>
                  </a:cubicBezTo>
                  <a:cubicBezTo>
                    <a:pt x="1834" y="2046"/>
                    <a:pt x="1834" y="4939"/>
                    <a:pt x="60" y="6713"/>
                  </a:cubicBezTo>
                  <a:cubicBezTo>
                    <a:pt x="0" y="6773"/>
                    <a:pt x="0" y="6868"/>
                    <a:pt x="60" y="6951"/>
                  </a:cubicBezTo>
                  <a:cubicBezTo>
                    <a:pt x="88" y="6985"/>
                    <a:pt x="128" y="7000"/>
                    <a:pt x="169" y="7000"/>
                  </a:cubicBezTo>
                  <a:cubicBezTo>
                    <a:pt x="214" y="7000"/>
                    <a:pt x="261" y="6982"/>
                    <a:pt x="298" y="6951"/>
                  </a:cubicBezTo>
                  <a:cubicBezTo>
                    <a:pt x="1227" y="6023"/>
                    <a:pt x="1727" y="4808"/>
                    <a:pt x="1727" y="3498"/>
                  </a:cubicBezTo>
                  <a:cubicBezTo>
                    <a:pt x="1727" y="2189"/>
                    <a:pt x="1227" y="962"/>
                    <a:pt x="298" y="46"/>
                  </a:cubicBezTo>
                  <a:cubicBezTo>
                    <a:pt x="262" y="16"/>
                    <a:pt x="218" y="1"/>
                    <a:pt x="17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61"/>
            <p:cNvSpPr/>
            <p:nvPr/>
          </p:nvSpPr>
          <p:spPr>
            <a:xfrm>
              <a:off x="3049653" y="2321468"/>
              <a:ext cx="210250" cy="290018"/>
            </a:xfrm>
            <a:custGeom>
              <a:rect b="b" l="l" r="r" t="t"/>
              <a:pathLst>
                <a:path extrusionOk="0" h="9133" w="6621">
                  <a:moveTo>
                    <a:pt x="5216" y="1072"/>
                  </a:moveTo>
                  <a:lnTo>
                    <a:pt x="5216" y="8097"/>
                  </a:lnTo>
                  <a:cubicBezTo>
                    <a:pt x="4156" y="7751"/>
                    <a:pt x="3287" y="7037"/>
                    <a:pt x="2739" y="6061"/>
                  </a:cubicBezTo>
                  <a:lnTo>
                    <a:pt x="2739" y="3084"/>
                  </a:lnTo>
                  <a:cubicBezTo>
                    <a:pt x="3275" y="2120"/>
                    <a:pt x="4156" y="1405"/>
                    <a:pt x="5216" y="1072"/>
                  </a:cubicBezTo>
                  <a:close/>
                  <a:moveTo>
                    <a:pt x="5716" y="0"/>
                  </a:moveTo>
                  <a:cubicBezTo>
                    <a:pt x="5430" y="0"/>
                    <a:pt x="5216" y="215"/>
                    <a:pt x="5216" y="501"/>
                  </a:cubicBezTo>
                  <a:lnTo>
                    <a:pt x="5216" y="691"/>
                  </a:lnTo>
                  <a:cubicBezTo>
                    <a:pt x="4049" y="1048"/>
                    <a:pt x="3096" y="1810"/>
                    <a:pt x="2489" y="2858"/>
                  </a:cubicBezTo>
                  <a:lnTo>
                    <a:pt x="1227" y="2858"/>
                  </a:lnTo>
                  <a:cubicBezTo>
                    <a:pt x="549" y="2858"/>
                    <a:pt x="13" y="3394"/>
                    <a:pt x="13" y="4061"/>
                  </a:cubicBezTo>
                  <a:lnTo>
                    <a:pt x="13" y="5037"/>
                  </a:lnTo>
                  <a:cubicBezTo>
                    <a:pt x="1" y="5692"/>
                    <a:pt x="489" y="6227"/>
                    <a:pt x="1120" y="6275"/>
                  </a:cubicBezTo>
                  <a:cubicBezTo>
                    <a:pt x="1203" y="6275"/>
                    <a:pt x="1287" y="6216"/>
                    <a:pt x="1299" y="6132"/>
                  </a:cubicBezTo>
                  <a:cubicBezTo>
                    <a:pt x="1299" y="6037"/>
                    <a:pt x="1239" y="5966"/>
                    <a:pt x="1144" y="5954"/>
                  </a:cubicBezTo>
                  <a:cubicBezTo>
                    <a:pt x="703" y="5918"/>
                    <a:pt x="346" y="5537"/>
                    <a:pt x="346" y="5073"/>
                  </a:cubicBezTo>
                  <a:lnTo>
                    <a:pt x="346" y="4084"/>
                  </a:lnTo>
                  <a:cubicBezTo>
                    <a:pt x="346" y="3608"/>
                    <a:pt x="727" y="3215"/>
                    <a:pt x="1227" y="3215"/>
                  </a:cubicBezTo>
                  <a:lnTo>
                    <a:pt x="2418" y="3215"/>
                  </a:lnTo>
                  <a:lnTo>
                    <a:pt x="2418" y="5954"/>
                  </a:lnTo>
                  <a:lnTo>
                    <a:pt x="1918" y="5954"/>
                  </a:lnTo>
                  <a:cubicBezTo>
                    <a:pt x="1834" y="5954"/>
                    <a:pt x="1763" y="6025"/>
                    <a:pt x="1763" y="6108"/>
                  </a:cubicBezTo>
                  <a:cubicBezTo>
                    <a:pt x="1763" y="6204"/>
                    <a:pt x="1834" y="6275"/>
                    <a:pt x="1918" y="6275"/>
                  </a:cubicBezTo>
                  <a:lnTo>
                    <a:pt x="2489" y="6275"/>
                  </a:lnTo>
                  <a:cubicBezTo>
                    <a:pt x="3096" y="7323"/>
                    <a:pt x="4049" y="8097"/>
                    <a:pt x="5216" y="8430"/>
                  </a:cubicBezTo>
                  <a:lnTo>
                    <a:pt x="5216" y="8633"/>
                  </a:lnTo>
                  <a:cubicBezTo>
                    <a:pt x="5216" y="8906"/>
                    <a:pt x="5430" y="9133"/>
                    <a:pt x="5716" y="9133"/>
                  </a:cubicBezTo>
                  <a:lnTo>
                    <a:pt x="6121" y="9133"/>
                  </a:lnTo>
                  <a:cubicBezTo>
                    <a:pt x="6406" y="9133"/>
                    <a:pt x="6621" y="8906"/>
                    <a:pt x="6621" y="8633"/>
                  </a:cubicBezTo>
                  <a:lnTo>
                    <a:pt x="6621" y="4953"/>
                  </a:lnTo>
                  <a:cubicBezTo>
                    <a:pt x="6621" y="4858"/>
                    <a:pt x="6549" y="4787"/>
                    <a:pt x="6466" y="4787"/>
                  </a:cubicBezTo>
                  <a:cubicBezTo>
                    <a:pt x="6371" y="4787"/>
                    <a:pt x="6299" y="4858"/>
                    <a:pt x="6299" y="4953"/>
                  </a:cubicBezTo>
                  <a:lnTo>
                    <a:pt x="6299" y="8633"/>
                  </a:lnTo>
                  <a:cubicBezTo>
                    <a:pt x="6299" y="8728"/>
                    <a:pt x="6228" y="8811"/>
                    <a:pt x="6121" y="8811"/>
                  </a:cubicBezTo>
                  <a:lnTo>
                    <a:pt x="5716" y="8811"/>
                  </a:lnTo>
                  <a:cubicBezTo>
                    <a:pt x="5609" y="8811"/>
                    <a:pt x="5537" y="8728"/>
                    <a:pt x="5537" y="8633"/>
                  </a:cubicBezTo>
                  <a:lnTo>
                    <a:pt x="5537" y="501"/>
                  </a:lnTo>
                  <a:cubicBezTo>
                    <a:pt x="5537" y="393"/>
                    <a:pt x="5609" y="322"/>
                    <a:pt x="5716" y="322"/>
                  </a:cubicBezTo>
                  <a:lnTo>
                    <a:pt x="6121" y="322"/>
                  </a:lnTo>
                  <a:cubicBezTo>
                    <a:pt x="6228" y="322"/>
                    <a:pt x="6299" y="393"/>
                    <a:pt x="6299" y="501"/>
                  </a:cubicBezTo>
                  <a:lnTo>
                    <a:pt x="6299" y="4180"/>
                  </a:lnTo>
                  <a:cubicBezTo>
                    <a:pt x="6299" y="4263"/>
                    <a:pt x="6371" y="4346"/>
                    <a:pt x="6466" y="4346"/>
                  </a:cubicBezTo>
                  <a:cubicBezTo>
                    <a:pt x="6549" y="4346"/>
                    <a:pt x="6621" y="4263"/>
                    <a:pt x="6621" y="4180"/>
                  </a:cubicBezTo>
                  <a:lnTo>
                    <a:pt x="6621" y="501"/>
                  </a:lnTo>
                  <a:cubicBezTo>
                    <a:pt x="6621" y="215"/>
                    <a:pt x="6406" y="0"/>
                    <a:pt x="612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0" name="Google Shape;510;p61"/>
          <p:cNvGrpSpPr/>
          <p:nvPr/>
        </p:nvGrpSpPr>
        <p:grpSpPr>
          <a:xfrm>
            <a:off x="712681" y="4202275"/>
            <a:ext cx="281068" cy="236414"/>
            <a:chOff x="3564243" y="2289904"/>
            <a:chExt cx="422342" cy="355243"/>
          </a:xfrm>
        </p:grpSpPr>
        <p:sp>
          <p:nvSpPr>
            <p:cNvPr id="511" name="Google Shape;511;p61"/>
            <p:cNvSpPr/>
            <p:nvPr/>
          </p:nvSpPr>
          <p:spPr>
            <a:xfrm>
              <a:off x="3564243" y="2291587"/>
              <a:ext cx="66177" cy="351655"/>
            </a:xfrm>
            <a:custGeom>
              <a:rect b="b" l="l" r="r" t="t"/>
              <a:pathLst>
                <a:path extrusionOk="0" h="11074" w="2084">
                  <a:moveTo>
                    <a:pt x="1703" y="1918"/>
                  </a:moveTo>
                  <a:lnTo>
                    <a:pt x="1703" y="2727"/>
                  </a:lnTo>
                  <a:cubicBezTo>
                    <a:pt x="1703" y="2823"/>
                    <a:pt x="1667" y="2930"/>
                    <a:pt x="1608" y="2966"/>
                  </a:cubicBezTo>
                  <a:cubicBezTo>
                    <a:pt x="1453" y="3085"/>
                    <a:pt x="1298" y="3287"/>
                    <a:pt x="1239" y="3501"/>
                  </a:cubicBezTo>
                  <a:lnTo>
                    <a:pt x="834" y="3501"/>
                  </a:lnTo>
                  <a:cubicBezTo>
                    <a:pt x="798" y="3299"/>
                    <a:pt x="667" y="3085"/>
                    <a:pt x="524" y="2989"/>
                  </a:cubicBezTo>
                  <a:cubicBezTo>
                    <a:pt x="453" y="2942"/>
                    <a:pt x="393" y="2823"/>
                    <a:pt x="393" y="2727"/>
                  </a:cubicBezTo>
                  <a:lnTo>
                    <a:pt x="393" y="1918"/>
                  </a:lnTo>
                  <a:close/>
                  <a:moveTo>
                    <a:pt x="1227" y="3882"/>
                  </a:moveTo>
                  <a:lnTo>
                    <a:pt x="1227" y="5144"/>
                  </a:lnTo>
                  <a:cubicBezTo>
                    <a:pt x="1227" y="6359"/>
                    <a:pt x="1239" y="7549"/>
                    <a:pt x="1369" y="8752"/>
                  </a:cubicBezTo>
                  <a:cubicBezTo>
                    <a:pt x="1453" y="9478"/>
                    <a:pt x="1489" y="10085"/>
                    <a:pt x="1489" y="10205"/>
                  </a:cubicBezTo>
                  <a:cubicBezTo>
                    <a:pt x="1477" y="10478"/>
                    <a:pt x="1298" y="10681"/>
                    <a:pt x="1048" y="10681"/>
                  </a:cubicBezTo>
                  <a:cubicBezTo>
                    <a:pt x="798" y="10681"/>
                    <a:pt x="619" y="10490"/>
                    <a:pt x="619" y="10228"/>
                  </a:cubicBezTo>
                  <a:cubicBezTo>
                    <a:pt x="619" y="10097"/>
                    <a:pt x="655" y="9490"/>
                    <a:pt x="738" y="8764"/>
                  </a:cubicBezTo>
                  <a:cubicBezTo>
                    <a:pt x="869" y="7561"/>
                    <a:pt x="881" y="6371"/>
                    <a:pt x="881" y="5168"/>
                  </a:cubicBezTo>
                  <a:lnTo>
                    <a:pt x="881" y="3882"/>
                  </a:lnTo>
                  <a:close/>
                  <a:moveTo>
                    <a:pt x="203" y="1"/>
                  </a:moveTo>
                  <a:cubicBezTo>
                    <a:pt x="96" y="1"/>
                    <a:pt x="0" y="84"/>
                    <a:pt x="0" y="191"/>
                  </a:cubicBezTo>
                  <a:lnTo>
                    <a:pt x="0" y="2727"/>
                  </a:lnTo>
                  <a:cubicBezTo>
                    <a:pt x="0" y="2966"/>
                    <a:pt x="143" y="3216"/>
                    <a:pt x="334" y="3335"/>
                  </a:cubicBezTo>
                  <a:cubicBezTo>
                    <a:pt x="393" y="3358"/>
                    <a:pt x="477" y="3573"/>
                    <a:pt x="477" y="3692"/>
                  </a:cubicBezTo>
                  <a:lnTo>
                    <a:pt x="477" y="5144"/>
                  </a:lnTo>
                  <a:cubicBezTo>
                    <a:pt x="477" y="6359"/>
                    <a:pt x="465" y="7526"/>
                    <a:pt x="346" y="8716"/>
                  </a:cubicBezTo>
                  <a:cubicBezTo>
                    <a:pt x="274" y="9454"/>
                    <a:pt x="226" y="10074"/>
                    <a:pt x="226" y="10228"/>
                  </a:cubicBezTo>
                  <a:cubicBezTo>
                    <a:pt x="226" y="10705"/>
                    <a:pt x="584" y="11074"/>
                    <a:pt x="1048" y="11074"/>
                  </a:cubicBezTo>
                  <a:cubicBezTo>
                    <a:pt x="1512" y="11074"/>
                    <a:pt x="1870" y="10705"/>
                    <a:pt x="1870" y="10228"/>
                  </a:cubicBezTo>
                  <a:cubicBezTo>
                    <a:pt x="1870" y="10074"/>
                    <a:pt x="1822" y="9454"/>
                    <a:pt x="1750" y="8716"/>
                  </a:cubicBezTo>
                  <a:cubicBezTo>
                    <a:pt x="1608" y="7526"/>
                    <a:pt x="1608" y="6359"/>
                    <a:pt x="1608" y="5144"/>
                  </a:cubicBezTo>
                  <a:lnTo>
                    <a:pt x="1608" y="3692"/>
                  </a:lnTo>
                  <a:cubicBezTo>
                    <a:pt x="1608" y="3561"/>
                    <a:pt x="1715" y="3358"/>
                    <a:pt x="1834" y="3275"/>
                  </a:cubicBezTo>
                  <a:cubicBezTo>
                    <a:pt x="2024" y="3144"/>
                    <a:pt x="2084" y="2906"/>
                    <a:pt x="2084" y="2704"/>
                  </a:cubicBezTo>
                  <a:lnTo>
                    <a:pt x="2084" y="251"/>
                  </a:lnTo>
                  <a:cubicBezTo>
                    <a:pt x="2084" y="168"/>
                    <a:pt x="2001" y="72"/>
                    <a:pt x="1893" y="72"/>
                  </a:cubicBezTo>
                  <a:cubicBezTo>
                    <a:pt x="1786" y="72"/>
                    <a:pt x="1703" y="168"/>
                    <a:pt x="1703" y="263"/>
                  </a:cubicBezTo>
                  <a:lnTo>
                    <a:pt x="1703" y="1537"/>
                  </a:lnTo>
                  <a:lnTo>
                    <a:pt x="1239" y="1537"/>
                  </a:lnTo>
                  <a:lnTo>
                    <a:pt x="1239" y="191"/>
                  </a:lnTo>
                  <a:cubicBezTo>
                    <a:pt x="1239" y="84"/>
                    <a:pt x="1155" y="1"/>
                    <a:pt x="1048" y="1"/>
                  </a:cubicBezTo>
                  <a:cubicBezTo>
                    <a:pt x="941" y="1"/>
                    <a:pt x="858" y="84"/>
                    <a:pt x="858" y="191"/>
                  </a:cubicBezTo>
                  <a:lnTo>
                    <a:pt x="858" y="1537"/>
                  </a:lnTo>
                  <a:lnTo>
                    <a:pt x="393" y="1537"/>
                  </a:lnTo>
                  <a:lnTo>
                    <a:pt x="393" y="191"/>
                  </a:lnTo>
                  <a:cubicBezTo>
                    <a:pt x="393" y="84"/>
                    <a:pt x="298" y="1"/>
                    <a:pt x="20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61"/>
            <p:cNvSpPr/>
            <p:nvPr/>
          </p:nvSpPr>
          <p:spPr>
            <a:xfrm>
              <a:off x="3636835" y="2373674"/>
              <a:ext cx="236702" cy="236289"/>
            </a:xfrm>
            <a:custGeom>
              <a:rect b="b" l="l" r="r" t="t"/>
              <a:pathLst>
                <a:path extrusionOk="0" h="7441" w="7454">
                  <a:moveTo>
                    <a:pt x="1175" y="0"/>
                  </a:moveTo>
                  <a:cubicBezTo>
                    <a:pt x="1121" y="0"/>
                    <a:pt x="1069" y="25"/>
                    <a:pt x="1036" y="71"/>
                  </a:cubicBezTo>
                  <a:cubicBezTo>
                    <a:pt x="369" y="881"/>
                    <a:pt x="0" y="1905"/>
                    <a:pt x="0" y="2952"/>
                  </a:cubicBezTo>
                  <a:cubicBezTo>
                    <a:pt x="0" y="5429"/>
                    <a:pt x="2024" y="7441"/>
                    <a:pt x="4489" y="7441"/>
                  </a:cubicBezTo>
                  <a:cubicBezTo>
                    <a:pt x="5537" y="7441"/>
                    <a:pt x="6561" y="7072"/>
                    <a:pt x="7358" y="6405"/>
                  </a:cubicBezTo>
                  <a:cubicBezTo>
                    <a:pt x="7454" y="6322"/>
                    <a:pt x="7454" y="6203"/>
                    <a:pt x="7394" y="6131"/>
                  </a:cubicBezTo>
                  <a:cubicBezTo>
                    <a:pt x="7352" y="6083"/>
                    <a:pt x="7286" y="6058"/>
                    <a:pt x="7224" y="6058"/>
                  </a:cubicBezTo>
                  <a:cubicBezTo>
                    <a:pt x="7180" y="6058"/>
                    <a:pt x="7138" y="6071"/>
                    <a:pt x="7108" y="6096"/>
                  </a:cubicBezTo>
                  <a:cubicBezTo>
                    <a:pt x="6382" y="6703"/>
                    <a:pt x="5441" y="7048"/>
                    <a:pt x="4489" y="7048"/>
                  </a:cubicBezTo>
                  <a:cubicBezTo>
                    <a:pt x="2227" y="7048"/>
                    <a:pt x="381" y="5203"/>
                    <a:pt x="381" y="2928"/>
                  </a:cubicBezTo>
                  <a:cubicBezTo>
                    <a:pt x="381" y="1988"/>
                    <a:pt x="727" y="1047"/>
                    <a:pt x="1334" y="309"/>
                  </a:cubicBezTo>
                  <a:cubicBezTo>
                    <a:pt x="1405" y="226"/>
                    <a:pt x="1393" y="107"/>
                    <a:pt x="1298" y="47"/>
                  </a:cubicBezTo>
                  <a:cubicBezTo>
                    <a:pt x="1261" y="16"/>
                    <a:pt x="1217" y="0"/>
                    <a:pt x="117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61"/>
            <p:cNvSpPr/>
            <p:nvPr/>
          </p:nvSpPr>
          <p:spPr>
            <a:xfrm>
              <a:off x="3685230" y="2324104"/>
              <a:ext cx="237083" cy="235971"/>
            </a:xfrm>
            <a:custGeom>
              <a:rect b="b" l="l" r="r" t="t"/>
              <a:pathLst>
                <a:path extrusionOk="0" h="7431" w="7466">
                  <a:moveTo>
                    <a:pt x="2953" y="1"/>
                  </a:moveTo>
                  <a:cubicBezTo>
                    <a:pt x="1905" y="1"/>
                    <a:pt x="893" y="358"/>
                    <a:pt x="96" y="1025"/>
                  </a:cubicBezTo>
                  <a:cubicBezTo>
                    <a:pt x="0" y="1108"/>
                    <a:pt x="0" y="1227"/>
                    <a:pt x="60" y="1299"/>
                  </a:cubicBezTo>
                  <a:cubicBezTo>
                    <a:pt x="99" y="1344"/>
                    <a:pt x="151" y="1364"/>
                    <a:pt x="205" y="1364"/>
                  </a:cubicBezTo>
                  <a:cubicBezTo>
                    <a:pt x="250" y="1364"/>
                    <a:pt x="295" y="1350"/>
                    <a:pt x="334" y="1322"/>
                  </a:cubicBezTo>
                  <a:cubicBezTo>
                    <a:pt x="1060" y="715"/>
                    <a:pt x="2001" y="394"/>
                    <a:pt x="2953" y="394"/>
                  </a:cubicBezTo>
                  <a:cubicBezTo>
                    <a:pt x="5215" y="394"/>
                    <a:pt x="7061" y="2227"/>
                    <a:pt x="7061" y="4501"/>
                  </a:cubicBezTo>
                  <a:cubicBezTo>
                    <a:pt x="7061" y="5454"/>
                    <a:pt x="6727" y="6371"/>
                    <a:pt x="6120" y="7121"/>
                  </a:cubicBezTo>
                  <a:cubicBezTo>
                    <a:pt x="6049" y="7204"/>
                    <a:pt x="6061" y="7323"/>
                    <a:pt x="6156" y="7383"/>
                  </a:cubicBezTo>
                  <a:cubicBezTo>
                    <a:pt x="6180" y="7418"/>
                    <a:pt x="6227" y="7430"/>
                    <a:pt x="6275" y="7430"/>
                  </a:cubicBezTo>
                  <a:cubicBezTo>
                    <a:pt x="6322" y="7430"/>
                    <a:pt x="6382" y="7395"/>
                    <a:pt x="6418" y="7359"/>
                  </a:cubicBezTo>
                  <a:cubicBezTo>
                    <a:pt x="7084" y="6549"/>
                    <a:pt x="7442" y="5537"/>
                    <a:pt x="7442" y="4501"/>
                  </a:cubicBezTo>
                  <a:cubicBezTo>
                    <a:pt x="7465" y="2013"/>
                    <a:pt x="5441" y="1"/>
                    <a:pt x="295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61"/>
            <p:cNvSpPr/>
            <p:nvPr/>
          </p:nvSpPr>
          <p:spPr>
            <a:xfrm>
              <a:off x="3663668" y="2351699"/>
              <a:ext cx="230668" cy="230668"/>
            </a:xfrm>
            <a:custGeom>
              <a:rect b="b" l="l" r="r" t="t"/>
              <a:pathLst>
                <a:path extrusionOk="0" h="7264" w="7264">
                  <a:moveTo>
                    <a:pt x="3632" y="382"/>
                  </a:moveTo>
                  <a:cubicBezTo>
                    <a:pt x="5418" y="382"/>
                    <a:pt x="6871" y="1846"/>
                    <a:pt x="6871" y="3632"/>
                  </a:cubicBezTo>
                  <a:cubicBezTo>
                    <a:pt x="6871" y="5418"/>
                    <a:pt x="5418" y="6871"/>
                    <a:pt x="3632" y="6871"/>
                  </a:cubicBezTo>
                  <a:cubicBezTo>
                    <a:pt x="1846" y="6871"/>
                    <a:pt x="382" y="5418"/>
                    <a:pt x="382" y="3632"/>
                  </a:cubicBezTo>
                  <a:cubicBezTo>
                    <a:pt x="382" y="1846"/>
                    <a:pt x="1846" y="382"/>
                    <a:pt x="3632" y="382"/>
                  </a:cubicBezTo>
                  <a:close/>
                  <a:moveTo>
                    <a:pt x="3632" y="1"/>
                  </a:moveTo>
                  <a:cubicBezTo>
                    <a:pt x="1632" y="1"/>
                    <a:pt x="1" y="1632"/>
                    <a:pt x="1" y="3632"/>
                  </a:cubicBezTo>
                  <a:cubicBezTo>
                    <a:pt x="1" y="5633"/>
                    <a:pt x="1632" y="7264"/>
                    <a:pt x="3632" y="7264"/>
                  </a:cubicBezTo>
                  <a:cubicBezTo>
                    <a:pt x="5644" y="7264"/>
                    <a:pt x="7263" y="5621"/>
                    <a:pt x="7263" y="3632"/>
                  </a:cubicBezTo>
                  <a:cubicBezTo>
                    <a:pt x="7263" y="1620"/>
                    <a:pt x="5620" y="1"/>
                    <a:pt x="363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61"/>
            <p:cNvSpPr/>
            <p:nvPr/>
          </p:nvSpPr>
          <p:spPr>
            <a:xfrm>
              <a:off x="3933998" y="2289904"/>
              <a:ext cx="52586" cy="355243"/>
            </a:xfrm>
            <a:custGeom>
              <a:rect b="b" l="l" r="r" t="t"/>
              <a:pathLst>
                <a:path extrusionOk="0" h="11187" w="1656">
                  <a:moveTo>
                    <a:pt x="1251" y="554"/>
                  </a:moveTo>
                  <a:lnTo>
                    <a:pt x="1251" y="5555"/>
                  </a:lnTo>
                  <a:lnTo>
                    <a:pt x="715" y="5578"/>
                  </a:lnTo>
                  <a:lnTo>
                    <a:pt x="703" y="5578"/>
                  </a:lnTo>
                  <a:cubicBezTo>
                    <a:pt x="693" y="5580"/>
                    <a:pt x="683" y="5580"/>
                    <a:pt x="673" y="5580"/>
                  </a:cubicBezTo>
                  <a:cubicBezTo>
                    <a:pt x="583" y="5580"/>
                    <a:pt x="481" y="5536"/>
                    <a:pt x="417" y="5483"/>
                  </a:cubicBezTo>
                  <a:cubicBezTo>
                    <a:pt x="382" y="5436"/>
                    <a:pt x="370" y="5412"/>
                    <a:pt x="370" y="5412"/>
                  </a:cubicBezTo>
                  <a:lnTo>
                    <a:pt x="370" y="2411"/>
                  </a:lnTo>
                  <a:cubicBezTo>
                    <a:pt x="370" y="1697"/>
                    <a:pt x="703" y="1006"/>
                    <a:pt x="1251" y="554"/>
                  </a:cubicBezTo>
                  <a:close/>
                  <a:moveTo>
                    <a:pt x="1263" y="5959"/>
                  </a:moveTo>
                  <a:cubicBezTo>
                    <a:pt x="1263" y="9448"/>
                    <a:pt x="1275" y="10258"/>
                    <a:pt x="1275" y="10281"/>
                  </a:cubicBezTo>
                  <a:cubicBezTo>
                    <a:pt x="1263" y="10496"/>
                    <a:pt x="1203" y="10769"/>
                    <a:pt x="941" y="10769"/>
                  </a:cubicBezTo>
                  <a:cubicBezTo>
                    <a:pt x="858" y="10769"/>
                    <a:pt x="620" y="10769"/>
                    <a:pt x="620" y="10258"/>
                  </a:cubicBezTo>
                  <a:cubicBezTo>
                    <a:pt x="620" y="10115"/>
                    <a:pt x="667" y="9710"/>
                    <a:pt x="727" y="9246"/>
                  </a:cubicBezTo>
                  <a:cubicBezTo>
                    <a:pt x="822" y="8472"/>
                    <a:pt x="941" y="7400"/>
                    <a:pt x="941" y="6686"/>
                  </a:cubicBezTo>
                  <a:lnTo>
                    <a:pt x="941" y="5959"/>
                  </a:lnTo>
                  <a:close/>
                  <a:moveTo>
                    <a:pt x="1453" y="0"/>
                  </a:moveTo>
                  <a:cubicBezTo>
                    <a:pt x="1420" y="0"/>
                    <a:pt x="1388" y="6"/>
                    <a:pt x="1358" y="18"/>
                  </a:cubicBezTo>
                  <a:cubicBezTo>
                    <a:pt x="524" y="530"/>
                    <a:pt x="1" y="1447"/>
                    <a:pt x="1" y="2435"/>
                  </a:cubicBezTo>
                  <a:lnTo>
                    <a:pt x="1" y="5424"/>
                  </a:lnTo>
                  <a:cubicBezTo>
                    <a:pt x="1" y="5555"/>
                    <a:pt x="60" y="5674"/>
                    <a:pt x="179" y="5781"/>
                  </a:cubicBezTo>
                  <a:cubicBezTo>
                    <a:pt x="286" y="5876"/>
                    <a:pt x="417" y="5936"/>
                    <a:pt x="548" y="5959"/>
                  </a:cubicBezTo>
                  <a:lnTo>
                    <a:pt x="548" y="6709"/>
                  </a:lnTo>
                  <a:cubicBezTo>
                    <a:pt x="548" y="7400"/>
                    <a:pt x="429" y="8460"/>
                    <a:pt x="346" y="9222"/>
                  </a:cubicBezTo>
                  <a:cubicBezTo>
                    <a:pt x="286" y="9710"/>
                    <a:pt x="239" y="10091"/>
                    <a:pt x="239" y="10281"/>
                  </a:cubicBezTo>
                  <a:cubicBezTo>
                    <a:pt x="239" y="11115"/>
                    <a:pt x="774" y="11186"/>
                    <a:pt x="941" y="11186"/>
                  </a:cubicBezTo>
                  <a:cubicBezTo>
                    <a:pt x="1275" y="11186"/>
                    <a:pt x="1656" y="10948"/>
                    <a:pt x="1656" y="10281"/>
                  </a:cubicBezTo>
                  <a:lnTo>
                    <a:pt x="1656" y="185"/>
                  </a:lnTo>
                  <a:cubicBezTo>
                    <a:pt x="1656" y="113"/>
                    <a:pt x="1608" y="54"/>
                    <a:pt x="1548" y="18"/>
                  </a:cubicBezTo>
                  <a:cubicBezTo>
                    <a:pt x="1519" y="6"/>
                    <a:pt x="1486" y="0"/>
                    <a:pt x="145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16" name="Google Shape;516;p61"/>
          <p:cNvSpPr/>
          <p:nvPr/>
        </p:nvSpPr>
        <p:spPr>
          <a:xfrm>
            <a:off x="3772198" y="3302854"/>
            <a:ext cx="281037" cy="280762"/>
          </a:xfrm>
          <a:custGeom>
            <a:rect b="b" l="l" r="r" t="t"/>
            <a:pathLst>
              <a:path extrusionOk="0" h="11253" w="11264">
                <a:moveTo>
                  <a:pt x="9847" y="548"/>
                </a:moveTo>
                <a:lnTo>
                  <a:pt x="9847" y="1203"/>
                </a:lnTo>
                <a:cubicBezTo>
                  <a:pt x="9847" y="1299"/>
                  <a:pt x="9930" y="1370"/>
                  <a:pt x="10014" y="1370"/>
                </a:cubicBezTo>
                <a:lnTo>
                  <a:pt x="10669" y="1370"/>
                </a:lnTo>
                <a:lnTo>
                  <a:pt x="9252" y="2811"/>
                </a:lnTo>
                <a:lnTo>
                  <a:pt x="8656" y="2811"/>
                </a:lnTo>
                <a:lnTo>
                  <a:pt x="9609" y="1858"/>
                </a:lnTo>
                <a:cubicBezTo>
                  <a:pt x="9668" y="1799"/>
                  <a:pt x="9668" y="1703"/>
                  <a:pt x="9609" y="1620"/>
                </a:cubicBezTo>
                <a:cubicBezTo>
                  <a:pt x="9579" y="1590"/>
                  <a:pt x="9537" y="1575"/>
                  <a:pt x="9494" y="1575"/>
                </a:cubicBezTo>
                <a:cubicBezTo>
                  <a:pt x="9451" y="1575"/>
                  <a:pt x="9406" y="1590"/>
                  <a:pt x="9371" y="1620"/>
                </a:cubicBezTo>
                <a:lnTo>
                  <a:pt x="8418" y="2572"/>
                </a:lnTo>
                <a:lnTo>
                  <a:pt x="8418" y="1977"/>
                </a:lnTo>
                <a:lnTo>
                  <a:pt x="9847" y="548"/>
                </a:lnTo>
                <a:close/>
                <a:moveTo>
                  <a:pt x="4549" y="2442"/>
                </a:moveTo>
                <a:cubicBezTo>
                  <a:pt x="5668" y="2442"/>
                  <a:pt x="6680" y="2870"/>
                  <a:pt x="7430" y="3573"/>
                </a:cubicBezTo>
                <a:lnTo>
                  <a:pt x="4430" y="6561"/>
                </a:lnTo>
                <a:cubicBezTo>
                  <a:pt x="4370" y="6621"/>
                  <a:pt x="4370" y="6728"/>
                  <a:pt x="4430" y="6799"/>
                </a:cubicBezTo>
                <a:cubicBezTo>
                  <a:pt x="4465" y="6835"/>
                  <a:pt x="4513" y="6847"/>
                  <a:pt x="4549" y="6847"/>
                </a:cubicBezTo>
                <a:cubicBezTo>
                  <a:pt x="4596" y="6847"/>
                  <a:pt x="4644" y="6835"/>
                  <a:pt x="4668" y="6799"/>
                </a:cubicBezTo>
                <a:lnTo>
                  <a:pt x="5418" y="6061"/>
                </a:lnTo>
                <a:cubicBezTo>
                  <a:pt x="5549" y="6240"/>
                  <a:pt x="5620" y="6466"/>
                  <a:pt x="5620" y="6680"/>
                </a:cubicBezTo>
                <a:cubicBezTo>
                  <a:pt x="5620" y="7275"/>
                  <a:pt x="5144" y="7752"/>
                  <a:pt x="4549" y="7752"/>
                </a:cubicBezTo>
                <a:cubicBezTo>
                  <a:pt x="3953" y="7752"/>
                  <a:pt x="3477" y="7275"/>
                  <a:pt x="3477" y="6680"/>
                </a:cubicBezTo>
                <a:cubicBezTo>
                  <a:pt x="3477" y="6085"/>
                  <a:pt x="3953" y="5609"/>
                  <a:pt x="4549" y="5609"/>
                </a:cubicBezTo>
                <a:cubicBezTo>
                  <a:pt x="4608" y="5609"/>
                  <a:pt x="4680" y="5609"/>
                  <a:pt x="4739" y="5632"/>
                </a:cubicBezTo>
                <a:cubicBezTo>
                  <a:pt x="4747" y="5633"/>
                  <a:pt x="4755" y="5634"/>
                  <a:pt x="4763" y="5634"/>
                </a:cubicBezTo>
                <a:cubicBezTo>
                  <a:pt x="4848" y="5634"/>
                  <a:pt x="4920" y="5577"/>
                  <a:pt x="4942" y="5490"/>
                </a:cubicBezTo>
                <a:cubicBezTo>
                  <a:pt x="4954" y="5406"/>
                  <a:pt x="4894" y="5311"/>
                  <a:pt x="4799" y="5299"/>
                </a:cubicBezTo>
                <a:cubicBezTo>
                  <a:pt x="4715" y="5287"/>
                  <a:pt x="4620" y="5275"/>
                  <a:pt x="4549" y="5275"/>
                </a:cubicBezTo>
                <a:cubicBezTo>
                  <a:pt x="3775" y="5275"/>
                  <a:pt x="3156" y="5894"/>
                  <a:pt x="3156" y="6668"/>
                </a:cubicBezTo>
                <a:cubicBezTo>
                  <a:pt x="3156" y="7442"/>
                  <a:pt x="3775" y="8073"/>
                  <a:pt x="4549" y="8073"/>
                </a:cubicBezTo>
                <a:cubicBezTo>
                  <a:pt x="5323" y="8073"/>
                  <a:pt x="5954" y="7442"/>
                  <a:pt x="5954" y="6668"/>
                </a:cubicBezTo>
                <a:cubicBezTo>
                  <a:pt x="5954" y="6359"/>
                  <a:pt x="5847" y="6049"/>
                  <a:pt x="5656" y="5811"/>
                </a:cubicBezTo>
                <a:lnTo>
                  <a:pt x="6168" y="5287"/>
                </a:lnTo>
                <a:cubicBezTo>
                  <a:pt x="6501" y="5668"/>
                  <a:pt x="6680" y="6168"/>
                  <a:pt x="6680" y="6668"/>
                </a:cubicBezTo>
                <a:cubicBezTo>
                  <a:pt x="6680" y="7847"/>
                  <a:pt x="5727" y="8799"/>
                  <a:pt x="4549" y="8799"/>
                </a:cubicBezTo>
                <a:cubicBezTo>
                  <a:pt x="3370" y="8799"/>
                  <a:pt x="2418" y="7847"/>
                  <a:pt x="2418" y="6668"/>
                </a:cubicBezTo>
                <a:cubicBezTo>
                  <a:pt x="2418" y="5490"/>
                  <a:pt x="3370" y="4537"/>
                  <a:pt x="4549" y="4537"/>
                </a:cubicBezTo>
                <a:cubicBezTo>
                  <a:pt x="4906" y="4537"/>
                  <a:pt x="5251" y="4632"/>
                  <a:pt x="5561" y="4799"/>
                </a:cubicBezTo>
                <a:cubicBezTo>
                  <a:pt x="5583" y="4810"/>
                  <a:pt x="5608" y="4815"/>
                  <a:pt x="5635" y="4815"/>
                </a:cubicBezTo>
                <a:cubicBezTo>
                  <a:pt x="5693" y="4815"/>
                  <a:pt x="5754" y="4789"/>
                  <a:pt x="5787" y="4739"/>
                </a:cubicBezTo>
                <a:cubicBezTo>
                  <a:pt x="5835" y="4656"/>
                  <a:pt x="5799" y="4561"/>
                  <a:pt x="5727" y="4513"/>
                </a:cubicBezTo>
                <a:cubicBezTo>
                  <a:pt x="5370" y="4323"/>
                  <a:pt x="4965" y="4216"/>
                  <a:pt x="4561" y="4216"/>
                </a:cubicBezTo>
                <a:cubicBezTo>
                  <a:pt x="3215" y="4216"/>
                  <a:pt x="2108" y="5311"/>
                  <a:pt x="2108" y="6668"/>
                </a:cubicBezTo>
                <a:cubicBezTo>
                  <a:pt x="2108" y="8026"/>
                  <a:pt x="3215" y="9121"/>
                  <a:pt x="4561" y="9121"/>
                </a:cubicBezTo>
                <a:cubicBezTo>
                  <a:pt x="5918" y="9121"/>
                  <a:pt x="7025" y="8026"/>
                  <a:pt x="7025" y="6668"/>
                </a:cubicBezTo>
                <a:cubicBezTo>
                  <a:pt x="7025" y="6073"/>
                  <a:pt x="6811" y="5490"/>
                  <a:pt x="6406" y="5049"/>
                </a:cubicBezTo>
                <a:lnTo>
                  <a:pt x="6930" y="4525"/>
                </a:lnTo>
                <a:cubicBezTo>
                  <a:pt x="7466" y="5109"/>
                  <a:pt x="7752" y="5871"/>
                  <a:pt x="7752" y="6656"/>
                </a:cubicBezTo>
                <a:cubicBezTo>
                  <a:pt x="7752" y="8407"/>
                  <a:pt x="6323" y="9835"/>
                  <a:pt x="4561" y="9835"/>
                </a:cubicBezTo>
                <a:cubicBezTo>
                  <a:pt x="2810" y="9835"/>
                  <a:pt x="1382" y="8407"/>
                  <a:pt x="1382" y="6656"/>
                </a:cubicBezTo>
                <a:cubicBezTo>
                  <a:pt x="1382" y="4894"/>
                  <a:pt x="2810" y="3465"/>
                  <a:pt x="4561" y="3465"/>
                </a:cubicBezTo>
                <a:cubicBezTo>
                  <a:pt x="5180" y="3465"/>
                  <a:pt x="5775" y="3644"/>
                  <a:pt x="6275" y="3977"/>
                </a:cubicBezTo>
                <a:cubicBezTo>
                  <a:pt x="6300" y="3994"/>
                  <a:pt x="6330" y="4002"/>
                  <a:pt x="6360" y="4002"/>
                </a:cubicBezTo>
                <a:cubicBezTo>
                  <a:pt x="6415" y="4002"/>
                  <a:pt x="6471" y="3976"/>
                  <a:pt x="6501" y="3930"/>
                </a:cubicBezTo>
                <a:cubicBezTo>
                  <a:pt x="6549" y="3858"/>
                  <a:pt x="6525" y="3751"/>
                  <a:pt x="6454" y="3704"/>
                </a:cubicBezTo>
                <a:cubicBezTo>
                  <a:pt x="5894" y="3346"/>
                  <a:pt x="5239" y="3156"/>
                  <a:pt x="4561" y="3156"/>
                </a:cubicBezTo>
                <a:cubicBezTo>
                  <a:pt x="2632" y="3156"/>
                  <a:pt x="1048" y="4739"/>
                  <a:pt x="1048" y="6668"/>
                </a:cubicBezTo>
                <a:cubicBezTo>
                  <a:pt x="1048" y="8609"/>
                  <a:pt x="2632" y="10181"/>
                  <a:pt x="4561" y="10181"/>
                </a:cubicBezTo>
                <a:cubicBezTo>
                  <a:pt x="6501" y="10181"/>
                  <a:pt x="8073" y="8609"/>
                  <a:pt x="8073" y="6668"/>
                </a:cubicBezTo>
                <a:cubicBezTo>
                  <a:pt x="8073" y="5787"/>
                  <a:pt x="7752" y="4954"/>
                  <a:pt x="7156" y="4299"/>
                </a:cubicBezTo>
                <a:lnTo>
                  <a:pt x="7680" y="3787"/>
                </a:lnTo>
                <a:cubicBezTo>
                  <a:pt x="8383" y="4561"/>
                  <a:pt x="8799" y="5573"/>
                  <a:pt x="8799" y="6680"/>
                </a:cubicBezTo>
                <a:cubicBezTo>
                  <a:pt x="8799" y="9026"/>
                  <a:pt x="6894" y="10931"/>
                  <a:pt x="4549" y="10931"/>
                </a:cubicBezTo>
                <a:cubicBezTo>
                  <a:pt x="2215" y="10931"/>
                  <a:pt x="310" y="9026"/>
                  <a:pt x="310" y="6680"/>
                </a:cubicBezTo>
                <a:cubicBezTo>
                  <a:pt x="310" y="4347"/>
                  <a:pt x="2215" y="2442"/>
                  <a:pt x="4549" y="2442"/>
                </a:cubicBezTo>
                <a:close/>
                <a:moveTo>
                  <a:pt x="10023" y="1"/>
                </a:moveTo>
                <a:cubicBezTo>
                  <a:pt x="9981" y="1"/>
                  <a:pt x="9938" y="17"/>
                  <a:pt x="9907" y="48"/>
                </a:cubicBezTo>
                <a:lnTo>
                  <a:pt x="8156" y="1799"/>
                </a:lnTo>
                <a:cubicBezTo>
                  <a:pt x="8121" y="1834"/>
                  <a:pt x="8109" y="1882"/>
                  <a:pt x="8109" y="1918"/>
                </a:cubicBezTo>
                <a:lnTo>
                  <a:pt x="8109" y="2906"/>
                </a:lnTo>
                <a:lnTo>
                  <a:pt x="7680" y="3334"/>
                </a:lnTo>
                <a:cubicBezTo>
                  <a:pt x="6859" y="2572"/>
                  <a:pt x="5775" y="2120"/>
                  <a:pt x="4573" y="2120"/>
                </a:cubicBezTo>
                <a:cubicBezTo>
                  <a:pt x="2048" y="2120"/>
                  <a:pt x="1" y="4168"/>
                  <a:pt x="1" y="6680"/>
                </a:cubicBezTo>
                <a:cubicBezTo>
                  <a:pt x="1" y="9204"/>
                  <a:pt x="2048" y="11252"/>
                  <a:pt x="4573" y="11252"/>
                </a:cubicBezTo>
                <a:cubicBezTo>
                  <a:pt x="7085" y="11252"/>
                  <a:pt x="9133" y="9204"/>
                  <a:pt x="9133" y="6680"/>
                </a:cubicBezTo>
                <a:cubicBezTo>
                  <a:pt x="9133" y="5478"/>
                  <a:pt x="8680" y="4394"/>
                  <a:pt x="7918" y="3573"/>
                </a:cubicBezTo>
                <a:lnTo>
                  <a:pt x="8347" y="3144"/>
                </a:lnTo>
                <a:lnTo>
                  <a:pt x="9335" y="3144"/>
                </a:lnTo>
                <a:cubicBezTo>
                  <a:pt x="9371" y="3144"/>
                  <a:pt x="9418" y="3132"/>
                  <a:pt x="9454" y="3096"/>
                </a:cubicBezTo>
                <a:lnTo>
                  <a:pt x="11204" y="1346"/>
                </a:lnTo>
                <a:cubicBezTo>
                  <a:pt x="11252" y="1287"/>
                  <a:pt x="11264" y="1227"/>
                  <a:pt x="11240" y="1168"/>
                </a:cubicBezTo>
                <a:cubicBezTo>
                  <a:pt x="11204" y="1108"/>
                  <a:pt x="11145" y="1060"/>
                  <a:pt x="11085" y="1060"/>
                </a:cubicBezTo>
                <a:lnTo>
                  <a:pt x="10192" y="1060"/>
                </a:lnTo>
                <a:lnTo>
                  <a:pt x="10192" y="167"/>
                </a:lnTo>
                <a:cubicBezTo>
                  <a:pt x="10192" y="108"/>
                  <a:pt x="10145" y="36"/>
                  <a:pt x="10085" y="13"/>
                </a:cubicBezTo>
                <a:cubicBezTo>
                  <a:pt x="10065" y="5"/>
                  <a:pt x="10044" y="1"/>
                  <a:pt x="1002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17" name="Google Shape;517;p61"/>
          <p:cNvGrpSpPr/>
          <p:nvPr/>
        </p:nvGrpSpPr>
        <p:grpSpPr>
          <a:xfrm>
            <a:off x="5520135" y="2435836"/>
            <a:ext cx="281058" cy="276651"/>
            <a:chOff x="4687894" y="2289713"/>
            <a:chExt cx="359594" cy="353909"/>
          </a:xfrm>
        </p:grpSpPr>
        <p:sp>
          <p:nvSpPr>
            <p:cNvPr id="518" name="Google Shape;518;p61"/>
            <p:cNvSpPr/>
            <p:nvPr/>
          </p:nvSpPr>
          <p:spPr>
            <a:xfrm>
              <a:off x="4955207" y="2477227"/>
              <a:ext cx="34041" cy="22356"/>
            </a:xfrm>
            <a:custGeom>
              <a:rect b="b" l="l" r="r" t="t"/>
              <a:pathLst>
                <a:path extrusionOk="0" h="704" w="1072">
                  <a:moveTo>
                    <a:pt x="167" y="1"/>
                  </a:moveTo>
                  <a:cubicBezTo>
                    <a:pt x="72" y="1"/>
                    <a:pt x="0" y="72"/>
                    <a:pt x="0" y="168"/>
                  </a:cubicBezTo>
                  <a:cubicBezTo>
                    <a:pt x="0" y="465"/>
                    <a:pt x="238" y="703"/>
                    <a:pt x="536" y="703"/>
                  </a:cubicBezTo>
                  <a:cubicBezTo>
                    <a:pt x="834" y="703"/>
                    <a:pt x="1072" y="465"/>
                    <a:pt x="1072" y="168"/>
                  </a:cubicBezTo>
                  <a:cubicBezTo>
                    <a:pt x="1072" y="72"/>
                    <a:pt x="1000" y="1"/>
                    <a:pt x="905" y="1"/>
                  </a:cubicBezTo>
                  <a:cubicBezTo>
                    <a:pt x="822" y="1"/>
                    <a:pt x="750" y="72"/>
                    <a:pt x="750" y="168"/>
                  </a:cubicBezTo>
                  <a:cubicBezTo>
                    <a:pt x="750" y="287"/>
                    <a:pt x="655" y="370"/>
                    <a:pt x="536" y="370"/>
                  </a:cubicBezTo>
                  <a:cubicBezTo>
                    <a:pt x="417" y="370"/>
                    <a:pt x="334" y="287"/>
                    <a:pt x="334" y="168"/>
                  </a:cubicBezTo>
                  <a:cubicBezTo>
                    <a:pt x="334" y="72"/>
                    <a:pt x="250" y="1"/>
                    <a:pt x="16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61"/>
            <p:cNvSpPr/>
            <p:nvPr/>
          </p:nvSpPr>
          <p:spPr>
            <a:xfrm>
              <a:off x="4687894" y="2289713"/>
              <a:ext cx="359594" cy="353909"/>
            </a:xfrm>
            <a:custGeom>
              <a:rect b="b" l="l" r="r" t="t"/>
              <a:pathLst>
                <a:path extrusionOk="0" h="11145" w="11324">
                  <a:moveTo>
                    <a:pt x="9180" y="3036"/>
                  </a:moveTo>
                  <a:cubicBezTo>
                    <a:pt x="9204" y="3036"/>
                    <a:pt x="9228" y="3036"/>
                    <a:pt x="9240" y="3048"/>
                  </a:cubicBezTo>
                  <a:cubicBezTo>
                    <a:pt x="9299" y="3108"/>
                    <a:pt x="9371" y="3417"/>
                    <a:pt x="9299" y="3977"/>
                  </a:cubicBezTo>
                  <a:cubicBezTo>
                    <a:pt x="9240" y="4513"/>
                    <a:pt x="9061" y="4989"/>
                    <a:pt x="8895" y="5072"/>
                  </a:cubicBezTo>
                  <a:cubicBezTo>
                    <a:pt x="8813" y="5119"/>
                    <a:pt x="8682" y="5149"/>
                    <a:pt x="8533" y="5149"/>
                  </a:cubicBezTo>
                  <a:cubicBezTo>
                    <a:pt x="8336" y="5149"/>
                    <a:pt x="8108" y="5096"/>
                    <a:pt x="7918" y="4953"/>
                  </a:cubicBezTo>
                  <a:cubicBezTo>
                    <a:pt x="7573" y="4703"/>
                    <a:pt x="7466" y="4263"/>
                    <a:pt x="7585" y="3667"/>
                  </a:cubicBezTo>
                  <a:cubicBezTo>
                    <a:pt x="7597" y="3608"/>
                    <a:pt x="7644" y="3572"/>
                    <a:pt x="7704" y="3537"/>
                  </a:cubicBezTo>
                  <a:cubicBezTo>
                    <a:pt x="8526" y="3167"/>
                    <a:pt x="9002" y="3036"/>
                    <a:pt x="9180" y="3036"/>
                  </a:cubicBezTo>
                  <a:close/>
                  <a:moveTo>
                    <a:pt x="620" y="5608"/>
                  </a:moveTo>
                  <a:cubicBezTo>
                    <a:pt x="691" y="5620"/>
                    <a:pt x="798" y="5703"/>
                    <a:pt x="858" y="5846"/>
                  </a:cubicBezTo>
                  <a:cubicBezTo>
                    <a:pt x="870" y="5882"/>
                    <a:pt x="894" y="5942"/>
                    <a:pt x="894" y="6001"/>
                  </a:cubicBezTo>
                  <a:cubicBezTo>
                    <a:pt x="667" y="5953"/>
                    <a:pt x="501" y="5882"/>
                    <a:pt x="453" y="5799"/>
                  </a:cubicBezTo>
                  <a:cubicBezTo>
                    <a:pt x="441" y="5775"/>
                    <a:pt x="489" y="5703"/>
                    <a:pt x="501" y="5668"/>
                  </a:cubicBezTo>
                  <a:cubicBezTo>
                    <a:pt x="548" y="5608"/>
                    <a:pt x="572" y="5608"/>
                    <a:pt x="608" y="5608"/>
                  </a:cubicBezTo>
                  <a:close/>
                  <a:moveTo>
                    <a:pt x="5073" y="0"/>
                  </a:moveTo>
                  <a:cubicBezTo>
                    <a:pt x="4477" y="0"/>
                    <a:pt x="3906" y="238"/>
                    <a:pt x="3477" y="655"/>
                  </a:cubicBezTo>
                  <a:cubicBezTo>
                    <a:pt x="3049" y="1084"/>
                    <a:pt x="2822" y="1632"/>
                    <a:pt x="2822" y="2239"/>
                  </a:cubicBezTo>
                  <a:cubicBezTo>
                    <a:pt x="2822" y="2834"/>
                    <a:pt x="3061" y="3406"/>
                    <a:pt x="3477" y="3834"/>
                  </a:cubicBezTo>
                  <a:cubicBezTo>
                    <a:pt x="3596" y="3953"/>
                    <a:pt x="3727" y="4060"/>
                    <a:pt x="3882" y="4144"/>
                  </a:cubicBezTo>
                  <a:cubicBezTo>
                    <a:pt x="3775" y="4179"/>
                    <a:pt x="3668" y="4203"/>
                    <a:pt x="3584" y="4239"/>
                  </a:cubicBezTo>
                  <a:cubicBezTo>
                    <a:pt x="3489" y="4263"/>
                    <a:pt x="3453" y="4358"/>
                    <a:pt x="3477" y="4441"/>
                  </a:cubicBezTo>
                  <a:cubicBezTo>
                    <a:pt x="3505" y="4515"/>
                    <a:pt x="3561" y="4560"/>
                    <a:pt x="3629" y="4560"/>
                  </a:cubicBezTo>
                  <a:cubicBezTo>
                    <a:pt x="3649" y="4560"/>
                    <a:pt x="3670" y="4557"/>
                    <a:pt x="3692" y="4549"/>
                  </a:cubicBezTo>
                  <a:cubicBezTo>
                    <a:pt x="4138" y="4400"/>
                    <a:pt x="4608" y="4325"/>
                    <a:pt x="5079" y="4325"/>
                  </a:cubicBezTo>
                  <a:cubicBezTo>
                    <a:pt x="5549" y="4325"/>
                    <a:pt x="6019" y="4400"/>
                    <a:pt x="6466" y="4549"/>
                  </a:cubicBezTo>
                  <a:cubicBezTo>
                    <a:pt x="6490" y="4549"/>
                    <a:pt x="6501" y="4560"/>
                    <a:pt x="6525" y="4560"/>
                  </a:cubicBezTo>
                  <a:cubicBezTo>
                    <a:pt x="6609" y="4560"/>
                    <a:pt x="6668" y="4525"/>
                    <a:pt x="6680" y="4441"/>
                  </a:cubicBezTo>
                  <a:cubicBezTo>
                    <a:pt x="6704" y="4358"/>
                    <a:pt x="6668" y="4263"/>
                    <a:pt x="6573" y="4239"/>
                  </a:cubicBezTo>
                  <a:cubicBezTo>
                    <a:pt x="6466" y="4203"/>
                    <a:pt x="6370" y="4179"/>
                    <a:pt x="6275" y="4144"/>
                  </a:cubicBezTo>
                  <a:cubicBezTo>
                    <a:pt x="6406" y="4060"/>
                    <a:pt x="6549" y="3953"/>
                    <a:pt x="6680" y="3834"/>
                  </a:cubicBezTo>
                  <a:cubicBezTo>
                    <a:pt x="6787" y="3727"/>
                    <a:pt x="6882" y="3608"/>
                    <a:pt x="6966" y="3477"/>
                  </a:cubicBezTo>
                  <a:cubicBezTo>
                    <a:pt x="7002" y="3489"/>
                    <a:pt x="7049" y="3489"/>
                    <a:pt x="7097" y="3513"/>
                  </a:cubicBezTo>
                  <a:lnTo>
                    <a:pt x="7275" y="3548"/>
                  </a:lnTo>
                  <a:lnTo>
                    <a:pt x="7275" y="3572"/>
                  </a:lnTo>
                  <a:cubicBezTo>
                    <a:pt x="7204" y="3953"/>
                    <a:pt x="7204" y="4287"/>
                    <a:pt x="7287" y="4560"/>
                  </a:cubicBezTo>
                  <a:cubicBezTo>
                    <a:pt x="7359" y="4822"/>
                    <a:pt x="7513" y="5025"/>
                    <a:pt x="7716" y="5180"/>
                  </a:cubicBezTo>
                  <a:cubicBezTo>
                    <a:pt x="7954" y="5358"/>
                    <a:pt x="8252" y="5430"/>
                    <a:pt x="8526" y="5430"/>
                  </a:cubicBezTo>
                  <a:cubicBezTo>
                    <a:pt x="8728" y="5430"/>
                    <a:pt x="8907" y="5382"/>
                    <a:pt x="9049" y="5311"/>
                  </a:cubicBezTo>
                  <a:cubicBezTo>
                    <a:pt x="9192" y="5215"/>
                    <a:pt x="9323" y="5037"/>
                    <a:pt x="9430" y="4763"/>
                  </a:cubicBezTo>
                  <a:cubicBezTo>
                    <a:pt x="9478" y="4822"/>
                    <a:pt x="9526" y="4882"/>
                    <a:pt x="9561" y="4930"/>
                  </a:cubicBezTo>
                  <a:cubicBezTo>
                    <a:pt x="9740" y="5168"/>
                    <a:pt x="9859" y="5418"/>
                    <a:pt x="9954" y="5692"/>
                  </a:cubicBezTo>
                  <a:cubicBezTo>
                    <a:pt x="10002" y="5858"/>
                    <a:pt x="10133" y="5977"/>
                    <a:pt x="10300" y="6037"/>
                  </a:cubicBezTo>
                  <a:lnTo>
                    <a:pt x="10752" y="6192"/>
                  </a:lnTo>
                  <a:cubicBezTo>
                    <a:pt x="10871" y="6239"/>
                    <a:pt x="10966" y="6334"/>
                    <a:pt x="10966" y="6465"/>
                  </a:cubicBezTo>
                  <a:lnTo>
                    <a:pt x="10966" y="7239"/>
                  </a:lnTo>
                  <a:cubicBezTo>
                    <a:pt x="10966" y="7382"/>
                    <a:pt x="10895" y="7477"/>
                    <a:pt x="10752" y="7525"/>
                  </a:cubicBezTo>
                  <a:lnTo>
                    <a:pt x="10014" y="7763"/>
                  </a:lnTo>
                  <a:cubicBezTo>
                    <a:pt x="9895" y="7811"/>
                    <a:pt x="9788" y="7882"/>
                    <a:pt x="9728" y="8001"/>
                  </a:cubicBezTo>
                  <a:cubicBezTo>
                    <a:pt x="9430" y="8513"/>
                    <a:pt x="8966" y="8930"/>
                    <a:pt x="8359" y="9252"/>
                  </a:cubicBezTo>
                  <a:cubicBezTo>
                    <a:pt x="8287" y="9287"/>
                    <a:pt x="8240" y="9359"/>
                    <a:pt x="8228" y="9430"/>
                  </a:cubicBezTo>
                  <a:lnTo>
                    <a:pt x="7990" y="10692"/>
                  </a:lnTo>
                  <a:cubicBezTo>
                    <a:pt x="7990" y="10728"/>
                    <a:pt x="7954" y="10752"/>
                    <a:pt x="7918" y="10752"/>
                  </a:cubicBezTo>
                  <a:lnTo>
                    <a:pt x="7144" y="10752"/>
                  </a:lnTo>
                  <a:cubicBezTo>
                    <a:pt x="7109" y="10752"/>
                    <a:pt x="7085" y="10728"/>
                    <a:pt x="7061" y="10692"/>
                  </a:cubicBezTo>
                  <a:lnTo>
                    <a:pt x="6930" y="10002"/>
                  </a:lnTo>
                  <a:cubicBezTo>
                    <a:pt x="6897" y="9868"/>
                    <a:pt x="6800" y="9786"/>
                    <a:pt x="6661" y="9786"/>
                  </a:cubicBezTo>
                  <a:cubicBezTo>
                    <a:pt x="6652" y="9786"/>
                    <a:pt x="6642" y="9787"/>
                    <a:pt x="6632" y="9787"/>
                  </a:cubicBezTo>
                  <a:cubicBezTo>
                    <a:pt x="6299" y="9835"/>
                    <a:pt x="5954" y="9859"/>
                    <a:pt x="5608" y="9859"/>
                  </a:cubicBezTo>
                  <a:cubicBezTo>
                    <a:pt x="5358" y="9859"/>
                    <a:pt x="5097" y="9847"/>
                    <a:pt x="4846" y="9823"/>
                  </a:cubicBezTo>
                  <a:cubicBezTo>
                    <a:pt x="4833" y="9821"/>
                    <a:pt x="4819" y="9819"/>
                    <a:pt x="4806" y="9819"/>
                  </a:cubicBezTo>
                  <a:cubicBezTo>
                    <a:pt x="4692" y="9819"/>
                    <a:pt x="4593" y="9908"/>
                    <a:pt x="4561" y="10025"/>
                  </a:cubicBezTo>
                  <a:lnTo>
                    <a:pt x="4442" y="10692"/>
                  </a:lnTo>
                  <a:cubicBezTo>
                    <a:pt x="4442" y="10728"/>
                    <a:pt x="4418" y="10752"/>
                    <a:pt x="4370" y="10752"/>
                  </a:cubicBezTo>
                  <a:lnTo>
                    <a:pt x="3596" y="10752"/>
                  </a:lnTo>
                  <a:cubicBezTo>
                    <a:pt x="3573" y="10752"/>
                    <a:pt x="3537" y="10728"/>
                    <a:pt x="3525" y="10692"/>
                  </a:cubicBezTo>
                  <a:lnTo>
                    <a:pt x="3299" y="9502"/>
                  </a:lnTo>
                  <a:cubicBezTo>
                    <a:pt x="3287" y="9430"/>
                    <a:pt x="3239" y="9359"/>
                    <a:pt x="3168" y="9323"/>
                  </a:cubicBezTo>
                  <a:cubicBezTo>
                    <a:pt x="2108" y="8763"/>
                    <a:pt x="1560" y="7823"/>
                    <a:pt x="1560" y="6620"/>
                  </a:cubicBezTo>
                  <a:cubicBezTo>
                    <a:pt x="1560" y="6013"/>
                    <a:pt x="1691" y="5477"/>
                    <a:pt x="1965" y="5013"/>
                  </a:cubicBezTo>
                  <a:cubicBezTo>
                    <a:pt x="2215" y="4584"/>
                    <a:pt x="2572" y="4239"/>
                    <a:pt x="3037" y="3965"/>
                  </a:cubicBezTo>
                  <a:cubicBezTo>
                    <a:pt x="3108" y="3929"/>
                    <a:pt x="3132" y="3822"/>
                    <a:pt x="3096" y="3751"/>
                  </a:cubicBezTo>
                  <a:cubicBezTo>
                    <a:pt x="3065" y="3696"/>
                    <a:pt x="3008" y="3667"/>
                    <a:pt x="2952" y="3667"/>
                  </a:cubicBezTo>
                  <a:cubicBezTo>
                    <a:pt x="2923" y="3667"/>
                    <a:pt x="2895" y="3675"/>
                    <a:pt x="2870" y="3691"/>
                  </a:cubicBezTo>
                  <a:cubicBezTo>
                    <a:pt x="1977" y="4203"/>
                    <a:pt x="1429" y="5013"/>
                    <a:pt x="1275" y="6025"/>
                  </a:cubicBezTo>
                  <a:lnTo>
                    <a:pt x="1227" y="6025"/>
                  </a:lnTo>
                  <a:cubicBezTo>
                    <a:pt x="1227" y="5918"/>
                    <a:pt x="1215" y="5799"/>
                    <a:pt x="1167" y="5692"/>
                  </a:cubicBezTo>
                  <a:cubicBezTo>
                    <a:pt x="1084" y="5453"/>
                    <a:pt x="870" y="5299"/>
                    <a:pt x="667" y="5263"/>
                  </a:cubicBezTo>
                  <a:cubicBezTo>
                    <a:pt x="654" y="5262"/>
                    <a:pt x="640" y="5261"/>
                    <a:pt x="626" y="5261"/>
                  </a:cubicBezTo>
                  <a:cubicBezTo>
                    <a:pt x="474" y="5261"/>
                    <a:pt x="326" y="5323"/>
                    <a:pt x="239" y="5465"/>
                  </a:cubicBezTo>
                  <a:cubicBezTo>
                    <a:pt x="72" y="5668"/>
                    <a:pt x="96" y="5834"/>
                    <a:pt x="144" y="5942"/>
                  </a:cubicBezTo>
                  <a:cubicBezTo>
                    <a:pt x="239" y="6096"/>
                    <a:pt x="441" y="6239"/>
                    <a:pt x="798" y="6311"/>
                  </a:cubicBezTo>
                  <a:cubicBezTo>
                    <a:pt x="786" y="6323"/>
                    <a:pt x="786" y="6334"/>
                    <a:pt x="775" y="6358"/>
                  </a:cubicBezTo>
                  <a:cubicBezTo>
                    <a:pt x="560" y="6620"/>
                    <a:pt x="310" y="6680"/>
                    <a:pt x="155" y="6680"/>
                  </a:cubicBezTo>
                  <a:cubicBezTo>
                    <a:pt x="72" y="6680"/>
                    <a:pt x="1" y="6751"/>
                    <a:pt x="1" y="6858"/>
                  </a:cubicBezTo>
                  <a:cubicBezTo>
                    <a:pt x="1" y="6954"/>
                    <a:pt x="72" y="7025"/>
                    <a:pt x="155" y="7037"/>
                  </a:cubicBezTo>
                  <a:lnTo>
                    <a:pt x="191" y="7037"/>
                  </a:lnTo>
                  <a:cubicBezTo>
                    <a:pt x="394" y="7037"/>
                    <a:pt x="715" y="6966"/>
                    <a:pt x="1025" y="6573"/>
                  </a:cubicBezTo>
                  <a:cubicBezTo>
                    <a:pt x="1072" y="6513"/>
                    <a:pt x="1108" y="6442"/>
                    <a:pt x="1144" y="6382"/>
                  </a:cubicBezTo>
                  <a:cubicBezTo>
                    <a:pt x="1167" y="6382"/>
                    <a:pt x="1203" y="6382"/>
                    <a:pt x="1227" y="6394"/>
                  </a:cubicBezTo>
                  <a:cubicBezTo>
                    <a:pt x="1227" y="6489"/>
                    <a:pt x="1215" y="6573"/>
                    <a:pt x="1215" y="6668"/>
                  </a:cubicBezTo>
                  <a:cubicBezTo>
                    <a:pt x="1215" y="7347"/>
                    <a:pt x="1382" y="7954"/>
                    <a:pt x="1703" y="8478"/>
                  </a:cubicBezTo>
                  <a:cubicBezTo>
                    <a:pt x="2001" y="8954"/>
                    <a:pt x="2441" y="9359"/>
                    <a:pt x="2977" y="9644"/>
                  </a:cubicBezTo>
                  <a:lnTo>
                    <a:pt x="3192" y="10799"/>
                  </a:lnTo>
                  <a:cubicBezTo>
                    <a:pt x="3227" y="11002"/>
                    <a:pt x="3406" y="11133"/>
                    <a:pt x="3596" y="11133"/>
                  </a:cubicBezTo>
                  <a:lnTo>
                    <a:pt x="4370" y="11133"/>
                  </a:lnTo>
                  <a:cubicBezTo>
                    <a:pt x="4561" y="11133"/>
                    <a:pt x="4727" y="11002"/>
                    <a:pt x="4775" y="10799"/>
                  </a:cubicBezTo>
                  <a:lnTo>
                    <a:pt x="4894" y="10204"/>
                  </a:lnTo>
                  <a:cubicBezTo>
                    <a:pt x="5132" y="10240"/>
                    <a:pt x="5370" y="10252"/>
                    <a:pt x="5620" y="10252"/>
                  </a:cubicBezTo>
                  <a:cubicBezTo>
                    <a:pt x="5966" y="10252"/>
                    <a:pt x="6311" y="10228"/>
                    <a:pt x="6632" y="10180"/>
                  </a:cubicBezTo>
                  <a:lnTo>
                    <a:pt x="6751" y="10823"/>
                  </a:lnTo>
                  <a:cubicBezTo>
                    <a:pt x="6787" y="11014"/>
                    <a:pt x="6966" y="11145"/>
                    <a:pt x="7156" y="11145"/>
                  </a:cubicBezTo>
                  <a:lnTo>
                    <a:pt x="7930" y="11145"/>
                  </a:lnTo>
                  <a:cubicBezTo>
                    <a:pt x="8121" y="11145"/>
                    <a:pt x="8287" y="11014"/>
                    <a:pt x="8335" y="10823"/>
                  </a:cubicBezTo>
                  <a:lnTo>
                    <a:pt x="8573" y="9585"/>
                  </a:lnTo>
                  <a:cubicBezTo>
                    <a:pt x="9228" y="9240"/>
                    <a:pt x="9716" y="8775"/>
                    <a:pt x="10038" y="8228"/>
                  </a:cubicBezTo>
                  <a:cubicBezTo>
                    <a:pt x="10073" y="8180"/>
                    <a:pt x="10097" y="8156"/>
                    <a:pt x="10145" y="8132"/>
                  </a:cubicBezTo>
                  <a:lnTo>
                    <a:pt x="10895" y="7894"/>
                  </a:lnTo>
                  <a:cubicBezTo>
                    <a:pt x="11145" y="7811"/>
                    <a:pt x="11323" y="7573"/>
                    <a:pt x="11323" y="7299"/>
                  </a:cubicBezTo>
                  <a:lnTo>
                    <a:pt x="11323" y="6525"/>
                  </a:lnTo>
                  <a:cubicBezTo>
                    <a:pt x="11312" y="6251"/>
                    <a:pt x="11133" y="6013"/>
                    <a:pt x="10871" y="5918"/>
                  </a:cubicBezTo>
                  <a:lnTo>
                    <a:pt x="10419" y="5775"/>
                  </a:lnTo>
                  <a:cubicBezTo>
                    <a:pt x="10359" y="5763"/>
                    <a:pt x="10311" y="5715"/>
                    <a:pt x="10300" y="5644"/>
                  </a:cubicBezTo>
                  <a:cubicBezTo>
                    <a:pt x="10192" y="5322"/>
                    <a:pt x="10061" y="5049"/>
                    <a:pt x="9859" y="4775"/>
                  </a:cubicBezTo>
                  <a:cubicBezTo>
                    <a:pt x="9776" y="4656"/>
                    <a:pt x="9680" y="4537"/>
                    <a:pt x="9561" y="4429"/>
                  </a:cubicBezTo>
                  <a:cubicBezTo>
                    <a:pt x="9645" y="4132"/>
                    <a:pt x="9669" y="3798"/>
                    <a:pt x="9669" y="3501"/>
                  </a:cubicBezTo>
                  <a:cubicBezTo>
                    <a:pt x="9669" y="3084"/>
                    <a:pt x="9585" y="2822"/>
                    <a:pt x="9418" y="2739"/>
                  </a:cubicBezTo>
                  <a:cubicBezTo>
                    <a:pt x="9384" y="2722"/>
                    <a:pt x="9329" y="2693"/>
                    <a:pt x="9204" y="2693"/>
                  </a:cubicBezTo>
                  <a:cubicBezTo>
                    <a:pt x="8980" y="2693"/>
                    <a:pt x="8533" y="2787"/>
                    <a:pt x="7585" y="3215"/>
                  </a:cubicBezTo>
                  <a:cubicBezTo>
                    <a:pt x="7561" y="3227"/>
                    <a:pt x="7513" y="3239"/>
                    <a:pt x="7478" y="3275"/>
                  </a:cubicBezTo>
                  <a:cubicBezTo>
                    <a:pt x="7383" y="3239"/>
                    <a:pt x="7287" y="3227"/>
                    <a:pt x="7180" y="3191"/>
                  </a:cubicBezTo>
                  <a:cubicBezTo>
                    <a:pt x="7168" y="3191"/>
                    <a:pt x="7156" y="3191"/>
                    <a:pt x="7144" y="3179"/>
                  </a:cubicBezTo>
                  <a:cubicBezTo>
                    <a:pt x="7263" y="2929"/>
                    <a:pt x="7335" y="2644"/>
                    <a:pt x="7347" y="2346"/>
                  </a:cubicBezTo>
                  <a:cubicBezTo>
                    <a:pt x="7347" y="2263"/>
                    <a:pt x="7287" y="2179"/>
                    <a:pt x="7180" y="2167"/>
                  </a:cubicBezTo>
                  <a:cubicBezTo>
                    <a:pt x="7097" y="2167"/>
                    <a:pt x="7025" y="2227"/>
                    <a:pt x="7002" y="2334"/>
                  </a:cubicBezTo>
                  <a:cubicBezTo>
                    <a:pt x="6990" y="2810"/>
                    <a:pt x="6787" y="3251"/>
                    <a:pt x="6442" y="3596"/>
                  </a:cubicBezTo>
                  <a:cubicBezTo>
                    <a:pt x="6228" y="3810"/>
                    <a:pt x="5989" y="3953"/>
                    <a:pt x="5739" y="4048"/>
                  </a:cubicBezTo>
                  <a:cubicBezTo>
                    <a:pt x="5525" y="4019"/>
                    <a:pt x="5302" y="4004"/>
                    <a:pt x="5079" y="4004"/>
                  </a:cubicBezTo>
                  <a:cubicBezTo>
                    <a:pt x="4855" y="4004"/>
                    <a:pt x="4632" y="4019"/>
                    <a:pt x="4418" y="4048"/>
                  </a:cubicBezTo>
                  <a:cubicBezTo>
                    <a:pt x="4168" y="3953"/>
                    <a:pt x="3930" y="3810"/>
                    <a:pt x="3715" y="3596"/>
                  </a:cubicBezTo>
                  <a:cubicBezTo>
                    <a:pt x="3358" y="3239"/>
                    <a:pt x="3156" y="2751"/>
                    <a:pt x="3156" y="2239"/>
                  </a:cubicBezTo>
                  <a:cubicBezTo>
                    <a:pt x="3156" y="1739"/>
                    <a:pt x="3346" y="1251"/>
                    <a:pt x="3715" y="893"/>
                  </a:cubicBezTo>
                  <a:cubicBezTo>
                    <a:pt x="4073" y="536"/>
                    <a:pt x="4561" y="322"/>
                    <a:pt x="5073" y="322"/>
                  </a:cubicBezTo>
                  <a:cubicBezTo>
                    <a:pt x="5573" y="322"/>
                    <a:pt x="6073" y="512"/>
                    <a:pt x="6430" y="893"/>
                  </a:cubicBezTo>
                  <a:cubicBezTo>
                    <a:pt x="6573" y="1036"/>
                    <a:pt x="6692" y="1203"/>
                    <a:pt x="6787" y="1381"/>
                  </a:cubicBezTo>
                  <a:cubicBezTo>
                    <a:pt x="6813" y="1433"/>
                    <a:pt x="6870" y="1472"/>
                    <a:pt x="6930" y="1472"/>
                  </a:cubicBezTo>
                  <a:cubicBezTo>
                    <a:pt x="6954" y="1472"/>
                    <a:pt x="6978" y="1466"/>
                    <a:pt x="7002" y="1453"/>
                  </a:cubicBezTo>
                  <a:cubicBezTo>
                    <a:pt x="7085" y="1405"/>
                    <a:pt x="7121" y="1322"/>
                    <a:pt x="7085" y="1227"/>
                  </a:cubicBezTo>
                  <a:cubicBezTo>
                    <a:pt x="6978" y="1024"/>
                    <a:pt x="6823" y="834"/>
                    <a:pt x="6668" y="655"/>
                  </a:cubicBezTo>
                  <a:cubicBezTo>
                    <a:pt x="6228" y="215"/>
                    <a:pt x="5680" y="0"/>
                    <a:pt x="507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61"/>
            <p:cNvSpPr/>
            <p:nvPr/>
          </p:nvSpPr>
          <p:spPr>
            <a:xfrm>
              <a:off x="4829299" y="2324485"/>
              <a:ext cx="42393" cy="75291"/>
            </a:xfrm>
            <a:custGeom>
              <a:rect b="b" l="l" r="r" t="t"/>
              <a:pathLst>
                <a:path extrusionOk="0" h="2371" w="1335">
                  <a:moveTo>
                    <a:pt x="644" y="417"/>
                  </a:moveTo>
                  <a:lnTo>
                    <a:pt x="644" y="941"/>
                  </a:lnTo>
                  <a:cubicBezTo>
                    <a:pt x="501" y="882"/>
                    <a:pt x="370" y="822"/>
                    <a:pt x="370" y="656"/>
                  </a:cubicBezTo>
                  <a:cubicBezTo>
                    <a:pt x="370" y="513"/>
                    <a:pt x="489" y="441"/>
                    <a:pt x="644" y="417"/>
                  </a:cubicBezTo>
                  <a:close/>
                  <a:moveTo>
                    <a:pt x="786" y="1322"/>
                  </a:moveTo>
                  <a:cubicBezTo>
                    <a:pt x="929" y="1382"/>
                    <a:pt x="1036" y="1477"/>
                    <a:pt x="1036" y="1656"/>
                  </a:cubicBezTo>
                  <a:cubicBezTo>
                    <a:pt x="1036" y="1810"/>
                    <a:pt x="929" y="1906"/>
                    <a:pt x="786" y="1941"/>
                  </a:cubicBezTo>
                  <a:lnTo>
                    <a:pt x="786" y="1322"/>
                  </a:lnTo>
                  <a:close/>
                  <a:moveTo>
                    <a:pt x="703" y="1"/>
                  </a:moveTo>
                  <a:cubicBezTo>
                    <a:pt x="655" y="1"/>
                    <a:pt x="620" y="36"/>
                    <a:pt x="620" y="60"/>
                  </a:cubicBezTo>
                  <a:lnTo>
                    <a:pt x="620" y="156"/>
                  </a:lnTo>
                  <a:cubicBezTo>
                    <a:pt x="334" y="179"/>
                    <a:pt x="60" y="334"/>
                    <a:pt x="60" y="691"/>
                  </a:cubicBezTo>
                  <a:cubicBezTo>
                    <a:pt x="60" y="1060"/>
                    <a:pt x="346" y="1168"/>
                    <a:pt x="620" y="1251"/>
                  </a:cubicBezTo>
                  <a:lnTo>
                    <a:pt x="620" y="1941"/>
                  </a:lnTo>
                  <a:cubicBezTo>
                    <a:pt x="322" y="1906"/>
                    <a:pt x="239" y="1715"/>
                    <a:pt x="143" y="1715"/>
                  </a:cubicBezTo>
                  <a:cubicBezTo>
                    <a:pt x="60" y="1715"/>
                    <a:pt x="1" y="1810"/>
                    <a:pt x="1" y="1882"/>
                  </a:cubicBezTo>
                  <a:cubicBezTo>
                    <a:pt x="1" y="2025"/>
                    <a:pt x="239" y="2227"/>
                    <a:pt x="620" y="2227"/>
                  </a:cubicBezTo>
                  <a:lnTo>
                    <a:pt x="620" y="2311"/>
                  </a:lnTo>
                  <a:cubicBezTo>
                    <a:pt x="620" y="2346"/>
                    <a:pt x="644" y="2370"/>
                    <a:pt x="703" y="2370"/>
                  </a:cubicBezTo>
                  <a:cubicBezTo>
                    <a:pt x="751" y="2370"/>
                    <a:pt x="798" y="2346"/>
                    <a:pt x="798" y="2311"/>
                  </a:cubicBezTo>
                  <a:lnTo>
                    <a:pt x="798" y="2203"/>
                  </a:lnTo>
                  <a:cubicBezTo>
                    <a:pt x="1108" y="2168"/>
                    <a:pt x="1310" y="1965"/>
                    <a:pt x="1310" y="1608"/>
                  </a:cubicBezTo>
                  <a:cubicBezTo>
                    <a:pt x="1334" y="1227"/>
                    <a:pt x="1048" y="1096"/>
                    <a:pt x="798" y="1001"/>
                  </a:cubicBezTo>
                  <a:lnTo>
                    <a:pt x="798" y="406"/>
                  </a:lnTo>
                  <a:cubicBezTo>
                    <a:pt x="1001" y="417"/>
                    <a:pt x="1084" y="513"/>
                    <a:pt x="1144" y="513"/>
                  </a:cubicBezTo>
                  <a:cubicBezTo>
                    <a:pt x="1227" y="513"/>
                    <a:pt x="1275" y="406"/>
                    <a:pt x="1275" y="346"/>
                  </a:cubicBezTo>
                  <a:cubicBezTo>
                    <a:pt x="1275" y="203"/>
                    <a:pt x="989" y="144"/>
                    <a:pt x="798" y="144"/>
                  </a:cubicBezTo>
                  <a:lnTo>
                    <a:pt x="798" y="60"/>
                  </a:lnTo>
                  <a:cubicBezTo>
                    <a:pt x="798" y="36"/>
                    <a:pt x="751" y="1"/>
                    <a:pt x="70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1" name="Google Shape;521;p61"/>
          <p:cNvSpPr/>
          <p:nvPr/>
        </p:nvSpPr>
        <p:spPr>
          <a:xfrm>
            <a:off x="3774299" y="4179709"/>
            <a:ext cx="281003" cy="281546"/>
          </a:xfrm>
          <a:custGeom>
            <a:rect b="b" l="l" r="r" t="t"/>
            <a:pathLst>
              <a:path extrusionOk="0" h="11323" w="11300">
                <a:moveTo>
                  <a:pt x="5620" y="333"/>
                </a:moveTo>
                <a:cubicBezTo>
                  <a:pt x="5715" y="333"/>
                  <a:pt x="5787" y="405"/>
                  <a:pt x="5787" y="500"/>
                </a:cubicBezTo>
                <a:lnTo>
                  <a:pt x="5787" y="560"/>
                </a:lnTo>
                <a:lnTo>
                  <a:pt x="5453" y="560"/>
                </a:lnTo>
                <a:lnTo>
                  <a:pt x="5453" y="500"/>
                </a:lnTo>
                <a:cubicBezTo>
                  <a:pt x="5453" y="405"/>
                  <a:pt x="5536" y="333"/>
                  <a:pt x="5620" y="333"/>
                </a:cubicBezTo>
                <a:close/>
                <a:moveTo>
                  <a:pt x="5465" y="917"/>
                </a:moveTo>
                <a:lnTo>
                  <a:pt x="5465" y="5822"/>
                </a:lnTo>
                <a:cubicBezTo>
                  <a:pt x="5120" y="5560"/>
                  <a:pt x="4703" y="5405"/>
                  <a:pt x="4251" y="5405"/>
                </a:cubicBezTo>
                <a:cubicBezTo>
                  <a:pt x="3810" y="5405"/>
                  <a:pt x="3393" y="5560"/>
                  <a:pt x="3060" y="5810"/>
                </a:cubicBezTo>
                <a:cubicBezTo>
                  <a:pt x="3108" y="4536"/>
                  <a:pt x="3370" y="3322"/>
                  <a:pt x="3834" y="2417"/>
                </a:cubicBezTo>
                <a:cubicBezTo>
                  <a:pt x="4286" y="1524"/>
                  <a:pt x="4846" y="1000"/>
                  <a:pt x="5465" y="917"/>
                </a:cubicBezTo>
                <a:close/>
                <a:moveTo>
                  <a:pt x="5822" y="917"/>
                </a:moveTo>
                <a:cubicBezTo>
                  <a:pt x="6441" y="1000"/>
                  <a:pt x="7037" y="1584"/>
                  <a:pt x="7501" y="2524"/>
                </a:cubicBezTo>
                <a:cubicBezTo>
                  <a:pt x="7526" y="2582"/>
                  <a:pt x="7579" y="2617"/>
                  <a:pt x="7642" y="2617"/>
                </a:cubicBezTo>
                <a:cubicBezTo>
                  <a:pt x="7669" y="2617"/>
                  <a:pt x="7698" y="2610"/>
                  <a:pt x="7727" y="2596"/>
                </a:cubicBezTo>
                <a:cubicBezTo>
                  <a:pt x="7811" y="2548"/>
                  <a:pt x="7834" y="2465"/>
                  <a:pt x="7799" y="2369"/>
                </a:cubicBezTo>
                <a:cubicBezTo>
                  <a:pt x="7525" y="1810"/>
                  <a:pt x="7215" y="1381"/>
                  <a:pt x="6858" y="1060"/>
                </a:cubicBezTo>
                <a:lnTo>
                  <a:pt x="6810" y="1024"/>
                </a:lnTo>
                <a:lnTo>
                  <a:pt x="6810" y="1024"/>
                </a:lnTo>
                <a:cubicBezTo>
                  <a:pt x="7799" y="1238"/>
                  <a:pt x="8692" y="1715"/>
                  <a:pt x="9406" y="2453"/>
                </a:cubicBezTo>
                <a:cubicBezTo>
                  <a:pt x="10311" y="3358"/>
                  <a:pt x="10847" y="4536"/>
                  <a:pt x="10954" y="5798"/>
                </a:cubicBezTo>
                <a:cubicBezTo>
                  <a:pt x="10597" y="5560"/>
                  <a:pt x="10180" y="5405"/>
                  <a:pt x="9751" y="5405"/>
                </a:cubicBezTo>
                <a:cubicBezTo>
                  <a:pt x="9299" y="5405"/>
                  <a:pt x="8870" y="5560"/>
                  <a:pt x="8537" y="5822"/>
                </a:cubicBezTo>
                <a:cubicBezTo>
                  <a:pt x="8513" y="4834"/>
                  <a:pt x="8346" y="3893"/>
                  <a:pt x="8061" y="3060"/>
                </a:cubicBezTo>
                <a:cubicBezTo>
                  <a:pt x="8042" y="2984"/>
                  <a:pt x="7977" y="2946"/>
                  <a:pt x="7909" y="2946"/>
                </a:cubicBezTo>
                <a:cubicBezTo>
                  <a:pt x="7892" y="2946"/>
                  <a:pt x="7875" y="2948"/>
                  <a:pt x="7858" y="2953"/>
                </a:cubicBezTo>
                <a:cubicBezTo>
                  <a:pt x="7763" y="2988"/>
                  <a:pt x="7727" y="3072"/>
                  <a:pt x="7751" y="3167"/>
                </a:cubicBezTo>
                <a:cubicBezTo>
                  <a:pt x="8025" y="3953"/>
                  <a:pt x="8180" y="4858"/>
                  <a:pt x="8215" y="5810"/>
                </a:cubicBezTo>
                <a:cubicBezTo>
                  <a:pt x="7882" y="5560"/>
                  <a:pt x="7453" y="5405"/>
                  <a:pt x="7025" y="5405"/>
                </a:cubicBezTo>
                <a:cubicBezTo>
                  <a:pt x="6572" y="5405"/>
                  <a:pt x="6156" y="5560"/>
                  <a:pt x="5822" y="5822"/>
                </a:cubicBezTo>
                <a:lnTo>
                  <a:pt x="5822" y="917"/>
                </a:lnTo>
                <a:close/>
                <a:moveTo>
                  <a:pt x="5596" y="8299"/>
                </a:moveTo>
                <a:cubicBezTo>
                  <a:pt x="5679" y="8299"/>
                  <a:pt x="5751" y="8370"/>
                  <a:pt x="5751" y="8453"/>
                </a:cubicBezTo>
                <a:lnTo>
                  <a:pt x="5751" y="9894"/>
                </a:lnTo>
                <a:lnTo>
                  <a:pt x="5787" y="9894"/>
                </a:lnTo>
                <a:cubicBezTo>
                  <a:pt x="5787" y="10489"/>
                  <a:pt x="5310" y="10978"/>
                  <a:pt x="4727" y="10978"/>
                </a:cubicBezTo>
                <a:cubicBezTo>
                  <a:pt x="4286" y="10978"/>
                  <a:pt x="3882" y="10704"/>
                  <a:pt x="3715" y="10287"/>
                </a:cubicBezTo>
                <a:cubicBezTo>
                  <a:pt x="3703" y="10239"/>
                  <a:pt x="3703" y="10192"/>
                  <a:pt x="3739" y="10144"/>
                </a:cubicBezTo>
                <a:cubicBezTo>
                  <a:pt x="3762" y="10097"/>
                  <a:pt x="3822" y="10073"/>
                  <a:pt x="3870" y="10073"/>
                </a:cubicBezTo>
                <a:cubicBezTo>
                  <a:pt x="3941" y="10073"/>
                  <a:pt x="4001" y="10108"/>
                  <a:pt x="4012" y="10168"/>
                </a:cubicBezTo>
                <a:cubicBezTo>
                  <a:pt x="4120" y="10454"/>
                  <a:pt x="4393" y="10632"/>
                  <a:pt x="4691" y="10644"/>
                </a:cubicBezTo>
                <a:cubicBezTo>
                  <a:pt x="4882" y="10644"/>
                  <a:pt x="5072" y="10573"/>
                  <a:pt x="5203" y="10442"/>
                </a:cubicBezTo>
                <a:cubicBezTo>
                  <a:pt x="5358" y="10287"/>
                  <a:pt x="5429" y="10097"/>
                  <a:pt x="5429" y="9906"/>
                </a:cubicBezTo>
                <a:lnTo>
                  <a:pt x="5429" y="8453"/>
                </a:lnTo>
                <a:cubicBezTo>
                  <a:pt x="5429" y="8370"/>
                  <a:pt x="5501" y="8299"/>
                  <a:pt x="5596" y="8299"/>
                </a:cubicBezTo>
                <a:close/>
                <a:moveTo>
                  <a:pt x="5644" y="0"/>
                </a:moveTo>
                <a:cubicBezTo>
                  <a:pt x="5370" y="0"/>
                  <a:pt x="5144" y="226"/>
                  <a:pt x="5144" y="500"/>
                </a:cubicBezTo>
                <a:lnTo>
                  <a:pt x="5144" y="583"/>
                </a:lnTo>
                <a:cubicBezTo>
                  <a:pt x="4215" y="667"/>
                  <a:pt x="3322" y="976"/>
                  <a:pt x="2524" y="1500"/>
                </a:cubicBezTo>
                <a:cubicBezTo>
                  <a:pt x="1631" y="2096"/>
                  <a:pt x="917" y="2929"/>
                  <a:pt x="476" y="3905"/>
                </a:cubicBezTo>
                <a:cubicBezTo>
                  <a:pt x="429" y="4001"/>
                  <a:pt x="476" y="4084"/>
                  <a:pt x="560" y="4131"/>
                </a:cubicBezTo>
                <a:cubicBezTo>
                  <a:pt x="585" y="4144"/>
                  <a:pt x="610" y="4150"/>
                  <a:pt x="633" y="4150"/>
                </a:cubicBezTo>
                <a:cubicBezTo>
                  <a:pt x="697" y="4150"/>
                  <a:pt x="751" y="4106"/>
                  <a:pt x="786" y="4036"/>
                </a:cubicBezTo>
                <a:cubicBezTo>
                  <a:pt x="1203" y="3119"/>
                  <a:pt x="1869" y="2346"/>
                  <a:pt x="2727" y="1774"/>
                </a:cubicBezTo>
                <a:cubicBezTo>
                  <a:pt x="3262" y="1417"/>
                  <a:pt x="3858" y="1167"/>
                  <a:pt x="4477" y="1036"/>
                </a:cubicBezTo>
                <a:lnTo>
                  <a:pt x="4477" y="1036"/>
                </a:lnTo>
                <a:cubicBezTo>
                  <a:pt x="4132" y="1310"/>
                  <a:pt x="3822" y="1738"/>
                  <a:pt x="3560" y="2274"/>
                </a:cubicBezTo>
                <a:cubicBezTo>
                  <a:pt x="3072" y="3239"/>
                  <a:pt x="2774" y="4489"/>
                  <a:pt x="2739" y="5822"/>
                </a:cubicBezTo>
                <a:cubicBezTo>
                  <a:pt x="2393" y="5560"/>
                  <a:pt x="1977" y="5405"/>
                  <a:pt x="1536" y="5405"/>
                </a:cubicBezTo>
                <a:cubicBezTo>
                  <a:pt x="1095" y="5405"/>
                  <a:pt x="667" y="5560"/>
                  <a:pt x="345" y="5810"/>
                </a:cubicBezTo>
                <a:cubicBezTo>
                  <a:pt x="369" y="5405"/>
                  <a:pt x="441" y="5024"/>
                  <a:pt x="560" y="4643"/>
                </a:cubicBezTo>
                <a:cubicBezTo>
                  <a:pt x="595" y="4560"/>
                  <a:pt x="548" y="4465"/>
                  <a:pt x="464" y="4441"/>
                </a:cubicBezTo>
                <a:cubicBezTo>
                  <a:pt x="445" y="4436"/>
                  <a:pt x="427" y="4434"/>
                  <a:pt x="409" y="4434"/>
                </a:cubicBezTo>
                <a:cubicBezTo>
                  <a:pt x="338" y="4434"/>
                  <a:pt x="279" y="4472"/>
                  <a:pt x="250" y="4548"/>
                </a:cubicBezTo>
                <a:cubicBezTo>
                  <a:pt x="83" y="5084"/>
                  <a:pt x="0" y="5644"/>
                  <a:pt x="0" y="6227"/>
                </a:cubicBezTo>
                <a:cubicBezTo>
                  <a:pt x="0" y="6287"/>
                  <a:pt x="24" y="6334"/>
                  <a:pt x="72" y="6358"/>
                </a:cubicBezTo>
                <a:cubicBezTo>
                  <a:pt x="107" y="6385"/>
                  <a:pt x="150" y="6398"/>
                  <a:pt x="184" y="6398"/>
                </a:cubicBezTo>
                <a:cubicBezTo>
                  <a:pt x="195" y="6398"/>
                  <a:pt x="205" y="6397"/>
                  <a:pt x="214" y="6394"/>
                </a:cubicBezTo>
                <a:cubicBezTo>
                  <a:pt x="250" y="6370"/>
                  <a:pt x="286" y="6358"/>
                  <a:pt x="298" y="6334"/>
                </a:cubicBezTo>
                <a:cubicBezTo>
                  <a:pt x="583" y="5977"/>
                  <a:pt x="1048" y="5751"/>
                  <a:pt x="1524" y="5751"/>
                </a:cubicBezTo>
                <a:cubicBezTo>
                  <a:pt x="2024" y="5751"/>
                  <a:pt x="2477" y="5977"/>
                  <a:pt x="2762" y="6334"/>
                </a:cubicBezTo>
                <a:cubicBezTo>
                  <a:pt x="2798" y="6370"/>
                  <a:pt x="2834" y="6394"/>
                  <a:pt x="2893" y="6394"/>
                </a:cubicBezTo>
                <a:cubicBezTo>
                  <a:pt x="2941" y="6394"/>
                  <a:pt x="3000" y="6358"/>
                  <a:pt x="3036" y="6334"/>
                </a:cubicBezTo>
                <a:cubicBezTo>
                  <a:pt x="3322" y="5977"/>
                  <a:pt x="3786" y="5751"/>
                  <a:pt x="4263" y="5751"/>
                </a:cubicBezTo>
                <a:cubicBezTo>
                  <a:pt x="4727" y="5751"/>
                  <a:pt x="5179" y="5941"/>
                  <a:pt x="5477" y="6287"/>
                </a:cubicBezTo>
                <a:lnTo>
                  <a:pt x="5477" y="7965"/>
                </a:lnTo>
                <a:cubicBezTo>
                  <a:pt x="5275" y="8049"/>
                  <a:pt x="5132" y="8227"/>
                  <a:pt x="5132" y="8442"/>
                </a:cubicBezTo>
                <a:lnTo>
                  <a:pt x="5132" y="9894"/>
                </a:lnTo>
                <a:cubicBezTo>
                  <a:pt x="5132" y="10013"/>
                  <a:pt x="5084" y="10108"/>
                  <a:pt x="5013" y="10192"/>
                </a:cubicBezTo>
                <a:cubicBezTo>
                  <a:pt x="4941" y="10263"/>
                  <a:pt x="4834" y="10311"/>
                  <a:pt x="4727" y="10311"/>
                </a:cubicBezTo>
                <a:cubicBezTo>
                  <a:pt x="4560" y="10311"/>
                  <a:pt x="4417" y="10204"/>
                  <a:pt x="4358" y="10049"/>
                </a:cubicBezTo>
                <a:cubicBezTo>
                  <a:pt x="4286" y="9858"/>
                  <a:pt x="4108" y="9739"/>
                  <a:pt x="3893" y="9739"/>
                </a:cubicBezTo>
                <a:cubicBezTo>
                  <a:pt x="3739" y="9739"/>
                  <a:pt x="3572" y="9835"/>
                  <a:pt x="3477" y="9966"/>
                </a:cubicBezTo>
                <a:cubicBezTo>
                  <a:pt x="3393" y="10097"/>
                  <a:pt x="3358" y="10275"/>
                  <a:pt x="3441" y="10430"/>
                </a:cubicBezTo>
                <a:cubicBezTo>
                  <a:pt x="3643" y="10966"/>
                  <a:pt x="4179" y="11323"/>
                  <a:pt x="4751" y="11323"/>
                </a:cubicBezTo>
                <a:lnTo>
                  <a:pt x="4763" y="11323"/>
                </a:lnTo>
                <a:cubicBezTo>
                  <a:pt x="5513" y="11299"/>
                  <a:pt x="6144" y="10668"/>
                  <a:pt x="6144" y="9894"/>
                </a:cubicBezTo>
                <a:lnTo>
                  <a:pt x="6144" y="8442"/>
                </a:lnTo>
                <a:cubicBezTo>
                  <a:pt x="6144" y="8227"/>
                  <a:pt x="6013" y="8049"/>
                  <a:pt x="5798" y="7965"/>
                </a:cubicBezTo>
                <a:lnTo>
                  <a:pt x="5798" y="6287"/>
                </a:lnTo>
                <a:cubicBezTo>
                  <a:pt x="6084" y="5941"/>
                  <a:pt x="6537" y="5751"/>
                  <a:pt x="7001" y="5751"/>
                </a:cubicBezTo>
                <a:cubicBezTo>
                  <a:pt x="7501" y="5751"/>
                  <a:pt x="7953" y="5977"/>
                  <a:pt x="8239" y="6334"/>
                </a:cubicBezTo>
                <a:cubicBezTo>
                  <a:pt x="8275" y="6370"/>
                  <a:pt x="8311" y="6394"/>
                  <a:pt x="8370" y="6394"/>
                </a:cubicBezTo>
                <a:cubicBezTo>
                  <a:pt x="8418" y="6394"/>
                  <a:pt x="8477" y="6358"/>
                  <a:pt x="8513" y="6334"/>
                </a:cubicBezTo>
                <a:cubicBezTo>
                  <a:pt x="8799" y="5977"/>
                  <a:pt x="9263" y="5751"/>
                  <a:pt x="9739" y="5751"/>
                </a:cubicBezTo>
                <a:cubicBezTo>
                  <a:pt x="10239" y="5751"/>
                  <a:pt x="10704" y="5977"/>
                  <a:pt x="10978" y="6334"/>
                </a:cubicBezTo>
                <a:cubicBezTo>
                  <a:pt x="11013" y="6370"/>
                  <a:pt x="11049" y="6394"/>
                  <a:pt x="11109" y="6394"/>
                </a:cubicBezTo>
                <a:cubicBezTo>
                  <a:pt x="11132" y="6394"/>
                  <a:pt x="11144" y="6394"/>
                  <a:pt x="11180" y="6370"/>
                </a:cubicBezTo>
                <a:cubicBezTo>
                  <a:pt x="11251" y="6346"/>
                  <a:pt x="11299" y="6287"/>
                  <a:pt x="11299" y="6215"/>
                </a:cubicBezTo>
                <a:cubicBezTo>
                  <a:pt x="11275" y="4715"/>
                  <a:pt x="10704" y="3298"/>
                  <a:pt x="9620" y="2226"/>
                </a:cubicBezTo>
                <a:cubicBezTo>
                  <a:pt x="8668" y="1274"/>
                  <a:pt x="7453" y="702"/>
                  <a:pt x="6132" y="583"/>
                </a:cubicBezTo>
                <a:lnTo>
                  <a:pt x="6132" y="500"/>
                </a:lnTo>
                <a:cubicBezTo>
                  <a:pt x="6132" y="226"/>
                  <a:pt x="5906" y="0"/>
                  <a:pt x="56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2" name="Google Shape;522;p61"/>
          <p:cNvGrpSpPr/>
          <p:nvPr/>
        </p:nvGrpSpPr>
        <p:grpSpPr>
          <a:xfrm>
            <a:off x="2042370" y="2428599"/>
            <a:ext cx="241585" cy="291125"/>
            <a:chOff x="6421399" y="2308227"/>
            <a:chExt cx="263567" cy="317614"/>
          </a:xfrm>
        </p:grpSpPr>
        <p:sp>
          <p:nvSpPr>
            <p:cNvPr id="523" name="Google Shape;523;p61"/>
            <p:cNvSpPr/>
            <p:nvPr/>
          </p:nvSpPr>
          <p:spPr>
            <a:xfrm>
              <a:off x="6421399" y="2308227"/>
              <a:ext cx="263567" cy="317614"/>
            </a:xfrm>
            <a:custGeom>
              <a:rect b="b" l="l" r="r" t="t"/>
              <a:pathLst>
                <a:path extrusionOk="0" h="10002" w="8300">
                  <a:moveTo>
                    <a:pt x="4192" y="298"/>
                  </a:moveTo>
                  <a:cubicBezTo>
                    <a:pt x="4501" y="298"/>
                    <a:pt x="4775" y="513"/>
                    <a:pt x="4835" y="810"/>
                  </a:cubicBezTo>
                  <a:lnTo>
                    <a:pt x="3430" y="810"/>
                  </a:lnTo>
                  <a:cubicBezTo>
                    <a:pt x="3513" y="513"/>
                    <a:pt x="3775" y="298"/>
                    <a:pt x="4085" y="298"/>
                  </a:cubicBezTo>
                  <a:close/>
                  <a:moveTo>
                    <a:pt x="5918" y="1108"/>
                  </a:moveTo>
                  <a:cubicBezTo>
                    <a:pt x="6275" y="1108"/>
                    <a:pt x="6585" y="1275"/>
                    <a:pt x="6799" y="1560"/>
                  </a:cubicBezTo>
                  <a:lnTo>
                    <a:pt x="1465" y="1560"/>
                  </a:lnTo>
                  <a:cubicBezTo>
                    <a:pt x="1680" y="1275"/>
                    <a:pt x="1989" y="1108"/>
                    <a:pt x="2346" y="1108"/>
                  </a:cubicBezTo>
                  <a:close/>
                  <a:moveTo>
                    <a:pt x="4085" y="1"/>
                  </a:moveTo>
                  <a:cubicBezTo>
                    <a:pt x="3608" y="1"/>
                    <a:pt x="3215" y="346"/>
                    <a:pt x="3156" y="810"/>
                  </a:cubicBezTo>
                  <a:lnTo>
                    <a:pt x="2346" y="810"/>
                  </a:lnTo>
                  <a:cubicBezTo>
                    <a:pt x="1822" y="810"/>
                    <a:pt x="1370" y="1096"/>
                    <a:pt x="1132" y="1560"/>
                  </a:cubicBezTo>
                  <a:lnTo>
                    <a:pt x="596" y="1560"/>
                  </a:lnTo>
                  <a:cubicBezTo>
                    <a:pt x="263" y="1560"/>
                    <a:pt x="1" y="1822"/>
                    <a:pt x="1" y="2156"/>
                  </a:cubicBezTo>
                  <a:cubicBezTo>
                    <a:pt x="1" y="2477"/>
                    <a:pt x="263" y="2751"/>
                    <a:pt x="596" y="2751"/>
                  </a:cubicBezTo>
                  <a:lnTo>
                    <a:pt x="1013" y="2751"/>
                  </a:lnTo>
                  <a:lnTo>
                    <a:pt x="1370" y="9359"/>
                  </a:lnTo>
                  <a:cubicBezTo>
                    <a:pt x="1382" y="9716"/>
                    <a:pt x="1680" y="10002"/>
                    <a:pt x="2037" y="10002"/>
                  </a:cubicBezTo>
                  <a:lnTo>
                    <a:pt x="4466" y="10002"/>
                  </a:lnTo>
                  <a:cubicBezTo>
                    <a:pt x="4537" y="10002"/>
                    <a:pt x="4609" y="9942"/>
                    <a:pt x="4609" y="9847"/>
                  </a:cubicBezTo>
                  <a:cubicBezTo>
                    <a:pt x="4609" y="9752"/>
                    <a:pt x="4549" y="9704"/>
                    <a:pt x="4466" y="9704"/>
                  </a:cubicBezTo>
                  <a:lnTo>
                    <a:pt x="2037" y="9704"/>
                  </a:lnTo>
                  <a:cubicBezTo>
                    <a:pt x="1822" y="9704"/>
                    <a:pt x="1668" y="9538"/>
                    <a:pt x="1644" y="9347"/>
                  </a:cubicBezTo>
                  <a:lnTo>
                    <a:pt x="1287" y="2751"/>
                  </a:lnTo>
                  <a:lnTo>
                    <a:pt x="2084" y="2751"/>
                  </a:lnTo>
                  <a:cubicBezTo>
                    <a:pt x="2156" y="2751"/>
                    <a:pt x="2227" y="2692"/>
                    <a:pt x="2227" y="2596"/>
                  </a:cubicBezTo>
                  <a:cubicBezTo>
                    <a:pt x="2227" y="2525"/>
                    <a:pt x="2168" y="2453"/>
                    <a:pt x="2084" y="2453"/>
                  </a:cubicBezTo>
                  <a:lnTo>
                    <a:pt x="596" y="2453"/>
                  </a:lnTo>
                  <a:cubicBezTo>
                    <a:pt x="429" y="2453"/>
                    <a:pt x="298" y="2322"/>
                    <a:pt x="298" y="2156"/>
                  </a:cubicBezTo>
                  <a:cubicBezTo>
                    <a:pt x="298" y="1989"/>
                    <a:pt x="429" y="1858"/>
                    <a:pt x="596" y="1858"/>
                  </a:cubicBezTo>
                  <a:lnTo>
                    <a:pt x="7704" y="1858"/>
                  </a:lnTo>
                  <a:cubicBezTo>
                    <a:pt x="7871" y="1858"/>
                    <a:pt x="8002" y="1989"/>
                    <a:pt x="8002" y="2156"/>
                  </a:cubicBezTo>
                  <a:cubicBezTo>
                    <a:pt x="8002" y="2322"/>
                    <a:pt x="7871" y="2453"/>
                    <a:pt x="7704" y="2453"/>
                  </a:cubicBezTo>
                  <a:lnTo>
                    <a:pt x="2763" y="2453"/>
                  </a:lnTo>
                  <a:cubicBezTo>
                    <a:pt x="2692" y="2453"/>
                    <a:pt x="2620" y="2513"/>
                    <a:pt x="2620" y="2596"/>
                  </a:cubicBezTo>
                  <a:cubicBezTo>
                    <a:pt x="2620" y="2680"/>
                    <a:pt x="2680" y="2751"/>
                    <a:pt x="2763" y="2751"/>
                  </a:cubicBezTo>
                  <a:lnTo>
                    <a:pt x="7002" y="2751"/>
                  </a:lnTo>
                  <a:lnTo>
                    <a:pt x="6633" y="9347"/>
                  </a:lnTo>
                  <a:cubicBezTo>
                    <a:pt x="6621" y="9550"/>
                    <a:pt x="6454" y="9704"/>
                    <a:pt x="6252" y="9704"/>
                  </a:cubicBezTo>
                  <a:lnTo>
                    <a:pt x="5156" y="9704"/>
                  </a:lnTo>
                  <a:cubicBezTo>
                    <a:pt x="5085" y="9704"/>
                    <a:pt x="5013" y="9752"/>
                    <a:pt x="5013" y="9847"/>
                  </a:cubicBezTo>
                  <a:cubicBezTo>
                    <a:pt x="5013" y="9942"/>
                    <a:pt x="5073" y="10002"/>
                    <a:pt x="5156" y="10002"/>
                  </a:cubicBezTo>
                  <a:lnTo>
                    <a:pt x="6252" y="10002"/>
                  </a:lnTo>
                  <a:cubicBezTo>
                    <a:pt x="6609" y="10002"/>
                    <a:pt x="6906" y="9716"/>
                    <a:pt x="6918" y="9359"/>
                  </a:cubicBezTo>
                  <a:lnTo>
                    <a:pt x="7287" y="2751"/>
                  </a:lnTo>
                  <a:lnTo>
                    <a:pt x="7704" y="2751"/>
                  </a:lnTo>
                  <a:cubicBezTo>
                    <a:pt x="8038" y="2751"/>
                    <a:pt x="8299" y="2477"/>
                    <a:pt x="8299" y="2156"/>
                  </a:cubicBezTo>
                  <a:cubicBezTo>
                    <a:pt x="8288" y="1822"/>
                    <a:pt x="8014" y="1560"/>
                    <a:pt x="7692" y="1560"/>
                  </a:cubicBezTo>
                  <a:lnTo>
                    <a:pt x="7145" y="1560"/>
                  </a:lnTo>
                  <a:cubicBezTo>
                    <a:pt x="6906" y="1108"/>
                    <a:pt x="6442" y="810"/>
                    <a:pt x="5918" y="810"/>
                  </a:cubicBezTo>
                  <a:lnTo>
                    <a:pt x="5132" y="810"/>
                  </a:lnTo>
                  <a:cubicBezTo>
                    <a:pt x="5073" y="346"/>
                    <a:pt x="4668" y="1"/>
                    <a:pt x="419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61"/>
            <p:cNvSpPr/>
            <p:nvPr/>
          </p:nvSpPr>
          <p:spPr>
            <a:xfrm>
              <a:off x="6539750" y="2414860"/>
              <a:ext cx="26484" cy="162236"/>
            </a:xfrm>
            <a:custGeom>
              <a:rect b="b" l="l" r="r" t="t"/>
              <a:pathLst>
                <a:path extrusionOk="0" h="5109" w="834">
                  <a:moveTo>
                    <a:pt x="405" y="286"/>
                  </a:moveTo>
                  <a:cubicBezTo>
                    <a:pt x="477" y="298"/>
                    <a:pt x="536" y="346"/>
                    <a:pt x="536" y="417"/>
                  </a:cubicBezTo>
                  <a:lnTo>
                    <a:pt x="536" y="4691"/>
                  </a:lnTo>
                  <a:cubicBezTo>
                    <a:pt x="536" y="4763"/>
                    <a:pt x="477" y="4822"/>
                    <a:pt x="405" y="4822"/>
                  </a:cubicBezTo>
                  <a:cubicBezTo>
                    <a:pt x="334" y="4822"/>
                    <a:pt x="274" y="4763"/>
                    <a:pt x="274" y="4691"/>
                  </a:cubicBezTo>
                  <a:lnTo>
                    <a:pt x="274" y="417"/>
                  </a:lnTo>
                  <a:cubicBezTo>
                    <a:pt x="274" y="346"/>
                    <a:pt x="334" y="286"/>
                    <a:pt x="405" y="286"/>
                  </a:cubicBezTo>
                  <a:close/>
                  <a:moveTo>
                    <a:pt x="417" y="0"/>
                  </a:moveTo>
                  <a:cubicBezTo>
                    <a:pt x="179" y="0"/>
                    <a:pt x="0" y="191"/>
                    <a:pt x="0" y="417"/>
                  </a:cubicBezTo>
                  <a:lnTo>
                    <a:pt x="0" y="4691"/>
                  </a:lnTo>
                  <a:cubicBezTo>
                    <a:pt x="0" y="4930"/>
                    <a:pt x="203" y="5108"/>
                    <a:pt x="417" y="5108"/>
                  </a:cubicBezTo>
                  <a:cubicBezTo>
                    <a:pt x="655" y="5108"/>
                    <a:pt x="834" y="4918"/>
                    <a:pt x="834" y="4691"/>
                  </a:cubicBezTo>
                  <a:lnTo>
                    <a:pt x="834" y="417"/>
                  </a:lnTo>
                  <a:cubicBezTo>
                    <a:pt x="834" y="191"/>
                    <a:pt x="643" y="0"/>
                    <a:pt x="41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61"/>
            <p:cNvSpPr/>
            <p:nvPr/>
          </p:nvSpPr>
          <p:spPr>
            <a:xfrm>
              <a:off x="6590018" y="2414479"/>
              <a:ext cx="30294" cy="162967"/>
            </a:xfrm>
            <a:custGeom>
              <a:rect b="b" l="l" r="r" t="t"/>
              <a:pathLst>
                <a:path extrusionOk="0" h="5132" w="954">
                  <a:moveTo>
                    <a:pt x="537" y="0"/>
                  </a:moveTo>
                  <a:cubicBezTo>
                    <a:pt x="311" y="0"/>
                    <a:pt x="120" y="179"/>
                    <a:pt x="120" y="417"/>
                  </a:cubicBezTo>
                  <a:lnTo>
                    <a:pt x="1" y="4691"/>
                  </a:lnTo>
                  <a:cubicBezTo>
                    <a:pt x="1" y="4811"/>
                    <a:pt x="49" y="4906"/>
                    <a:pt x="120" y="5001"/>
                  </a:cubicBezTo>
                  <a:cubicBezTo>
                    <a:pt x="191" y="5084"/>
                    <a:pt x="311" y="5132"/>
                    <a:pt x="418" y="5132"/>
                  </a:cubicBezTo>
                  <a:cubicBezTo>
                    <a:pt x="644" y="5132"/>
                    <a:pt x="834" y="4953"/>
                    <a:pt x="834" y="4715"/>
                  </a:cubicBezTo>
                  <a:lnTo>
                    <a:pt x="846" y="4025"/>
                  </a:lnTo>
                  <a:cubicBezTo>
                    <a:pt x="846" y="3953"/>
                    <a:pt x="787" y="3882"/>
                    <a:pt x="703" y="3882"/>
                  </a:cubicBezTo>
                  <a:cubicBezTo>
                    <a:pt x="620" y="3882"/>
                    <a:pt x="549" y="3941"/>
                    <a:pt x="549" y="4025"/>
                  </a:cubicBezTo>
                  <a:lnTo>
                    <a:pt x="537" y="4715"/>
                  </a:lnTo>
                  <a:cubicBezTo>
                    <a:pt x="537" y="4787"/>
                    <a:pt x="477" y="4834"/>
                    <a:pt x="406" y="4834"/>
                  </a:cubicBezTo>
                  <a:cubicBezTo>
                    <a:pt x="370" y="4834"/>
                    <a:pt x="322" y="4822"/>
                    <a:pt x="311" y="4787"/>
                  </a:cubicBezTo>
                  <a:cubicBezTo>
                    <a:pt x="287" y="4763"/>
                    <a:pt x="263" y="4727"/>
                    <a:pt x="287" y="4703"/>
                  </a:cubicBezTo>
                  <a:lnTo>
                    <a:pt x="406" y="429"/>
                  </a:lnTo>
                  <a:cubicBezTo>
                    <a:pt x="406" y="358"/>
                    <a:pt x="465" y="310"/>
                    <a:pt x="537" y="310"/>
                  </a:cubicBezTo>
                  <a:cubicBezTo>
                    <a:pt x="561" y="310"/>
                    <a:pt x="608" y="322"/>
                    <a:pt x="620" y="358"/>
                  </a:cubicBezTo>
                  <a:cubicBezTo>
                    <a:pt x="656" y="381"/>
                    <a:pt x="668" y="417"/>
                    <a:pt x="656" y="441"/>
                  </a:cubicBezTo>
                  <a:lnTo>
                    <a:pt x="561" y="3358"/>
                  </a:lnTo>
                  <a:cubicBezTo>
                    <a:pt x="561" y="3441"/>
                    <a:pt x="644" y="3513"/>
                    <a:pt x="715" y="3513"/>
                  </a:cubicBezTo>
                  <a:cubicBezTo>
                    <a:pt x="787" y="3513"/>
                    <a:pt x="858" y="3453"/>
                    <a:pt x="858" y="3358"/>
                  </a:cubicBezTo>
                  <a:lnTo>
                    <a:pt x="953" y="441"/>
                  </a:lnTo>
                  <a:cubicBezTo>
                    <a:pt x="953" y="322"/>
                    <a:pt x="906" y="227"/>
                    <a:pt x="834" y="131"/>
                  </a:cubicBezTo>
                  <a:cubicBezTo>
                    <a:pt x="763" y="36"/>
                    <a:pt x="644" y="0"/>
                    <a:pt x="53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61"/>
            <p:cNvSpPr/>
            <p:nvPr/>
          </p:nvSpPr>
          <p:spPr>
            <a:xfrm>
              <a:off x="6486052" y="2414860"/>
              <a:ext cx="30294" cy="162967"/>
            </a:xfrm>
            <a:custGeom>
              <a:rect b="b" l="l" r="r" t="t"/>
              <a:pathLst>
                <a:path extrusionOk="0" h="5132" w="954">
                  <a:moveTo>
                    <a:pt x="406" y="298"/>
                  </a:moveTo>
                  <a:cubicBezTo>
                    <a:pt x="477" y="298"/>
                    <a:pt x="537" y="358"/>
                    <a:pt x="537" y="417"/>
                  </a:cubicBezTo>
                  <a:lnTo>
                    <a:pt x="656" y="4691"/>
                  </a:lnTo>
                  <a:cubicBezTo>
                    <a:pt x="668" y="4715"/>
                    <a:pt x="656" y="4763"/>
                    <a:pt x="620" y="4775"/>
                  </a:cubicBezTo>
                  <a:cubicBezTo>
                    <a:pt x="596" y="4810"/>
                    <a:pt x="560" y="4822"/>
                    <a:pt x="537" y="4822"/>
                  </a:cubicBezTo>
                  <a:cubicBezTo>
                    <a:pt x="465" y="4822"/>
                    <a:pt x="406" y="4763"/>
                    <a:pt x="406" y="4703"/>
                  </a:cubicBezTo>
                  <a:lnTo>
                    <a:pt x="287" y="429"/>
                  </a:lnTo>
                  <a:cubicBezTo>
                    <a:pt x="287" y="405"/>
                    <a:pt x="298" y="358"/>
                    <a:pt x="310" y="346"/>
                  </a:cubicBezTo>
                  <a:cubicBezTo>
                    <a:pt x="346" y="310"/>
                    <a:pt x="370" y="298"/>
                    <a:pt x="406" y="298"/>
                  </a:cubicBezTo>
                  <a:close/>
                  <a:moveTo>
                    <a:pt x="417" y="0"/>
                  </a:moveTo>
                  <a:cubicBezTo>
                    <a:pt x="298" y="0"/>
                    <a:pt x="191" y="48"/>
                    <a:pt x="120" y="131"/>
                  </a:cubicBezTo>
                  <a:cubicBezTo>
                    <a:pt x="48" y="227"/>
                    <a:pt x="1" y="334"/>
                    <a:pt x="1" y="453"/>
                  </a:cubicBezTo>
                  <a:lnTo>
                    <a:pt x="120" y="4715"/>
                  </a:lnTo>
                  <a:cubicBezTo>
                    <a:pt x="120" y="4941"/>
                    <a:pt x="310" y="5132"/>
                    <a:pt x="537" y="5132"/>
                  </a:cubicBezTo>
                  <a:cubicBezTo>
                    <a:pt x="656" y="5132"/>
                    <a:pt x="763" y="5096"/>
                    <a:pt x="834" y="5001"/>
                  </a:cubicBezTo>
                  <a:cubicBezTo>
                    <a:pt x="906" y="4918"/>
                    <a:pt x="953" y="4810"/>
                    <a:pt x="953" y="4691"/>
                  </a:cubicBezTo>
                  <a:lnTo>
                    <a:pt x="834" y="417"/>
                  </a:lnTo>
                  <a:cubicBezTo>
                    <a:pt x="834" y="179"/>
                    <a:pt x="644" y="0"/>
                    <a:pt x="41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7" name="Google Shape;527;p61"/>
          <p:cNvGrpSpPr/>
          <p:nvPr/>
        </p:nvGrpSpPr>
        <p:grpSpPr>
          <a:xfrm>
            <a:off x="2466471" y="2440211"/>
            <a:ext cx="281077" cy="267900"/>
            <a:chOff x="6870193" y="2295620"/>
            <a:chExt cx="360356" cy="343462"/>
          </a:xfrm>
        </p:grpSpPr>
        <p:sp>
          <p:nvSpPr>
            <p:cNvPr id="528" name="Google Shape;528;p61"/>
            <p:cNvSpPr/>
            <p:nvPr/>
          </p:nvSpPr>
          <p:spPr>
            <a:xfrm>
              <a:off x="6870193" y="2295620"/>
              <a:ext cx="360356" cy="343462"/>
            </a:xfrm>
            <a:custGeom>
              <a:rect b="b" l="l" r="r" t="t"/>
              <a:pathLst>
                <a:path extrusionOk="0" h="10816" w="11348">
                  <a:moveTo>
                    <a:pt x="6027" y="0"/>
                  </a:moveTo>
                  <a:cubicBezTo>
                    <a:pt x="5700" y="0"/>
                    <a:pt x="5448" y="70"/>
                    <a:pt x="5430" y="76"/>
                  </a:cubicBezTo>
                  <a:cubicBezTo>
                    <a:pt x="5358" y="112"/>
                    <a:pt x="5299" y="172"/>
                    <a:pt x="5299" y="255"/>
                  </a:cubicBezTo>
                  <a:lnTo>
                    <a:pt x="5299" y="2731"/>
                  </a:lnTo>
                  <a:lnTo>
                    <a:pt x="3501" y="5017"/>
                  </a:lnTo>
                  <a:cubicBezTo>
                    <a:pt x="3441" y="4767"/>
                    <a:pt x="3215" y="4577"/>
                    <a:pt x="2929" y="4577"/>
                  </a:cubicBezTo>
                  <a:lnTo>
                    <a:pt x="584" y="4577"/>
                  </a:lnTo>
                  <a:cubicBezTo>
                    <a:pt x="274" y="4577"/>
                    <a:pt x="1" y="4827"/>
                    <a:pt x="1" y="5160"/>
                  </a:cubicBezTo>
                  <a:lnTo>
                    <a:pt x="1" y="5732"/>
                  </a:lnTo>
                  <a:cubicBezTo>
                    <a:pt x="1" y="5839"/>
                    <a:pt x="96" y="5910"/>
                    <a:pt x="179" y="5910"/>
                  </a:cubicBezTo>
                  <a:cubicBezTo>
                    <a:pt x="274" y="5910"/>
                    <a:pt x="358" y="5827"/>
                    <a:pt x="358" y="5732"/>
                  </a:cubicBezTo>
                  <a:lnTo>
                    <a:pt x="358" y="5160"/>
                  </a:lnTo>
                  <a:cubicBezTo>
                    <a:pt x="358" y="5041"/>
                    <a:pt x="453" y="4946"/>
                    <a:pt x="572" y="4946"/>
                  </a:cubicBezTo>
                  <a:lnTo>
                    <a:pt x="2918" y="4946"/>
                  </a:lnTo>
                  <a:cubicBezTo>
                    <a:pt x="3037" y="4946"/>
                    <a:pt x="3132" y="5041"/>
                    <a:pt x="3132" y="5160"/>
                  </a:cubicBezTo>
                  <a:lnTo>
                    <a:pt x="3132" y="10232"/>
                  </a:lnTo>
                  <a:cubicBezTo>
                    <a:pt x="3132" y="10351"/>
                    <a:pt x="3037" y="10435"/>
                    <a:pt x="2918" y="10435"/>
                  </a:cubicBezTo>
                  <a:lnTo>
                    <a:pt x="572" y="10435"/>
                  </a:lnTo>
                  <a:cubicBezTo>
                    <a:pt x="453" y="10435"/>
                    <a:pt x="358" y="10351"/>
                    <a:pt x="358" y="10232"/>
                  </a:cubicBezTo>
                  <a:lnTo>
                    <a:pt x="358" y="6506"/>
                  </a:lnTo>
                  <a:cubicBezTo>
                    <a:pt x="358" y="6410"/>
                    <a:pt x="274" y="6327"/>
                    <a:pt x="179" y="6327"/>
                  </a:cubicBezTo>
                  <a:cubicBezTo>
                    <a:pt x="72" y="6327"/>
                    <a:pt x="1" y="6422"/>
                    <a:pt x="1" y="6506"/>
                  </a:cubicBezTo>
                  <a:lnTo>
                    <a:pt x="1" y="10232"/>
                  </a:lnTo>
                  <a:cubicBezTo>
                    <a:pt x="1" y="10542"/>
                    <a:pt x="251" y="10816"/>
                    <a:pt x="584" y="10816"/>
                  </a:cubicBezTo>
                  <a:lnTo>
                    <a:pt x="2929" y="10816"/>
                  </a:lnTo>
                  <a:cubicBezTo>
                    <a:pt x="3251" y="10816"/>
                    <a:pt x="3513" y="10554"/>
                    <a:pt x="3513" y="10232"/>
                  </a:cubicBezTo>
                  <a:lnTo>
                    <a:pt x="3513" y="9744"/>
                  </a:lnTo>
                  <a:lnTo>
                    <a:pt x="4418" y="10185"/>
                  </a:lnTo>
                  <a:cubicBezTo>
                    <a:pt x="4453" y="10197"/>
                    <a:pt x="4477" y="10197"/>
                    <a:pt x="4513" y="10197"/>
                  </a:cubicBezTo>
                  <a:lnTo>
                    <a:pt x="8025" y="10197"/>
                  </a:lnTo>
                  <a:cubicBezTo>
                    <a:pt x="8132" y="10197"/>
                    <a:pt x="8204" y="10113"/>
                    <a:pt x="8204" y="10018"/>
                  </a:cubicBezTo>
                  <a:cubicBezTo>
                    <a:pt x="8204" y="9923"/>
                    <a:pt x="8109" y="9839"/>
                    <a:pt x="8025" y="9839"/>
                  </a:cubicBezTo>
                  <a:lnTo>
                    <a:pt x="4561" y="9839"/>
                  </a:lnTo>
                  <a:lnTo>
                    <a:pt x="3525" y="9327"/>
                  </a:lnTo>
                  <a:lnTo>
                    <a:pt x="3525" y="5589"/>
                  </a:lnTo>
                  <a:lnTo>
                    <a:pt x="5644" y="2910"/>
                  </a:lnTo>
                  <a:cubicBezTo>
                    <a:pt x="5668" y="2874"/>
                    <a:pt x="5692" y="2839"/>
                    <a:pt x="5692" y="2791"/>
                  </a:cubicBezTo>
                  <a:lnTo>
                    <a:pt x="5692" y="398"/>
                  </a:lnTo>
                  <a:cubicBezTo>
                    <a:pt x="5787" y="379"/>
                    <a:pt x="5924" y="358"/>
                    <a:pt x="6080" y="358"/>
                  </a:cubicBezTo>
                  <a:cubicBezTo>
                    <a:pt x="6313" y="358"/>
                    <a:pt x="6587" y="405"/>
                    <a:pt x="6823" y="576"/>
                  </a:cubicBezTo>
                  <a:cubicBezTo>
                    <a:pt x="7132" y="791"/>
                    <a:pt x="7275" y="1207"/>
                    <a:pt x="7275" y="1803"/>
                  </a:cubicBezTo>
                  <a:lnTo>
                    <a:pt x="7275" y="3755"/>
                  </a:lnTo>
                  <a:cubicBezTo>
                    <a:pt x="7275" y="3862"/>
                    <a:pt x="7370" y="3934"/>
                    <a:pt x="7454" y="3934"/>
                  </a:cubicBezTo>
                  <a:lnTo>
                    <a:pt x="10395" y="3934"/>
                  </a:lnTo>
                  <a:cubicBezTo>
                    <a:pt x="10716" y="3934"/>
                    <a:pt x="10990" y="4208"/>
                    <a:pt x="10990" y="4529"/>
                  </a:cubicBezTo>
                  <a:cubicBezTo>
                    <a:pt x="10990" y="4863"/>
                    <a:pt x="10716" y="5125"/>
                    <a:pt x="10395" y="5125"/>
                  </a:cubicBezTo>
                  <a:lnTo>
                    <a:pt x="8823" y="5125"/>
                  </a:lnTo>
                  <a:cubicBezTo>
                    <a:pt x="8728" y="5125"/>
                    <a:pt x="8644" y="5220"/>
                    <a:pt x="8644" y="5303"/>
                  </a:cubicBezTo>
                  <a:cubicBezTo>
                    <a:pt x="8644" y="5410"/>
                    <a:pt x="8740" y="5482"/>
                    <a:pt x="8823" y="5482"/>
                  </a:cubicBezTo>
                  <a:lnTo>
                    <a:pt x="10228" y="5482"/>
                  </a:lnTo>
                  <a:cubicBezTo>
                    <a:pt x="10538" y="5494"/>
                    <a:pt x="10788" y="5767"/>
                    <a:pt x="10788" y="6077"/>
                  </a:cubicBezTo>
                  <a:cubicBezTo>
                    <a:pt x="10788" y="6399"/>
                    <a:pt x="10526" y="6672"/>
                    <a:pt x="10192" y="6672"/>
                  </a:cubicBezTo>
                  <a:lnTo>
                    <a:pt x="8823" y="6672"/>
                  </a:lnTo>
                  <a:cubicBezTo>
                    <a:pt x="8728" y="6672"/>
                    <a:pt x="8644" y="6768"/>
                    <a:pt x="8644" y="6851"/>
                  </a:cubicBezTo>
                  <a:cubicBezTo>
                    <a:pt x="8644" y="6958"/>
                    <a:pt x="8740" y="7030"/>
                    <a:pt x="8823" y="7030"/>
                  </a:cubicBezTo>
                  <a:lnTo>
                    <a:pt x="10073" y="7030"/>
                  </a:lnTo>
                  <a:cubicBezTo>
                    <a:pt x="10371" y="7053"/>
                    <a:pt x="10597" y="7327"/>
                    <a:pt x="10597" y="7625"/>
                  </a:cubicBezTo>
                  <a:cubicBezTo>
                    <a:pt x="10597" y="7946"/>
                    <a:pt x="10335" y="8220"/>
                    <a:pt x="10002" y="8220"/>
                  </a:cubicBezTo>
                  <a:lnTo>
                    <a:pt x="8823" y="8220"/>
                  </a:lnTo>
                  <a:cubicBezTo>
                    <a:pt x="8728" y="8220"/>
                    <a:pt x="8644" y="8315"/>
                    <a:pt x="8644" y="8399"/>
                  </a:cubicBezTo>
                  <a:cubicBezTo>
                    <a:pt x="8644" y="8506"/>
                    <a:pt x="8740" y="8577"/>
                    <a:pt x="8823" y="8577"/>
                  </a:cubicBezTo>
                  <a:lnTo>
                    <a:pt x="9883" y="8577"/>
                  </a:lnTo>
                  <a:cubicBezTo>
                    <a:pt x="9895" y="8577"/>
                    <a:pt x="9918" y="8589"/>
                    <a:pt x="9918" y="8589"/>
                  </a:cubicBezTo>
                  <a:cubicBezTo>
                    <a:pt x="10192" y="8649"/>
                    <a:pt x="10407" y="8887"/>
                    <a:pt x="10407" y="9185"/>
                  </a:cubicBezTo>
                  <a:cubicBezTo>
                    <a:pt x="10407" y="9518"/>
                    <a:pt x="10133" y="9780"/>
                    <a:pt x="9811" y="9780"/>
                  </a:cubicBezTo>
                  <a:lnTo>
                    <a:pt x="8823" y="9780"/>
                  </a:lnTo>
                  <a:cubicBezTo>
                    <a:pt x="8728" y="9780"/>
                    <a:pt x="8644" y="9875"/>
                    <a:pt x="8644" y="9958"/>
                  </a:cubicBezTo>
                  <a:cubicBezTo>
                    <a:pt x="8644" y="10066"/>
                    <a:pt x="8740" y="10137"/>
                    <a:pt x="8823" y="10137"/>
                  </a:cubicBezTo>
                  <a:lnTo>
                    <a:pt x="9811" y="10137"/>
                  </a:lnTo>
                  <a:cubicBezTo>
                    <a:pt x="10347" y="10137"/>
                    <a:pt x="10776" y="9708"/>
                    <a:pt x="10776" y="9173"/>
                  </a:cubicBezTo>
                  <a:cubicBezTo>
                    <a:pt x="10776" y="8887"/>
                    <a:pt x="10657" y="8637"/>
                    <a:pt x="10466" y="8458"/>
                  </a:cubicBezTo>
                  <a:cubicBezTo>
                    <a:pt x="10764" y="8292"/>
                    <a:pt x="10966" y="7982"/>
                    <a:pt x="10966" y="7613"/>
                  </a:cubicBezTo>
                  <a:cubicBezTo>
                    <a:pt x="10966" y="7327"/>
                    <a:pt x="10847" y="7077"/>
                    <a:pt x="10657" y="6899"/>
                  </a:cubicBezTo>
                  <a:cubicBezTo>
                    <a:pt x="10954" y="6803"/>
                    <a:pt x="11145" y="6482"/>
                    <a:pt x="11145" y="6113"/>
                  </a:cubicBezTo>
                  <a:cubicBezTo>
                    <a:pt x="11145" y="5827"/>
                    <a:pt x="11026" y="5577"/>
                    <a:pt x="10835" y="5398"/>
                  </a:cubicBezTo>
                  <a:cubicBezTo>
                    <a:pt x="11133" y="5232"/>
                    <a:pt x="11347" y="4922"/>
                    <a:pt x="11347" y="4541"/>
                  </a:cubicBezTo>
                  <a:cubicBezTo>
                    <a:pt x="11347" y="4005"/>
                    <a:pt x="10907" y="3577"/>
                    <a:pt x="10371" y="3577"/>
                  </a:cubicBezTo>
                  <a:lnTo>
                    <a:pt x="7621" y="3577"/>
                  </a:lnTo>
                  <a:lnTo>
                    <a:pt x="7621" y="1827"/>
                  </a:lnTo>
                  <a:cubicBezTo>
                    <a:pt x="7621" y="1112"/>
                    <a:pt x="7418" y="588"/>
                    <a:pt x="7013" y="291"/>
                  </a:cubicBezTo>
                  <a:cubicBezTo>
                    <a:pt x="6703" y="61"/>
                    <a:pt x="6332" y="0"/>
                    <a:pt x="60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61"/>
            <p:cNvSpPr/>
            <p:nvPr/>
          </p:nvSpPr>
          <p:spPr>
            <a:xfrm>
              <a:off x="6920842" y="2577064"/>
              <a:ext cx="36709" cy="36677"/>
            </a:xfrm>
            <a:custGeom>
              <a:rect b="b" l="l" r="r" t="t"/>
              <a:pathLst>
                <a:path extrusionOk="0" h="1155" w="1156">
                  <a:moveTo>
                    <a:pt x="584" y="369"/>
                  </a:moveTo>
                  <a:cubicBezTo>
                    <a:pt x="703" y="369"/>
                    <a:pt x="787" y="464"/>
                    <a:pt x="787" y="584"/>
                  </a:cubicBezTo>
                  <a:cubicBezTo>
                    <a:pt x="787" y="703"/>
                    <a:pt x="703" y="786"/>
                    <a:pt x="584" y="786"/>
                  </a:cubicBezTo>
                  <a:cubicBezTo>
                    <a:pt x="465" y="786"/>
                    <a:pt x="370" y="703"/>
                    <a:pt x="370" y="584"/>
                  </a:cubicBezTo>
                  <a:cubicBezTo>
                    <a:pt x="370" y="464"/>
                    <a:pt x="453" y="369"/>
                    <a:pt x="584" y="369"/>
                  </a:cubicBezTo>
                  <a:close/>
                  <a:moveTo>
                    <a:pt x="584" y="0"/>
                  </a:moveTo>
                  <a:cubicBezTo>
                    <a:pt x="263" y="0"/>
                    <a:pt x="1" y="250"/>
                    <a:pt x="1" y="584"/>
                  </a:cubicBezTo>
                  <a:cubicBezTo>
                    <a:pt x="1" y="905"/>
                    <a:pt x="251" y="1155"/>
                    <a:pt x="584" y="1155"/>
                  </a:cubicBezTo>
                  <a:cubicBezTo>
                    <a:pt x="906" y="1155"/>
                    <a:pt x="1156" y="905"/>
                    <a:pt x="1156" y="584"/>
                  </a:cubicBezTo>
                  <a:cubicBezTo>
                    <a:pt x="1156" y="250"/>
                    <a:pt x="894" y="0"/>
                    <a:pt x="58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0" name="Google Shape;530;p61"/>
          <p:cNvGrpSpPr/>
          <p:nvPr/>
        </p:nvGrpSpPr>
        <p:grpSpPr>
          <a:xfrm>
            <a:off x="3330554" y="2432706"/>
            <a:ext cx="295928" cy="282911"/>
            <a:chOff x="7441465" y="2302860"/>
            <a:chExt cx="342192" cy="327140"/>
          </a:xfrm>
        </p:grpSpPr>
        <p:sp>
          <p:nvSpPr>
            <p:cNvPr id="531" name="Google Shape;531;p61"/>
            <p:cNvSpPr/>
            <p:nvPr/>
          </p:nvSpPr>
          <p:spPr>
            <a:xfrm>
              <a:off x="7441465" y="2337727"/>
              <a:ext cx="299862" cy="292273"/>
            </a:xfrm>
            <a:custGeom>
              <a:rect b="b" l="l" r="r" t="t"/>
              <a:pathLst>
                <a:path extrusionOk="0" h="9204" w="9443">
                  <a:moveTo>
                    <a:pt x="8169" y="0"/>
                  </a:moveTo>
                  <a:cubicBezTo>
                    <a:pt x="7835" y="0"/>
                    <a:pt x="7514" y="131"/>
                    <a:pt x="7276" y="370"/>
                  </a:cubicBezTo>
                  <a:lnTo>
                    <a:pt x="6406" y="1251"/>
                  </a:lnTo>
                  <a:cubicBezTo>
                    <a:pt x="6347" y="1310"/>
                    <a:pt x="6347" y="1417"/>
                    <a:pt x="6406" y="1489"/>
                  </a:cubicBezTo>
                  <a:cubicBezTo>
                    <a:pt x="6436" y="1518"/>
                    <a:pt x="6475" y="1533"/>
                    <a:pt x="6517" y="1533"/>
                  </a:cubicBezTo>
                  <a:cubicBezTo>
                    <a:pt x="6558" y="1533"/>
                    <a:pt x="6603" y="1518"/>
                    <a:pt x="6645" y="1489"/>
                  </a:cubicBezTo>
                  <a:lnTo>
                    <a:pt x="7514" y="608"/>
                  </a:lnTo>
                  <a:cubicBezTo>
                    <a:pt x="7692" y="429"/>
                    <a:pt x="7930" y="346"/>
                    <a:pt x="8169" y="346"/>
                  </a:cubicBezTo>
                  <a:cubicBezTo>
                    <a:pt x="8430" y="346"/>
                    <a:pt x="8645" y="453"/>
                    <a:pt x="8823" y="608"/>
                  </a:cubicBezTo>
                  <a:cubicBezTo>
                    <a:pt x="9014" y="786"/>
                    <a:pt x="9097" y="1024"/>
                    <a:pt x="9097" y="1263"/>
                  </a:cubicBezTo>
                  <a:cubicBezTo>
                    <a:pt x="9097" y="1501"/>
                    <a:pt x="8990" y="1739"/>
                    <a:pt x="8823" y="1917"/>
                  </a:cubicBezTo>
                  <a:lnTo>
                    <a:pt x="7621" y="3132"/>
                  </a:lnTo>
                  <a:cubicBezTo>
                    <a:pt x="7502" y="2834"/>
                    <a:pt x="7323" y="2560"/>
                    <a:pt x="7109" y="2334"/>
                  </a:cubicBezTo>
                  <a:cubicBezTo>
                    <a:pt x="6639" y="1870"/>
                    <a:pt x="6022" y="1638"/>
                    <a:pt x="5408" y="1638"/>
                  </a:cubicBezTo>
                  <a:cubicBezTo>
                    <a:pt x="4793" y="1638"/>
                    <a:pt x="4180" y="1870"/>
                    <a:pt x="3716" y="2334"/>
                  </a:cubicBezTo>
                  <a:lnTo>
                    <a:pt x="941" y="5108"/>
                  </a:lnTo>
                  <a:cubicBezTo>
                    <a:pt x="1" y="6049"/>
                    <a:pt x="1" y="7561"/>
                    <a:pt x="941" y="8502"/>
                  </a:cubicBezTo>
                  <a:cubicBezTo>
                    <a:pt x="1406" y="8966"/>
                    <a:pt x="2025" y="9204"/>
                    <a:pt x="2644" y="9204"/>
                  </a:cubicBezTo>
                  <a:cubicBezTo>
                    <a:pt x="3251" y="9204"/>
                    <a:pt x="3870" y="8966"/>
                    <a:pt x="4335" y="8502"/>
                  </a:cubicBezTo>
                  <a:lnTo>
                    <a:pt x="5811" y="7025"/>
                  </a:lnTo>
                  <a:cubicBezTo>
                    <a:pt x="5871" y="6966"/>
                    <a:pt x="5871" y="6858"/>
                    <a:pt x="5811" y="6787"/>
                  </a:cubicBezTo>
                  <a:cubicBezTo>
                    <a:pt x="5783" y="6778"/>
                    <a:pt x="5750" y="6772"/>
                    <a:pt x="5716" y="6772"/>
                  </a:cubicBezTo>
                  <a:cubicBezTo>
                    <a:pt x="5662" y="6772"/>
                    <a:pt x="5605" y="6786"/>
                    <a:pt x="5561" y="6823"/>
                  </a:cubicBezTo>
                  <a:lnTo>
                    <a:pt x="4085" y="8299"/>
                  </a:lnTo>
                  <a:cubicBezTo>
                    <a:pt x="3692" y="8680"/>
                    <a:pt x="3180" y="8906"/>
                    <a:pt x="2620" y="8906"/>
                  </a:cubicBezTo>
                  <a:cubicBezTo>
                    <a:pt x="2073" y="8906"/>
                    <a:pt x="1549" y="8692"/>
                    <a:pt x="1168" y="8299"/>
                  </a:cubicBezTo>
                  <a:cubicBezTo>
                    <a:pt x="358" y="7489"/>
                    <a:pt x="358" y="6180"/>
                    <a:pt x="1168" y="5358"/>
                  </a:cubicBezTo>
                  <a:lnTo>
                    <a:pt x="3930" y="2596"/>
                  </a:lnTo>
                  <a:cubicBezTo>
                    <a:pt x="4323" y="2203"/>
                    <a:pt x="4847" y="1977"/>
                    <a:pt x="5394" y="1977"/>
                  </a:cubicBezTo>
                  <a:cubicBezTo>
                    <a:pt x="5942" y="1977"/>
                    <a:pt x="6466" y="2191"/>
                    <a:pt x="6847" y="2596"/>
                  </a:cubicBezTo>
                  <a:cubicBezTo>
                    <a:pt x="7073" y="2822"/>
                    <a:pt x="7252" y="3096"/>
                    <a:pt x="7359" y="3394"/>
                  </a:cubicBezTo>
                  <a:lnTo>
                    <a:pt x="6049" y="4703"/>
                  </a:lnTo>
                  <a:cubicBezTo>
                    <a:pt x="5871" y="4882"/>
                    <a:pt x="5633" y="4977"/>
                    <a:pt x="5394" y="4977"/>
                  </a:cubicBezTo>
                  <a:cubicBezTo>
                    <a:pt x="5156" y="4977"/>
                    <a:pt x="4918" y="4870"/>
                    <a:pt x="4740" y="4703"/>
                  </a:cubicBezTo>
                  <a:cubicBezTo>
                    <a:pt x="4644" y="4620"/>
                    <a:pt x="4573" y="4513"/>
                    <a:pt x="4525" y="4394"/>
                  </a:cubicBezTo>
                  <a:cubicBezTo>
                    <a:pt x="4507" y="4321"/>
                    <a:pt x="4440" y="4290"/>
                    <a:pt x="4378" y="4290"/>
                  </a:cubicBezTo>
                  <a:cubicBezTo>
                    <a:pt x="4359" y="4290"/>
                    <a:pt x="4340" y="4293"/>
                    <a:pt x="4323" y="4299"/>
                  </a:cubicBezTo>
                  <a:cubicBezTo>
                    <a:pt x="4239" y="4334"/>
                    <a:pt x="4204" y="4441"/>
                    <a:pt x="4228" y="4513"/>
                  </a:cubicBezTo>
                  <a:cubicBezTo>
                    <a:pt x="4287" y="4680"/>
                    <a:pt x="4394" y="4811"/>
                    <a:pt x="4513" y="4930"/>
                  </a:cubicBezTo>
                  <a:cubicBezTo>
                    <a:pt x="4751" y="5168"/>
                    <a:pt x="5061" y="5299"/>
                    <a:pt x="5406" y="5299"/>
                  </a:cubicBezTo>
                  <a:cubicBezTo>
                    <a:pt x="5752" y="5299"/>
                    <a:pt x="6061" y="5168"/>
                    <a:pt x="6299" y="4930"/>
                  </a:cubicBezTo>
                  <a:lnTo>
                    <a:pt x="9062" y="2155"/>
                  </a:lnTo>
                  <a:cubicBezTo>
                    <a:pt x="9300" y="1917"/>
                    <a:pt x="9443" y="1608"/>
                    <a:pt x="9443" y="1263"/>
                  </a:cubicBezTo>
                  <a:cubicBezTo>
                    <a:pt x="9443" y="929"/>
                    <a:pt x="9300" y="608"/>
                    <a:pt x="9062" y="370"/>
                  </a:cubicBezTo>
                  <a:cubicBezTo>
                    <a:pt x="8823" y="131"/>
                    <a:pt x="8514" y="0"/>
                    <a:pt x="816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61"/>
            <p:cNvSpPr/>
            <p:nvPr/>
          </p:nvSpPr>
          <p:spPr>
            <a:xfrm>
              <a:off x="7484588" y="2302860"/>
              <a:ext cx="299069" cy="293130"/>
            </a:xfrm>
            <a:custGeom>
              <a:rect b="b" l="l" r="r" t="t"/>
              <a:pathLst>
                <a:path extrusionOk="0" h="9231" w="9418">
                  <a:moveTo>
                    <a:pt x="6805" y="0"/>
                  </a:moveTo>
                  <a:cubicBezTo>
                    <a:pt x="6191" y="0"/>
                    <a:pt x="5578" y="235"/>
                    <a:pt x="5108" y="706"/>
                  </a:cubicBezTo>
                  <a:lnTo>
                    <a:pt x="3632" y="2170"/>
                  </a:lnTo>
                  <a:cubicBezTo>
                    <a:pt x="3572" y="2230"/>
                    <a:pt x="3572" y="2337"/>
                    <a:pt x="3632" y="2408"/>
                  </a:cubicBezTo>
                  <a:cubicBezTo>
                    <a:pt x="3661" y="2438"/>
                    <a:pt x="3703" y="2453"/>
                    <a:pt x="3746" y="2453"/>
                  </a:cubicBezTo>
                  <a:cubicBezTo>
                    <a:pt x="3789" y="2453"/>
                    <a:pt x="3834" y="2438"/>
                    <a:pt x="3870" y="2408"/>
                  </a:cubicBezTo>
                  <a:lnTo>
                    <a:pt x="5346" y="944"/>
                  </a:lnTo>
                  <a:cubicBezTo>
                    <a:pt x="5745" y="539"/>
                    <a:pt x="6272" y="336"/>
                    <a:pt x="6802" y="336"/>
                  </a:cubicBezTo>
                  <a:cubicBezTo>
                    <a:pt x="7331" y="336"/>
                    <a:pt x="7864" y="539"/>
                    <a:pt x="8275" y="944"/>
                  </a:cubicBezTo>
                  <a:cubicBezTo>
                    <a:pt x="9085" y="1741"/>
                    <a:pt x="9085" y="3051"/>
                    <a:pt x="8275" y="3873"/>
                  </a:cubicBezTo>
                  <a:lnTo>
                    <a:pt x="5513" y="6635"/>
                  </a:lnTo>
                  <a:cubicBezTo>
                    <a:pt x="5120" y="7028"/>
                    <a:pt x="4596" y="7254"/>
                    <a:pt x="4048" y="7254"/>
                  </a:cubicBezTo>
                  <a:cubicBezTo>
                    <a:pt x="3501" y="7254"/>
                    <a:pt x="2977" y="7040"/>
                    <a:pt x="2596" y="6635"/>
                  </a:cubicBezTo>
                  <a:cubicBezTo>
                    <a:pt x="2370" y="6421"/>
                    <a:pt x="2191" y="6135"/>
                    <a:pt x="2084" y="5837"/>
                  </a:cubicBezTo>
                  <a:lnTo>
                    <a:pt x="3393" y="4527"/>
                  </a:lnTo>
                  <a:cubicBezTo>
                    <a:pt x="3572" y="4349"/>
                    <a:pt x="3810" y="4254"/>
                    <a:pt x="4048" y="4254"/>
                  </a:cubicBezTo>
                  <a:cubicBezTo>
                    <a:pt x="4286" y="4254"/>
                    <a:pt x="4525" y="4361"/>
                    <a:pt x="4703" y="4527"/>
                  </a:cubicBezTo>
                  <a:cubicBezTo>
                    <a:pt x="4798" y="4611"/>
                    <a:pt x="4870" y="4718"/>
                    <a:pt x="4917" y="4837"/>
                  </a:cubicBezTo>
                  <a:cubicBezTo>
                    <a:pt x="4936" y="4910"/>
                    <a:pt x="5002" y="4941"/>
                    <a:pt x="5065" y="4941"/>
                  </a:cubicBezTo>
                  <a:cubicBezTo>
                    <a:pt x="5084" y="4941"/>
                    <a:pt x="5103" y="4938"/>
                    <a:pt x="5120" y="4932"/>
                  </a:cubicBezTo>
                  <a:cubicBezTo>
                    <a:pt x="5215" y="4897"/>
                    <a:pt x="5239" y="4789"/>
                    <a:pt x="5215" y="4718"/>
                  </a:cubicBezTo>
                  <a:cubicBezTo>
                    <a:pt x="5156" y="4551"/>
                    <a:pt x="5048" y="4420"/>
                    <a:pt x="4929" y="4301"/>
                  </a:cubicBezTo>
                  <a:cubicBezTo>
                    <a:pt x="4691" y="4063"/>
                    <a:pt x="4382" y="3932"/>
                    <a:pt x="4036" y="3932"/>
                  </a:cubicBezTo>
                  <a:cubicBezTo>
                    <a:pt x="3691" y="3932"/>
                    <a:pt x="3382" y="4063"/>
                    <a:pt x="3143" y="4301"/>
                  </a:cubicBezTo>
                  <a:lnTo>
                    <a:pt x="1786" y="5659"/>
                  </a:lnTo>
                  <a:cubicBezTo>
                    <a:pt x="1762" y="5670"/>
                    <a:pt x="1738" y="5682"/>
                    <a:pt x="1727" y="5718"/>
                  </a:cubicBezTo>
                  <a:lnTo>
                    <a:pt x="369" y="7075"/>
                  </a:lnTo>
                  <a:cubicBezTo>
                    <a:pt x="131" y="7314"/>
                    <a:pt x="0" y="7623"/>
                    <a:pt x="0" y="7968"/>
                  </a:cubicBezTo>
                  <a:cubicBezTo>
                    <a:pt x="0" y="8302"/>
                    <a:pt x="131" y="8623"/>
                    <a:pt x="369" y="8861"/>
                  </a:cubicBezTo>
                  <a:cubicBezTo>
                    <a:pt x="607" y="9099"/>
                    <a:pt x="929" y="9230"/>
                    <a:pt x="1262" y="9230"/>
                  </a:cubicBezTo>
                  <a:cubicBezTo>
                    <a:pt x="1608" y="9230"/>
                    <a:pt x="1917" y="9099"/>
                    <a:pt x="2155" y="8861"/>
                  </a:cubicBezTo>
                  <a:lnTo>
                    <a:pt x="3036" y="7980"/>
                  </a:lnTo>
                  <a:cubicBezTo>
                    <a:pt x="3096" y="7921"/>
                    <a:pt x="3096" y="7814"/>
                    <a:pt x="3036" y="7742"/>
                  </a:cubicBezTo>
                  <a:cubicBezTo>
                    <a:pt x="3006" y="7712"/>
                    <a:pt x="2965" y="7697"/>
                    <a:pt x="2922" y="7697"/>
                  </a:cubicBezTo>
                  <a:cubicBezTo>
                    <a:pt x="2879" y="7697"/>
                    <a:pt x="2834" y="7712"/>
                    <a:pt x="2798" y="7742"/>
                  </a:cubicBezTo>
                  <a:lnTo>
                    <a:pt x="1917" y="8623"/>
                  </a:lnTo>
                  <a:cubicBezTo>
                    <a:pt x="1738" y="8802"/>
                    <a:pt x="1500" y="8885"/>
                    <a:pt x="1262" y="8885"/>
                  </a:cubicBezTo>
                  <a:cubicBezTo>
                    <a:pt x="1012" y="8885"/>
                    <a:pt x="786" y="8778"/>
                    <a:pt x="607" y="8623"/>
                  </a:cubicBezTo>
                  <a:cubicBezTo>
                    <a:pt x="429" y="8445"/>
                    <a:pt x="345" y="8206"/>
                    <a:pt x="345" y="7968"/>
                  </a:cubicBezTo>
                  <a:cubicBezTo>
                    <a:pt x="345" y="7706"/>
                    <a:pt x="453" y="7492"/>
                    <a:pt x="607" y="7314"/>
                  </a:cubicBezTo>
                  <a:lnTo>
                    <a:pt x="1822" y="6099"/>
                  </a:lnTo>
                  <a:cubicBezTo>
                    <a:pt x="1941" y="6397"/>
                    <a:pt x="2119" y="6671"/>
                    <a:pt x="2334" y="6897"/>
                  </a:cubicBezTo>
                  <a:cubicBezTo>
                    <a:pt x="2786" y="7337"/>
                    <a:pt x="3393" y="7587"/>
                    <a:pt x="4036" y="7587"/>
                  </a:cubicBezTo>
                  <a:cubicBezTo>
                    <a:pt x="4679" y="7587"/>
                    <a:pt x="5287" y="7337"/>
                    <a:pt x="5727" y="6897"/>
                  </a:cubicBezTo>
                  <a:lnTo>
                    <a:pt x="8501" y="4123"/>
                  </a:lnTo>
                  <a:cubicBezTo>
                    <a:pt x="9418" y="3158"/>
                    <a:pt x="9418" y="1634"/>
                    <a:pt x="8501" y="706"/>
                  </a:cubicBezTo>
                  <a:cubicBezTo>
                    <a:pt x="8031" y="235"/>
                    <a:pt x="7418" y="0"/>
                    <a:pt x="680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3" name="Google Shape;533;p61"/>
          <p:cNvGrpSpPr/>
          <p:nvPr/>
        </p:nvGrpSpPr>
        <p:grpSpPr>
          <a:xfrm>
            <a:off x="1581866" y="2470856"/>
            <a:ext cx="293728" cy="206610"/>
            <a:chOff x="7989683" y="2350207"/>
            <a:chExt cx="332761" cy="234066"/>
          </a:xfrm>
        </p:grpSpPr>
        <p:sp>
          <p:nvSpPr>
            <p:cNvPr id="534" name="Google Shape;534;p61"/>
            <p:cNvSpPr/>
            <p:nvPr/>
          </p:nvSpPr>
          <p:spPr>
            <a:xfrm>
              <a:off x="8258902" y="2396188"/>
              <a:ext cx="29119" cy="22101"/>
            </a:xfrm>
            <a:custGeom>
              <a:rect b="b" l="l" r="r" t="t"/>
              <a:pathLst>
                <a:path extrusionOk="0" h="696" w="917">
                  <a:moveTo>
                    <a:pt x="165" y="0"/>
                  </a:moveTo>
                  <a:cubicBezTo>
                    <a:pt x="114" y="0"/>
                    <a:pt x="64" y="22"/>
                    <a:pt x="36" y="64"/>
                  </a:cubicBezTo>
                  <a:cubicBezTo>
                    <a:pt x="0" y="148"/>
                    <a:pt x="12" y="243"/>
                    <a:pt x="84" y="291"/>
                  </a:cubicBezTo>
                  <a:cubicBezTo>
                    <a:pt x="262" y="410"/>
                    <a:pt x="441" y="529"/>
                    <a:pt x="631" y="660"/>
                  </a:cubicBezTo>
                  <a:cubicBezTo>
                    <a:pt x="667" y="684"/>
                    <a:pt x="691" y="695"/>
                    <a:pt x="726" y="695"/>
                  </a:cubicBezTo>
                  <a:cubicBezTo>
                    <a:pt x="762" y="695"/>
                    <a:pt x="834" y="660"/>
                    <a:pt x="857" y="624"/>
                  </a:cubicBezTo>
                  <a:cubicBezTo>
                    <a:pt x="917" y="565"/>
                    <a:pt x="893" y="457"/>
                    <a:pt x="810" y="398"/>
                  </a:cubicBezTo>
                  <a:cubicBezTo>
                    <a:pt x="619" y="267"/>
                    <a:pt x="441" y="148"/>
                    <a:pt x="262" y="29"/>
                  </a:cubicBezTo>
                  <a:cubicBezTo>
                    <a:pt x="234" y="10"/>
                    <a:pt x="199" y="0"/>
                    <a:pt x="1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61"/>
            <p:cNvSpPr/>
            <p:nvPr/>
          </p:nvSpPr>
          <p:spPr>
            <a:xfrm>
              <a:off x="8051320" y="2350207"/>
              <a:ext cx="194753" cy="49919"/>
            </a:xfrm>
            <a:custGeom>
              <a:rect b="b" l="l" r="r" t="t"/>
              <a:pathLst>
                <a:path extrusionOk="0" h="1572" w="6133">
                  <a:moveTo>
                    <a:pt x="3299" y="0"/>
                  </a:moveTo>
                  <a:cubicBezTo>
                    <a:pt x="2501" y="0"/>
                    <a:pt x="1441" y="417"/>
                    <a:pt x="108" y="1274"/>
                  </a:cubicBezTo>
                  <a:cubicBezTo>
                    <a:pt x="24" y="1322"/>
                    <a:pt x="1" y="1429"/>
                    <a:pt x="60" y="1501"/>
                  </a:cubicBezTo>
                  <a:cubicBezTo>
                    <a:pt x="84" y="1548"/>
                    <a:pt x="144" y="1572"/>
                    <a:pt x="191" y="1572"/>
                  </a:cubicBezTo>
                  <a:cubicBezTo>
                    <a:pt x="227" y="1572"/>
                    <a:pt x="251" y="1560"/>
                    <a:pt x="286" y="1548"/>
                  </a:cubicBezTo>
                  <a:cubicBezTo>
                    <a:pt x="1572" y="727"/>
                    <a:pt x="2560" y="322"/>
                    <a:pt x="3299" y="322"/>
                  </a:cubicBezTo>
                  <a:cubicBezTo>
                    <a:pt x="3954" y="322"/>
                    <a:pt x="4787" y="643"/>
                    <a:pt x="5859" y="1262"/>
                  </a:cubicBezTo>
                  <a:cubicBezTo>
                    <a:pt x="5885" y="1277"/>
                    <a:pt x="5912" y="1284"/>
                    <a:pt x="5939" y="1284"/>
                  </a:cubicBezTo>
                  <a:cubicBezTo>
                    <a:pt x="5997" y="1284"/>
                    <a:pt x="6052" y="1252"/>
                    <a:pt x="6085" y="1203"/>
                  </a:cubicBezTo>
                  <a:cubicBezTo>
                    <a:pt x="6132" y="1131"/>
                    <a:pt x="6097" y="1024"/>
                    <a:pt x="6025" y="977"/>
                  </a:cubicBezTo>
                  <a:cubicBezTo>
                    <a:pt x="4906" y="322"/>
                    <a:pt x="4013" y="0"/>
                    <a:pt x="329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61"/>
            <p:cNvSpPr/>
            <p:nvPr/>
          </p:nvSpPr>
          <p:spPr>
            <a:xfrm>
              <a:off x="7989683" y="2378183"/>
              <a:ext cx="332761" cy="206090"/>
            </a:xfrm>
            <a:custGeom>
              <a:rect b="b" l="l" r="r" t="t"/>
              <a:pathLst>
                <a:path extrusionOk="0" h="6490" w="10479">
                  <a:moveTo>
                    <a:pt x="5240" y="334"/>
                  </a:moveTo>
                  <a:cubicBezTo>
                    <a:pt x="6597" y="334"/>
                    <a:pt x="9276" y="2453"/>
                    <a:pt x="10086" y="3096"/>
                  </a:cubicBezTo>
                  <a:cubicBezTo>
                    <a:pt x="10121" y="3132"/>
                    <a:pt x="10157" y="3179"/>
                    <a:pt x="10157" y="3239"/>
                  </a:cubicBezTo>
                  <a:cubicBezTo>
                    <a:pt x="10157" y="3298"/>
                    <a:pt x="10121" y="3346"/>
                    <a:pt x="10086" y="3394"/>
                  </a:cubicBezTo>
                  <a:cubicBezTo>
                    <a:pt x="9288" y="4025"/>
                    <a:pt x="6597" y="6144"/>
                    <a:pt x="5240" y="6144"/>
                  </a:cubicBezTo>
                  <a:cubicBezTo>
                    <a:pt x="3894" y="6144"/>
                    <a:pt x="1215" y="4025"/>
                    <a:pt x="406" y="3394"/>
                  </a:cubicBezTo>
                  <a:cubicBezTo>
                    <a:pt x="358" y="3346"/>
                    <a:pt x="334" y="3298"/>
                    <a:pt x="334" y="3239"/>
                  </a:cubicBezTo>
                  <a:cubicBezTo>
                    <a:pt x="334" y="3179"/>
                    <a:pt x="358" y="3120"/>
                    <a:pt x="406" y="3096"/>
                  </a:cubicBezTo>
                  <a:cubicBezTo>
                    <a:pt x="1192" y="2453"/>
                    <a:pt x="3894" y="334"/>
                    <a:pt x="5240" y="334"/>
                  </a:cubicBezTo>
                  <a:close/>
                  <a:moveTo>
                    <a:pt x="5240" y="0"/>
                  </a:moveTo>
                  <a:cubicBezTo>
                    <a:pt x="3811" y="0"/>
                    <a:pt x="1239" y="1977"/>
                    <a:pt x="191" y="2822"/>
                  </a:cubicBezTo>
                  <a:cubicBezTo>
                    <a:pt x="84" y="2929"/>
                    <a:pt x="1" y="3072"/>
                    <a:pt x="1" y="3239"/>
                  </a:cubicBezTo>
                  <a:cubicBezTo>
                    <a:pt x="1" y="3406"/>
                    <a:pt x="84" y="3548"/>
                    <a:pt x="191" y="3656"/>
                  </a:cubicBezTo>
                  <a:cubicBezTo>
                    <a:pt x="1239" y="4501"/>
                    <a:pt x="3811" y="6489"/>
                    <a:pt x="5240" y="6489"/>
                  </a:cubicBezTo>
                  <a:cubicBezTo>
                    <a:pt x="6657" y="6489"/>
                    <a:pt x="9252" y="4501"/>
                    <a:pt x="10288" y="3656"/>
                  </a:cubicBezTo>
                  <a:cubicBezTo>
                    <a:pt x="10407" y="3548"/>
                    <a:pt x="10478" y="3406"/>
                    <a:pt x="10478" y="3239"/>
                  </a:cubicBezTo>
                  <a:cubicBezTo>
                    <a:pt x="10478" y="3072"/>
                    <a:pt x="10407" y="2929"/>
                    <a:pt x="10288" y="2822"/>
                  </a:cubicBezTo>
                  <a:cubicBezTo>
                    <a:pt x="9252" y="1977"/>
                    <a:pt x="6668" y="0"/>
                    <a:pt x="524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61"/>
            <p:cNvSpPr/>
            <p:nvPr/>
          </p:nvSpPr>
          <p:spPr>
            <a:xfrm>
              <a:off x="8081201" y="2405746"/>
              <a:ext cx="151598" cy="149884"/>
            </a:xfrm>
            <a:custGeom>
              <a:rect b="b" l="l" r="r" t="t"/>
              <a:pathLst>
                <a:path extrusionOk="0" h="4720" w="4774">
                  <a:moveTo>
                    <a:pt x="2351" y="1"/>
                  </a:moveTo>
                  <a:cubicBezTo>
                    <a:pt x="2329" y="1"/>
                    <a:pt x="2308" y="1"/>
                    <a:pt x="2286" y="2"/>
                  </a:cubicBezTo>
                  <a:cubicBezTo>
                    <a:pt x="1048" y="49"/>
                    <a:pt x="36" y="1049"/>
                    <a:pt x="12" y="2288"/>
                  </a:cubicBezTo>
                  <a:cubicBezTo>
                    <a:pt x="0" y="2907"/>
                    <a:pt x="203" y="3478"/>
                    <a:pt x="572" y="3907"/>
                  </a:cubicBezTo>
                  <a:cubicBezTo>
                    <a:pt x="602" y="3943"/>
                    <a:pt x="646" y="3960"/>
                    <a:pt x="691" y="3960"/>
                  </a:cubicBezTo>
                  <a:cubicBezTo>
                    <a:pt x="735" y="3960"/>
                    <a:pt x="780" y="3943"/>
                    <a:pt x="810" y="3907"/>
                  </a:cubicBezTo>
                  <a:cubicBezTo>
                    <a:pt x="869" y="3847"/>
                    <a:pt x="869" y="3740"/>
                    <a:pt x="810" y="3681"/>
                  </a:cubicBezTo>
                  <a:cubicBezTo>
                    <a:pt x="488" y="3312"/>
                    <a:pt x="310" y="2800"/>
                    <a:pt x="322" y="2264"/>
                  </a:cubicBezTo>
                  <a:cubicBezTo>
                    <a:pt x="369" y="1228"/>
                    <a:pt x="1215" y="383"/>
                    <a:pt x="2262" y="335"/>
                  </a:cubicBezTo>
                  <a:cubicBezTo>
                    <a:pt x="2297" y="333"/>
                    <a:pt x="2332" y="332"/>
                    <a:pt x="2366" y="332"/>
                  </a:cubicBezTo>
                  <a:cubicBezTo>
                    <a:pt x="3487" y="332"/>
                    <a:pt x="4416" y="1263"/>
                    <a:pt x="4382" y="2407"/>
                  </a:cubicBezTo>
                  <a:cubicBezTo>
                    <a:pt x="4370" y="3478"/>
                    <a:pt x="3489" y="4347"/>
                    <a:pt x="2417" y="4395"/>
                  </a:cubicBezTo>
                  <a:cubicBezTo>
                    <a:pt x="2394" y="4396"/>
                    <a:pt x="2371" y="4396"/>
                    <a:pt x="2348" y="4396"/>
                  </a:cubicBezTo>
                  <a:cubicBezTo>
                    <a:pt x="2003" y="4396"/>
                    <a:pt x="1671" y="4313"/>
                    <a:pt x="1381" y="4157"/>
                  </a:cubicBezTo>
                  <a:cubicBezTo>
                    <a:pt x="1355" y="4141"/>
                    <a:pt x="1323" y="4132"/>
                    <a:pt x="1290" y="4132"/>
                  </a:cubicBezTo>
                  <a:cubicBezTo>
                    <a:pt x="1248" y="4132"/>
                    <a:pt x="1206" y="4147"/>
                    <a:pt x="1179" y="4181"/>
                  </a:cubicBezTo>
                  <a:cubicBezTo>
                    <a:pt x="1108" y="4264"/>
                    <a:pt x="1119" y="4395"/>
                    <a:pt x="1227" y="4443"/>
                  </a:cubicBezTo>
                  <a:cubicBezTo>
                    <a:pt x="1540" y="4615"/>
                    <a:pt x="1902" y="4720"/>
                    <a:pt x="2287" y="4720"/>
                  </a:cubicBezTo>
                  <a:cubicBezTo>
                    <a:pt x="2326" y="4720"/>
                    <a:pt x="2366" y="4719"/>
                    <a:pt x="2405" y="4716"/>
                  </a:cubicBezTo>
                  <a:cubicBezTo>
                    <a:pt x="3655" y="4693"/>
                    <a:pt x="4679" y="3681"/>
                    <a:pt x="4715" y="2442"/>
                  </a:cubicBezTo>
                  <a:cubicBezTo>
                    <a:pt x="4774" y="1095"/>
                    <a:pt x="3690" y="1"/>
                    <a:pt x="235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61"/>
            <p:cNvSpPr/>
            <p:nvPr/>
          </p:nvSpPr>
          <p:spPr>
            <a:xfrm>
              <a:off x="8115973" y="2440550"/>
              <a:ext cx="80562" cy="80213"/>
            </a:xfrm>
            <a:custGeom>
              <a:rect b="b" l="l" r="r" t="t"/>
              <a:pathLst>
                <a:path extrusionOk="0" h="2526" w="2537">
                  <a:moveTo>
                    <a:pt x="1263" y="1"/>
                  </a:moveTo>
                  <a:cubicBezTo>
                    <a:pt x="572" y="1"/>
                    <a:pt x="1" y="561"/>
                    <a:pt x="1" y="1263"/>
                  </a:cubicBezTo>
                  <a:cubicBezTo>
                    <a:pt x="1" y="1965"/>
                    <a:pt x="572" y="2525"/>
                    <a:pt x="1263" y="2525"/>
                  </a:cubicBezTo>
                  <a:cubicBezTo>
                    <a:pt x="1965" y="2525"/>
                    <a:pt x="2537" y="1965"/>
                    <a:pt x="2537" y="1263"/>
                  </a:cubicBezTo>
                  <a:cubicBezTo>
                    <a:pt x="2537" y="1168"/>
                    <a:pt x="2453" y="1096"/>
                    <a:pt x="2370" y="1096"/>
                  </a:cubicBezTo>
                  <a:cubicBezTo>
                    <a:pt x="2275" y="1096"/>
                    <a:pt x="2203" y="1168"/>
                    <a:pt x="2203" y="1263"/>
                  </a:cubicBezTo>
                  <a:cubicBezTo>
                    <a:pt x="2203" y="1787"/>
                    <a:pt x="1787" y="2204"/>
                    <a:pt x="1263" y="2204"/>
                  </a:cubicBezTo>
                  <a:cubicBezTo>
                    <a:pt x="751" y="2204"/>
                    <a:pt x="334" y="1787"/>
                    <a:pt x="334" y="1263"/>
                  </a:cubicBezTo>
                  <a:cubicBezTo>
                    <a:pt x="334" y="739"/>
                    <a:pt x="751" y="322"/>
                    <a:pt x="1263" y="322"/>
                  </a:cubicBezTo>
                  <a:cubicBezTo>
                    <a:pt x="1358" y="322"/>
                    <a:pt x="1429" y="251"/>
                    <a:pt x="1429" y="156"/>
                  </a:cubicBezTo>
                  <a:cubicBezTo>
                    <a:pt x="1429" y="72"/>
                    <a:pt x="1358" y="1"/>
                    <a:pt x="126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61"/>
            <p:cNvSpPr/>
            <p:nvPr/>
          </p:nvSpPr>
          <p:spPr>
            <a:xfrm>
              <a:off x="8164749" y="2447377"/>
              <a:ext cx="24610" cy="24610"/>
            </a:xfrm>
            <a:custGeom>
              <a:rect b="b" l="l" r="r" t="t"/>
              <a:pathLst>
                <a:path extrusionOk="0" h="775" w="775">
                  <a:moveTo>
                    <a:pt x="382" y="0"/>
                  </a:moveTo>
                  <a:cubicBezTo>
                    <a:pt x="179" y="0"/>
                    <a:pt x="1" y="179"/>
                    <a:pt x="1" y="393"/>
                  </a:cubicBezTo>
                  <a:cubicBezTo>
                    <a:pt x="1" y="596"/>
                    <a:pt x="179" y="774"/>
                    <a:pt x="382" y="774"/>
                  </a:cubicBezTo>
                  <a:cubicBezTo>
                    <a:pt x="596" y="774"/>
                    <a:pt x="774" y="596"/>
                    <a:pt x="774" y="393"/>
                  </a:cubicBezTo>
                  <a:cubicBezTo>
                    <a:pt x="774" y="179"/>
                    <a:pt x="608" y="0"/>
                    <a:pt x="3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0" name="Google Shape;540;p61"/>
          <p:cNvGrpSpPr/>
          <p:nvPr/>
        </p:nvGrpSpPr>
        <p:grpSpPr>
          <a:xfrm>
            <a:off x="2460871" y="3302818"/>
            <a:ext cx="281146" cy="280834"/>
            <a:chOff x="5823294" y="2309751"/>
            <a:chExt cx="315327" cy="314978"/>
          </a:xfrm>
        </p:grpSpPr>
        <p:sp>
          <p:nvSpPr>
            <p:cNvPr id="541" name="Google Shape;541;p61"/>
            <p:cNvSpPr/>
            <p:nvPr/>
          </p:nvSpPr>
          <p:spPr>
            <a:xfrm>
              <a:off x="5823294" y="2309751"/>
              <a:ext cx="315327" cy="314978"/>
            </a:xfrm>
            <a:custGeom>
              <a:rect b="b" l="l" r="r" t="t"/>
              <a:pathLst>
                <a:path extrusionOk="0" h="9919" w="9930">
                  <a:moveTo>
                    <a:pt x="4953" y="0"/>
                  </a:moveTo>
                  <a:cubicBezTo>
                    <a:pt x="3632" y="0"/>
                    <a:pt x="2381" y="524"/>
                    <a:pt x="1465" y="1465"/>
                  </a:cubicBezTo>
                  <a:cubicBezTo>
                    <a:pt x="524" y="2405"/>
                    <a:pt x="0" y="3656"/>
                    <a:pt x="0" y="4965"/>
                  </a:cubicBezTo>
                  <a:cubicBezTo>
                    <a:pt x="0" y="6275"/>
                    <a:pt x="524" y="7537"/>
                    <a:pt x="1465" y="8466"/>
                  </a:cubicBezTo>
                  <a:cubicBezTo>
                    <a:pt x="2393" y="9394"/>
                    <a:pt x="3643" y="9918"/>
                    <a:pt x="4953" y="9918"/>
                  </a:cubicBezTo>
                  <a:cubicBezTo>
                    <a:pt x="6263" y="9918"/>
                    <a:pt x="7537" y="9394"/>
                    <a:pt x="8454" y="8466"/>
                  </a:cubicBezTo>
                  <a:cubicBezTo>
                    <a:pt x="9394" y="7525"/>
                    <a:pt x="9918" y="6275"/>
                    <a:pt x="9918" y="4965"/>
                  </a:cubicBezTo>
                  <a:cubicBezTo>
                    <a:pt x="9930" y="4858"/>
                    <a:pt x="9930" y="4775"/>
                    <a:pt x="9930" y="4680"/>
                  </a:cubicBezTo>
                  <a:cubicBezTo>
                    <a:pt x="9930" y="4613"/>
                    <a:pt x="9869" y="4547"/>
                    <a:pt x="9803" y="4547"/>
                  </a:cubicBezTo>
                  <a:cubicBezTo>
                    <a:pt x="9798" y="4547"/>
                    <a:pt x="9792" y="4548"/>
                    <a:pt x="9787" y="4549"/>
                  </a:cubicBezTo>
                  <a:cubicBezTo>
                    <a:pt x="9704" y="4549"/>
                    <a:pt x="9632" y="4620"/>
                    <a:pt x="9644" y="4691"/>
                  </a:cubicBezTo>
                  <a:lnTo>
                    <a:pt x="9644" y="4953"/>
                  </a:lnTo>
                  <a:cubicBezTo>
                    <a:pt x="9644" y="6204"/>
                    <a:pt x="9156" y="7358"/>
                    <a:pt x="8275" y="8251"/>
                  </a:cubicBezTo>
                  <a:cubicBezTo>
                    <a:pt x="7394" y="9144"/>
                    <a:pt x="6227" y="9621"/>
                    <a:pt x="4977" y="9621"/>
                  </a:cubicBezTo>
                  <a:cubicBezTo>
                    <a:pt x="3727" y="9621"/>
                    <a:pt x="2560" y="9132"/>
                    <a:pt x="1667" y="8251"/>
                  </a:cubicBezTo>
                  <a:cubicBezTo>
                    <a:pt x="774" y="7370"/>
                    <a:pt x="298" y="6204"/>
                    <a:pt x="298" y="4953"/>
                  </a:cubicBezTo>
                  <a:cubicBezTo>
                    <a:pt x="298" y="3703"/>
                    <a:pt x="786" y="2536"/>
                    <a:pt x="1667" y="1643"/>
                  </a:cubicBezTo>
                  <a:cubicBezTo>
                    <a:pt x="2548" y="750"/>
                    <a:pt x="3727" y="274"/>
                    <a:pt x="4977" y="274"/>
                  </a:cubicBezTo>
                  <a:cubicBezTo>
                    <a:pt x="6072" y="274"/>
                    <a:pt x="7144" y="667"/>
                    <a:pt x="7977" y="1382"/>
                  </a:cubicBezTo>
                  <a:cubicBezTo>
                    <a:pt x="8811" y="2072"/>
                    <a:pt x="9382" y="3048"/>
                    <a:pt x="9561" y="4120"/>
                  </a:cubicBezTo>
                  <a:cubicBezTo>
                    <a:pt x="9572" y="4185"/>
                    <a:pt x="9632" y="4241"/>
                    <a:pt x="9697" y="4241"/>
                  </a:cubicBezTo>
                  <a:cubicBezTo>
                    <a:pt x="9703" y="4241"/>
                    <a:pt x="9709" y="4240"/>
                    <a:pt x="9716" y="4239"/>
                  </a:cubicBezTo>
                  <a:cubicBezTo>
                    <a:pt x="9799" y="4215"/>
                    <a:pt x="9858" y="4144"/>
                    <a:pt x="9835" y="4072"/>
                  </a:cubicBezTo>
                  <a:cubicBezTo>
                    <a:pt x="9632" y="2941"/>
                    <a:pt x="9037" y="1917"/>
                    <a:pt x="8156" y="1167"/>
                  </a:cubicBezTo>
                  <a:cubicBezTo>
                    <a:pt x="7263" y="405"/>
                    <a:pt x="6132" y="0"/>
                    <a:pt x="495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61"/>
            <p:cNvSpPr/>
            <p:nvPr/>
          </p:nvSpPr>
          <p:spPr>
            <a:xfrm>
              <a:off x="5846348" y="2332805"/>
              <a:ext cx="268457" cy="268489"/>
            </a:xfrm>
            <a:custGeom>
              <a:rect b="b" l="l" r="r" t="t"/>
              <a:pathLst>
                <a:path extrusionOk="0" h="8455" w="8454">
                  <a:moveTo>
                    <a:pt x="4227" y="1"/>
                  </a:moveTo>
                  <a:cubicBezTo>
                    <a:pt x="3632" y="1"/>
                    <a:pt x="3060" y="120"/>
                    <a:pt x="2501" y="370"/>
                  </a:cubicBezTo>
                  <a:cubicBezTo>
                    <a:pt x="1989" y="608"/>
                    <a:pt x="1512" y="929"/>
                    <a:pt x="1120" y="1358"/>
                  </a:cubicBezTo>
                  <a:cubicBezTo>
                    <a:pt x="1060" y="1418"/>
                    <a:pt x="1072" y="1513"/>
                    <a:pt x="1131" y="1572"/>
                  </a:cubicBezTo>
                  <a:cubicBezTo>
                    <a:pt x="1158" y="1599"/>
                    <a:pt x="1192" y="1611"/>
                    <a:pt x="1227" y="1611"/>
                  </a:cubicBezTo>
                  <a:cubicBezTo>
                    <a:pt x="1270" y="1611"/>
                    <a:pt x="1313" y="1593"/>
                    <a:pt x="1346" y="1560"/>
                  </a:cubicBezTo>
                  <a:cubicBezTo>
                    <a:pt x="1715" y="1156"/>
                    <a:pt x="2155" y="846"/>
                    <a:pt x="2644" y="632"/>
                  </a:cubicBezTo>
                  <a:cubicBezTo>
                    <a:pt x="3144" y="405"/>
                    <a:pt x="3679" y="286"/>
                    <a:pt x="4251" y="286"/>
                  </a:cubicBezTo>
                  <a:cubicBezTo>
                    <a:pt x="6418" y="286"/>
                    <a:pt x="8192" y="2060"/>
                    <a:pt x="8192" y="4239"/>
                  </a:cubicBezTo>
                  <a:cubicBezTo>
                    <a:pt x="8192" y="6406"/>
                    <a:pt x="6418" y="8180"/>
                    <a:pt x="4251" y="8180"/>
                  </a:cubicBezTo>
                  <a:cubicBezTo>
                    <a:pt x="2072" y="8180"/>
                    <a:pt x="298" y="6406"/>
                    <a:pt x="298" y="4239"/>
                  </a:cubicBezTo>
                  <a:cubicBezTo>
                    <a:pt x="298" y="3465"/>
                    <a:pt x="524" y="2703"/>
                    <a:pt x="965" y="2060"/>
                  </a:cubicBezTo>
                  <a:cubicBezTo>
                    <a:pt x="1001" y="1989"/>
                    <a:pt x="989" y="1882"/>
                    <a:pt x="917" y="1846"/>
                  </a:cubicBezTo>
                  <a:cubicBezTo>
                    <a:pt x="893" y="1827"/>
                    <a:pt x="862" y="1818"/>
                    <a:pt x="830" y="1818"/>
                  </a:cubicBezTo>
                  <a:cubicBezTo>
                    <a:pt x="781" y="1818"/>
                    <a:pt x="731" y="1839"/>
                    <a:pt x="703" y="1882"/>
                  </a:cubicBezTo>
                  <a:cubicBezTo>
                    <a:pt x="250" y="2584"/>
                    <a:pt x="0" y="3394"/>
                    <a:pt x="0" y="4227"/>
                  </a:cubicBezTo>
                  <a:cubicBezTo>
                    <a:pt x="0" y="5358"/>
                    <a:pt x="453" y="6406"/>
                    <a:pt x="1239" y="7216"/>
                  </a:cubicBezTo>
                  <a:cubicBezTo>
                    <a:pt x="2048" y="8014"/>
                    <a:pt x="3096" y="8454"/>
                    <a:pt x="4227" y="8454"/>
                  </a:cubicBezTo>
                  <a:cubicBezTo>
                    <a:pt x="5358" y="8454"/>
                    <a:pt x="6418" y="8002"/>
                    <a:pt x="7227" y="7216"/>
                  </a:cubicBezTo>
                  <a:cubicBezTo>
                    <a:pt x="8025" y="6430"/>
                    <a:pt x="8454" y="5358"/>
                    <a:pt x="8454" y="4227"/>
                  </a:cubicBezTo>
                  <a:cubicBezTo>
                    <a:pt x="8454" y="3096"/>
                    <a:pt x="8013" y="2037"/>
                    <a:pt x="7227" y="1227"/>
                  </a:cubicBezTo>
                  <a:cubicBezTo>
                    <a:pt x="6418" y="429"/>
                    <a:pt x="5358" y="1"/>
                    <a:pt x="422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61"/>
            <p:cNvSpPr/>
            <p:nvPr/>
          </p:nvSpPr>
          <p:spPr>
            <a:xfrm>
              <a:off x="5869402" y="2462111"/>
              <a:ext cx="15909" cy="9495"/>
            </a:xfrm>
            <a:custGeom>
              <a:rect b="b" l="l" r="r" t="t"/>
              <a:pathLst>
                <a:path extrusionOk="0" h="299" w="501">
                  <a:moveTo>
                    <a:pt x="144" y="1"/>
                  </a:moveTo>
                  <a:cubicBezTo>
                    <a:pt x="72" y="1"/>
                    <a:pt x="1" y="72"/>
                    <a:pt x="1" y="155"/>
                  </a:cubicBezTo>
                  <a:cubicBezTo>
                    <a:pt x="1" y="227"/>
                    <a:pt x="60" y="298"/>
                    <a:pt x="144" y="298"/>
                  </a:cubicBezTo>
                  <a:lnTo>
                    <a:pt x="358" y="298"/>
                  </a:lnTo>
                  <a:cubicBezTo>
                    <a:pt x="429" y="298"/>
                    <a:pt x="501" y="239"/>
                    <a:pt x="501" y="155"/>
                  </a:cubicBezTo>
                  <a:cubicBezTo>
                    <a:pt x="501" y="60"/>
                    <a:pt x="441" y="1"/>
                    <a:pt x="35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61"/>
            <p:cNvSpPr/>
            <p:nvPr/>
          </p:nvSpPr>
          <p:spPr>
            <a:xfrm>
              <a:off x="5976416" y="2354748"/>
              <a:ext cx="116858" cy="116858"/>
            </a:xfrm>
            <a:custGeom>
              <a:rect b="b" l="l" r="r" t="t"/>
              <a:pathLst>
                <a:path extrusionOk="0" h="3680" w="3680">
                  <a:moveTo>
                    <a:pt x="155" y="0"/>
                  </a:moveTo>
                  <a:cubicBezTo>
                    <a:pt x="60" y="0"/>
                    <a:pt x="0" y="60"/>
                    <a:pt x="0" y="155"/>
                  </a:cubicBezTo>
                  <a:lnTo>
                    <a:pt x="0" y="3536"/>
                  </a:lnTo>
                  <a:cubicBezTo>
                    <a:pt x="0" y="3608"/>
                    <a:pt x="60" y="3679"/>
                    <a:pt x="155" y="3679"/>
                  </a:cubicBezTo>
                  <a:lnTo>
                    <a:pt x="3536" y="3679"/>
                  </a:lnTo>
                  <a:cubicBezTo>
                    <a:pt x="3608" y="3679"/>
                    <a:pt x="3679" y="3620"/>
                    <a:pt x="3679" y="3536"/>
                  </a:cubicBezTo>
                  <a:cubicBezTo>
                    <a:pt x="3679" y="3441"/>
                    <a:pt x="3620" y="3382"/>
                    <a:pt x="3536" y="3382"/>
                  </a:cubicBezTo>
                  <a:lnTo>
                    <a:pt x="298" y="3382"/>
                  </a:lnTo>
                  <a:lnTo>
                    <a:pt x="298" y="155"/>
                  </a:lnTo>
                  <a:cubicBezTo>
                    <a:pt x="298" y="84"/>
                    <a:pt x="238" y="0"/>
                    <a:pt x="1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61"/>
            <p:cNvSpPr/>
            <p:nvPr/>
          </p:nvSpPr>
          <p:spPr>
            <a:xfrm>
              <a:off x="5976416" y="2562679"/>
              <a:ext cx="9463" cy="16290"/>
            </a:xfrm>
            <a:custGeom>
              <a:rect b="b" l="l" r="r" t="t"/>
              <a:pathLst>
                <a:path extrusionOk="0" h="513" w="298">
                  <a:moveTo>
                    <a:pt x="155" y="1"/>
                  </a:moveTo>
                  <a:cubicBezTo>
                    <a:pt x="60" y="1"/>
                    <a:pt x="0" y="60"/>
                    <a:pt x="0" y="155"/>
                  </a:cubicBezTo>
                  <a:lnTo>
                    <a:pt x="0" y="358"/>
                  </a:lnTo>
                  <a:cubicBezTo>
                    <a:pt x="0" y="441"/>
                    <a:pt x="60" y="513"/>
                    <a:pt x="155" y="513"/>
                  </a:cubicBezTo>
                  <a:cubicBezTo>
                    <a:pt x="238" y="513"/>
                    <a:pt x="298" y="453"/>
                    <a:pt x="298" y="358"/>
                  </a:cubicBezTo>
                  <a:lnTo>
                    <a:pt x="298" y="155"/>
                  </a:lnTo>
                  <a:cubicBezTo>
                    <a:pt x="298" y="84"/>
                    <a:pt x="238" y="1"/>
                    <a:pt x="15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61"/>
            <p:cNvSpPr/>
            <p:nvPr/>
          </p:nvSpPr>
          <p:spPr>
            <a:xfrm>
              <a:off x="5900395" y="2386217"/>
              <a:ext cx="15179" cy="13909"/>
            </a:xfrm>
            <a:custGeom>
              <a:rect b="b" l="l" r="r" t="t"/>
              <a:pathLst>
                <a:path extrusionOk="0" h="438" w="478">
                  <a:moveTo>
                    <a:pt x="168" y="0"/>
                  </a:moveTo>
                  <a:cubicBezTo>
                    <a:pt x="129" y="0"/>
                    <a:pt x="90" y="15"/>
                    <a:pt x="61" y="45"/>
                  </a:cubicBezTo>
                  <a:cubicBezTo>
                    <a:pt x="1" y="105"/>
                    <a:pt x="1" y="188"/>
                    <a:pt x="61" y="247"/>
                  </a:cubicBezTo>
                  <a:lnTo>
                    <a:pt x="215" y="402"/>
                  </a:lnTo>
                  <a:cubicBezTo>
                    <a:pt x="239" y="426"/>
                    <a:pt x="275" y="438"/>
                    <a:pt x="311" y="438"/>
                  </a:cubicBezTo>
                  <a:cubicBezTo>
                    <a:pt x="358" y="438"/>
                    <a:pt x="394" y="426"/>
                    <a:pt x="418" y="402"/>
                  </a:cubicBezTo>
                  <a:cubicBezTo>
                    <a:pt x="477" y="343"/>
                    <a:pt x="477" y="247"/>
                    <a:pt x="418" y="188"/>
                  </a:cubicBezTo>
                  <a:lnTo>
                    <a:pt x="275" y="45"/>
                  </a:lnTo>
                  <a:cubicBezTo>
                    <a:pt x="245" y="15"/>
                    <a:pt x="206" y="0"/>
                    <a:pt x="16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61"/>
            <p:cNvSpPr/>
            <p:nvPr/>
          </p:nvSpPr>
          <p:spPr>
            <a:xfrm>
              <a:off x="6047484" y="2533655"/>
              <a:ext cx="15147" cy="13940"/>
            </a:xfrm>
            <a:custGeom>
              <a:rect b="b" l="l" r="r" t="t"/>
              <a:pathLst>
                <a:path extrusionOk="0" h="439" w="477">
                  <a:moveTo>
                    <a:pt x="161" y="1"/>
                  </a:moveTo>
                  <a:cubicBezTo>
                    <a:pt x="126" y="1"/>
                    <a:pt x="90" y="16"/>
                    <a:pt x="60" y="46"/>
                  </a:cubicBezTo>
                  <a:cubicBezTo>
                    <a:pt x="1" y="93"/>
                    <a:pt x="1" y="188"/>
                    <a:pt x="60" y="248"/>
                  </a:cubicBezTo>
                  <a:lnTo>
                    <a:pt x="203" y="391"/>
                  </a:lnTo>
                  <a:cubicBezTo>
                    <a:pt x="239" y="427"/>
                    <a:pt x="262" y="438"/>
                    <a:pt x="310" y="438"/>
                  </a:cubicBezTo>
                  <a:cubicBezTo>
                    <a:pt x="358" y="438"/>
                    <a:pt x="382" y="427"/>
                    <a:pt x="417" y="391"/>
                  </a:cubicBezTo>
                  <a:cubicBezTo>
                    <a:pt x="477" y="343"/>
                    <a:pt x="477" y="248"/>
                    <a:pt x="417" y="188"/>
                  </a:cubicBezTo>
                  <a:lnTo>
                    <a:pt x="262" y="46"/>
                  </a:lnTo>
                  <a:cubicBezTo>
                    <a:pt x="233" y="16"/>
                    <a:pt x="197" y="1"/>
                    <a:pt x="16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61"/>
            <p:cNvSpPr/>
            <p:nvPr/>
          </p:nvSpPr>
          <p:spPr>
            <a:xfrm>
              <a:off x="6047484" y="2386217"/>
              <a:ext cx="15147" cy="13909"/>
            </a:xfrm>
            <a:custGeom>
              <a:rect b="b" l="l" r="r" t="t"/>
              <a:pathLst>
                <a:path extrusionOk="0" h="438" w="477">
                  <a:moveTo>
                    <a:pt x="310" y="0"/>
                  </a:moveTo>
                  <a:cubicBezTo>
                    <a:pt x="271" y="0"/>
                    <a:pt x="233" y="15"/>
                    <a:pt x="203" y="45"/>
                  </a:cubicBezTo>
                  <a:lnTo>
                    <a:pt x="60" y="188"/>
                  </a:lnTo>
                  <a:cubicBezTo>
                    <a:pt x="1" y="247"/>
                    <a:pt x="1" y="343"/>
                    <a:pt x="60" y="402"/>
                  </a:cubicBezTo>
                  <a:cubicBezTo>
                    <a:pt x="84" y="426"/>
                    <a:pt x="120" y="438"/>
                    <a:pt x="167" y="438"/>
                  </a:cubicBezTo>
                  <a:cubicBezTo>
                    <a:pt x="203" y="438"/>
                    <a:pt x="239" y="426"/>
                    <a:pt x="262" y="402"/>
                  </a:cubicBezTo>
                  <a:lnTo>
                    <a:pt x="417" y="247"/>
                  </a:lnTo>
                  <a:cubicBezTo>
                    <a:pt x="477" y="188"/>
                    <a:pt x="477" y="105"/>
                    <a:pt x="417" y="45"/>
                  </a:cubicBezTo>
                  <a:cubicBezTo>
                    <a:pt x="387" y="15"/>
                    <a:pt x="349" y="0"/>
                    <a:pt x="3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61"/>
            <p:cNvSpPr/>
            <p:nvPr/>
          </p:nvSpPr>
          <p:spPr>
            <a:xfrm>
              <a:off x="5900395" y="2533655"/>
              <a:ext cx="15179" cy="13940"/>
            </a:xfrm>
            <a:custGeom>
              <a:rect b="b" l="l" r="r" t="t"/>
              <a:pathLst>
                <a:path extrusionOk="0" h="439" w="478">
                  <a:moveTo>
                    <a:pt x="316" y="1"/>
                  </a:moveTo>
                  <a:cubicBezTo>
                    <a:pt x="281" y="1"/>
                    <a:pt x="245" y="16"/>
                    <a:pt x="215" y="46"/>
                  </a:cubicBezTo>
                  <a:lnTo>
                    <a:pt x="61" y="188"/>
                  </a:lnTo>
                  <a:cubicBezTo>
                    <a:pt x="1" y="248"/>
                    <a:pt x="1" y="343"/>
                    <a:pt x="61" y="403"/>
                  </a:cubicBezTo>
                  <a:cubicBezTo>
                    <a:pt x="96" y="427"/>
                    <a:pt x="120" y="438"/>
                    <a:pt x="168" y="438"/>
                  </a:cubicBezTo>
                  <a:cubicBezTo>
                    <a:pt x="215" y="438"/>
                    <a:pt x="239" y="427"/>
                    <a:pt x="275" y="403"/>
                  </a:cubicBezTo>
                  <a:lnTo>
                    <a:pt x="418" y="248"/>
                  </a:lnTo>
                  <a:cubicBezTo>
                    <a:pt x="477" y="188"/>
                    <a:pt x="477" y="105"/>
                    <a:pt x="418" y="46"/>
                  </a:cubicBezTo>
                  <a:cubicBezTo>
                    <a:pt x="388" y="16"/>
                    <a:pt x="352" y="1"/>
                    <a:pt x="31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61"/>
            <p:cNvSpPr/>
            <p:nvPr/>
          </p:nvSpPr>
          <p:spPr>
            <a:xfrm>
              <a:off x="5877341" y="2420639"/>
              <a:ext cx="16671" cy="11654"/>
            </a:xfrm>
            <a:custGeom>
              <a:rect b="b" l="l" r="r" t="t"/>
              <a:pathLst>
                <a:path extrusionOk="0" h="367" w="525">
                  <a:moveTo>
                    <a:pt x="167" y="0"/>
                  </a:moveTo>
                  <a:cubicBezTo>
                    <a:pt x="106" y="0"/>
                    <a:pt x="52" y="29"/>
                    <a:pt x="25" y="92"/>
                  </a:cubicBezTo>
                  <a:cubicBezTo>
                    <a:pt x="1" y="164"/>
                    <a:pt x="25" y="247"/>
                    <a:pt x="108" y="283"/>
                  </a:cubicBezTo>
                  <a:lnTo>
                    <a:pt x="298" y="354"/>
                  </a:lnTo>
                  <a:cubicBezTo>
                    <a:pt x="310" y="366"/>
                    <a:pt x="346" y="366"/>
                    <a:pt x="358" y="366"/>
                  </a:cubicBezTo>
                  <a:cubicBezTo>
                    <a:pt x="417" y="366"/>
                    <a:pt x="465" y="342"/>
                    <a:pt x="489" y="283"/>
                  </a:cubicBezTo>
                  <a:cubicBezTo>
                    <a:pt x="525" y="187"/>
                    <a:pt x="489" y="116"/>
                    <a:pt x="417" y="92"/>
                  </a:cubicBezTo>
                  <a:lnTo>
                    <a:pt x="227" y="9"/>
                  </a:lnTo>
                  <a:cubicBezTo>
                    <a:pt x="207" y="3"/>
                    <a:pt x="186" y="0"/>
                    <a:pt x="16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61"/>
            <p:cNvSpPr/>
            <p:nvPr/>
          </p:nvSpPr>
          <p:spPr>
            <a:xfrm>
              <a:off x="6068665" y="2501519"/>
              <a:ext cx="16671" cy="11654"/>
            </a:xfrm>
            <a:custGeom>
              <a:rect b="b" l="l" r="r" t="t"/>
              <a:pathLst>
                <a:path extrusionOk="0" h="367" w="525">
                  <a:moveTo>
                    <a:pt x="170" y="1"/>
                  </a:moveTo>
                  <a:cubicBezTo>
                    <a:pt x="112" y="1"/>
                    <a:pt x="54" y="28"/>
                    <a:pt x="36" y="81"/>
                  </a:cubicBezTo>
                  <a:cubicBezTo>
                    <a:pt x="0" y="165"/>
                    <a:pt x="36" y="248"/>
                    <a:pt x="107" y="284"/>
                  </a:cubicBezTo>
                  <a:lnTo>
                    <a:pt x="298" y="355"/>
                  </a:lnTo>
                  <a:cubicBezTo>
                    <a:pt x="310" y="367"/>
                    <a:pt x="346" y="367"/>
                    <a:pt x="357" y="367"/>
                  </a:cubicBezTo>
                  <a:cubicBezTo>
                    <a:pt x="417" y="367"/>
                    <a:pt x="465" y="343"/>
                    <a:pt x="488" y="284"/>
                  </a:cubicBezTo>
                  <a:cubicBezTo>
                    <a:pt x="524" y="200"/>
                    <a:pt x="488" y="117"/>
                    <a:pt x="417" y="81"/>
                  </a:cubicBezTo>
                  <a:lnTo>
                    <a:pt x="226" y="10"/>
                  </a:lnTo>
                  <a:cubicBezTo>
                    <a:pt x="209" y="4"/>
                    <a:pt x="189" y="1"/>
                    <a:pt x="17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61"/>
            <p:cNvSpPr/>
            <p:nvPr/>
          </p:nvSpPr>
          <p:spPr>
            <a:xfrm>
              <a:off x="6015729" y="2363353"/>
              <a:ext cx="12893" cy="15623"/>
            </a:xfrm>
            <a:custGeom>
              <a:rect b="b" l="l" r="r" t="t"/>
              <a:pathLst>
                <a:path extrusionOk="0" h="492" w="406">
                  <a:moveTo>
                    <a:pt x="237" y="1"/>
                  </a:moveTo>
                  <a:cubicBezTo>
                    <a:pt x="181" y="1"/>
                    <a:pt x="125" y="34"/>
                    <a:pt x="108" y="86"/>
                  </a:cubicBezTo>
                  <a:lnTo>
                    <a:pt x="36" y="277"/>
                  </a:lnTo>
                  <a:cubicBezTo>
                    <a:pt x="0" y="360"/>
                    <a:pt x="36" y="444"/>
                    <a:pt x="108" y="479"/>
                  </a:cubicBezTo>
                  <a:cubicBezTo>
                    <a:pt x="119" y="479"/>
                    <a:pt x="131" y="491"/>
                    <a:pt x="167" y="491"/>
                  </a:cubicBezTo>
                  <a:cubicBezTo>
                    <a:pt x="227" y="491"/>
                    <a:pt x="274" y="467"/>
                    <a:pt x="298" y="396"/>
                  </a:cubicBezTo>
                  <a:lnTo>
                    <a:pt x="369" y="205"/>
                  </a:lnTo>
                  <a:cubicBezTo>
                    <a:pt x="405" y="134"/>
                    <a:pt x="369" y="39"/>
                    <a:pt x="298" y="15"/>
                  </a:cubicBezTo>
                  <a:cubicBezTo>
                    <a:pt x="279" y="5"/>
                    <a:pt x="258" y="1"/>
                    <a:pt x="2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61"/>
            <p:cNvSpPr/>
            <p:nvPr/>
          </p:nvSpPr>
          <p:spPr>
            <a:xfrm>
              <a:off x="5934055" y="2554836"/>
              <a:ext cx="13274" cy="15433"/>
            </a:xfrm>
            <a:custGeom>
              <a:rect b="b" l="l" r="r" t="t"/>
              <a:pathLst>
                <a:path extrusionOk="0" h="486" w="418">
                  <a:moveTo>
                    <a:pt x="255" y="1"/>
                  </a:moveTo>
                  <a:cubicBezTo>
                    <a:pt x="197" y="1"/>
                    <a:pt x="138" y="30"/>
                    <a:pt x="120" y="93"/>
                  </a:cubicBezTo>
                  <a:lnTo>
                    <a:pt x="48" y="283"/>
                  </a:lnTo>
                  <a:cubicBezTo>
                    <a:pt x="1" y="355"/>
                    <a:pt x="48" y="450"/>
                    <a:pt x="120" y="474"/>
                  </a:cubicBezTo>
                  <a:cubicBezTo>
                    <a:pt x="132" y="486"/>
                    <a:pt x="167" y="486"/>
                    <a:pt x="179" y="486"/>
                  </a:cubicBezTo>
                  <a:cubicBezTo>
                    <a:pt x="239" y="486"/>
                    <a:pt x="286" y="462"/>
                    <a:pt x="310" y="402"/>
                  </a:cubicBezTo>
                  <a:lnTo>
                    <a:pt x="382" y="212"/>
                  </a:lnTo>
                  <a:cubicBezTo>
                    <a:pt x="417" y="129"/>
                    <a:pt x="382" y="45"/>
                    <a:pt x="310" y="10"/>
                  </a:cubicBezTo>
                  <a:cubicBezTo>
                    <a:pt x="293" y="4"/>
                    <a:pt x="274" y="1"/>
                    <a:pt x="25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61"/>
            <p:cNvSpPr/>
            <p:nvPr/>
          </p:nvSpPr>
          <p:spPr>
            <a:xfrm>
              <a:off x="5935960" y="2362401"/>
              <a:ext cx="12861" cy="15814"/>
            </a:xfrm>
            <a:custGeom>
              <a:rect b="b" l="l" r="r" t="t"/>
              <a:pathLst>
                <a:path extrusionOk="0" h="498" w="405">
                  <a:moveTo>
                    <a:pt x="161" y="1"/>
                  </a:moveTo>
                  <a:cubicBezTo>
                    <a:pt x="143" y="1"/>
                    <a:pt x="125" y="3"/>
                    <a:pt x="107" y="9"/>
                  </a:cubicBezTo>
                  <a:cubicBezTo>
                    <a:pt x="24" y="45"/>
                    <a:pt x="0" y="128"/>
                    <a:pt x="24" y="212"/>
                  </a:cubicBezTo>
                  <a:lnTo>
                    <a:pt x="107" y="402"/>
                  </a:lnTo>
                  <a:cubicBezTo>
                    <a:pt x="131" y="462"/>
                    <a:pt x="191" y="497"/>
                    <a:pt x="238" y="497"/>
                  </a:cubicBezTo>
                  <a:cubicBezTo>
                    <a:pt x="250" y="497"/>
                    <a:pt x="262" y="497"/>
                    <a:pt x="298" y="474"/>
                  </a:cubicBezTo>
                  <a:cubicBezTo>
                    <a:pt x="369" y="450"/>
                    <a:pt x="405" y="355"/>
                    <a:pt x="369" y="283"/>
                  </a:cubicBezTo>
                  <a:lnTo>
                    <a:pt x="298" y="93"/>
                  </a:lnTo>
                  <a:cubicBezTo>
                    <a:pt x="271" y="29"/>
                    <a:pt x="216" y="1"/>
                    <a:pt x="16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61"/>
            <p:cNvSpPr/>
            <p:nvPr/>
          </p:nvSpPr>
          <p:spPr>
            <a:xfrm>
              <a:off x="6013824" y="2555820"/>
              <a:ext cx="12893" cy="15592"/>
            </a:xfrm>
            <a:custGeom>
              <a:rect b="b" l="l" r="r" t="t"/>
              <a:pathLst>
                <a:path extrusionOk="0" h="491" w="406">
                  <a:moveTo>
                    <a:pt x="167" y="0"/>
                  </a:moveTo>
                  <a:cubicBezTo>
                    <a:pt x="147" y="0"/>
                    <a:pt x="127" y="5"/>
                    <a:pt x="108" y="14"/>
                  </a:cubicBezTo>
                  <a:cubicBezTo>
                    <a:pt x="37" y="38"/>
                    <a:pt x="1" y="133"/>
                    <a:pt x="37" y="205"/>
                  </a:cubicBezTo>
                  <a:lnTo>
                    <a:pt x="108" y="395"/>
                  </a:lnTo>
                  <a:cubicBezTo>
                    <a:pt x="132" y="455"/>
                    <a:pt x="179" y="491"/>
                    <a:pt x="239" y="491"/>
                  </a:cubicBezTo>
                  <a:cubicBezTo>
                    <a:pt x="251" y="491"/>
                    <a:pt x="275" y="491"/>
                    <a:pt x="299" y="479"/>
                  </a:cubicBezTo>
                  <a:cubicBezTo>
                    <a:pt x="370" y="443"/>
                    <a:pt x="406" y="360"/>
                    <a:pt x="370" y="276"/>
                  </a:cubicBezTo>
                  <a:lnTo>
                    <a:pt x="299" y="86"/>
                  </a:lnTo>
                  <a:cubicBezTo>
                    <a:pt x="272" y="33"/>
                    <a:pt x="221" y="0"/>
                    <a:pt x="16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61"/>
            <p:cNvSpPr/>
            <p:nvPr/>
          </p:nvSpPr>
          <p:spPr>
            <a:xfrm>
              <a:off x="6069776" y="2422132"/>
              <a:ext cx="16290" cy="11654"/>
            </a:xfrm>
            <a:custGeom>
              <a:rect b="b" l="l" r="r" t="t"/>
              <a:pathLst>
                <a:path extrusionOk="0" h="367" w="513">
                  <a:moveTo>
                    <a:pt x="354" y="1"/>
                  </a:moveTo>
                  <a:cubicBezTo>
                    <a:pt x="335" y="1"/>
                    <a:pt x="316" y="3"/>
                    <a:pt x="299" y="9"/>
                  </a:cubicBezTo>
                  <a:lnTo>
                    <a:pt x="96" y="81"/>
                  </a:lnTo>
                  <a:cubicBezTo>
                    <a:pt x="25" y="117"/>
                    <a:pt x="1" y="200"/>
                    <a:pt x="25" y="283"/>
                  </a:cubicBezTo>
                  <a:cubicBezTo>
                    <a:pt x="37" y="343"/>
                    <a:pt x="96" y="367"/>
                    <a:pt x="156" y="367"/>
                  </a:cubicBezTo>
                  <a:cubicBezTo>
                    <a:pt x="180" y="367"/>
                    <a:pt x="191" y="367"/>
                    <a:pt x="215" y="355"/>
                  </a:cubicBezTo>
                  <a:lnTo>
                    <a:pt x="418" y="283"/>
                  </a:lnTo>
                  <a:cubicBezTo>
                    <a:pt x="489" y="248"/>
                    <a:pt x="513" y="164"/>
                    <a:pt x="489" y="81"/>
                  </a:cubicBezTo>
                  <a:cubicBezTo>
                    <a:pt x="462" y="27"/>
                    <a:pt x="409" y="1"/>
                    <a:pt x="35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61"/>
            <p:cNvSpPr/>
            <p:nvPr/>
          </p:nvSpPr>
          <p:spPr>
            <a:xfrm>
              <a:off x="5876960" y="2500027"/>
              <a:ext cx="16290" cy="11654"/>
            </a:xfrm>
            <a:custGeom>
              <a:rect b="b" l="l" r="r" t="t"/>
              <a:pathLst>
                <a:path extrusionOk="0" h="367" w="513">
                  <a:moveTo>
                    <a:pt x="352" y="0"/>
                  </a:moveTo>
                  <a:cubicBezTo>
                    <a:pt x="334" y="0"/>
                    <a:pt x="316" y="3"/>
                    <a:pt x="298" y="9"/>
                  </a:cubicBezTo>
                  <a:lnTo>
                    <a:pt x="96" y="92"/>
                  </a:lnTo>
                  <a:cubicBezTo>
                    <a:pt x="25" y="116"/>
                    <a:pt x="1" y="212"/>
                    <a:pt x="25" y="283"/>
                  </a:cubicBezTo>
                  <a:cubicBezTo>
                    <a:pt x="60" y="343"/>
                    <a:pt x="96" y="366"/>
                    <a:pt x="156" y="366"/>
                  </a:cubicBezTo>
                  <a:cubicBezTo>
                    <a:pt x="179" y="366"/>
                    <a:pt x="191" y="366"/>
                    <a:pt x="215" y="354"/>
                  </a:cubicBezTo>
                  <a:lnTo>
                    <a:pt x="418" y="283"/>
                  </a:lnTo>
                  <a:cubicBezTo>
                    <a:pt x="489" y="247"/>
                    <a:pt x="513" y="164"/>
                    <a:pt x="489" y="92"/>
                  </a:cubicBezTo>
                  <a:cubicBezTo>
                    <a:pt x="462" y="29"/>
                    <a:pt x="408" y="0"/>
                    <a:pt x="35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8" name="Google Shape;558;p61"/>
          <p:cNvGrpSpPr/>
          <p:nvPr/>
        </p:nvGrpSpPr>
        <p:grpSpPr>
          <a:xfrm>
            <a:off x="2052032" y="2882656"/>
            <a:ext cx="246854" cy="246600"/>
            <a:chOff x="2497275" y="2744159"/>
            <a:chExt cx="370930" cy="370549"/>
          </a:xfrm>
        </p:grpSpPr>
        <p:sp>
          <p:nvSpPr>
            <p:cNvPr id="559" name="Google Shape;559;p61"/>
            <p:cNvSpPr/>
            <p:nvPr/>
          </p:nvSpPr>
          <p:spPr>
            <a:xfrm>
              <a:off x="2497275" y="2744159"/>
              <a:ext cx="284366" cy="284747"/>
            </a:xfrm>
            <a:custGeom>
              <a:rect b="b" l="l" r="r" t="t"/>
              <a:pathLst>
                <a:path extrusionOk="0" h="8967" w="8955">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61"/>
            <p:cNvSpPr/>
            <p:nvPr/>
          </p:nvSpPr>
          <p:spPr>
            <a:xfrm>
              <a:off x="2592191" y="2821673"/>
              <a:ext cx="113461" cy="98345"/>
            </a:xfrm>
            <a:custGeom>
              <a:rect b="b" l="l" r="r" t="t"/>
              <a:pathLst>
                <a:path extrusionOk="0" h="3097" w="3573">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61"/>
            <p:cNvSpPr/>
            <p:nvPr/>
          </p:nvSpPr>
          <p:spPr>
            <a:xfrm>
              <a:off x="2574408" y="2862129"/>
              <a:ext cx="106665" cy="90756"/>
            </a:xfrm>
            <a:custGeom>
              <a:rect b="b" l="l" r="r" t="t"/>
              <a:pathLst>
                <a:path extrusionOk="0" h="2858" w="3359">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61"/>
            <p:cNvSpPr/>
            <p:nvPr/>
          </p:nvSpPr>
          <p:spPr>
            <a:xfrm>
              <a:off x="2676881" y="2923385"/>
              <a:ext cx="191324" cy="191324"/>
            </a:xfrm>
            <a:custGeom>
              <a:rect b="b" l="l" r="r" t="t"/>
              <a:pathLst>
                <a:path extrusionOk="0" h="6025" w="6025">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61"/>
            <p:cNvSpPr/>
            <p:nvPr/>
          </p:nvSpPr>
          <p:spPr>
            <a:xfrm>
              <a:off x="2738867" y="2986895"/>
              <a:ext cx="65066" cy="65066"/>
            </a:xfrm>
            <a:custGeom>
              <a:rect b="b" l="l" r="r" t="t"/>
              <a:pathLst>
                <a:path extrusionOk="0" h="2049" w="2049">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61"/>
            <p:cNvSpPr/>
            <p:nvPr/>
          </p:nvSpPr>
          <p:spPr>
            <a:xfrm>
              <a:off x="2604670" y="2851904"/>
              <a:ext cx="70718" cy="71131"/>
            </a:xfrm>
            <a:custGeom>
              <a:rect b="b" l="l" r="r" t="t"/>
              <a:pathLst>
                <a:path extrusionOk="0" h="2240" w="2227">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5" name="Google Shape;565;p61"/>
          <p:cNvGrpSpPr/>
          <p:nvPr/>
        </p:nvGrpSpPr>
        <p:grpSpPr>
          <a:xfrm>
            <a:off x="5089814" y="3744587"/>
            <a:ext cx="281181" cy="276499"/>
            <a:chOff x="860940" y="2746477"/>
            <a:chExt cx="371883" cy="365691"/>
          </a:xfrm>
        </p:grpSpPr>
        <p:sp>
          <p:nvSpPr>
            <p:cNvPr id="566" name="Google Shape;566;p61"/>
            <p:cNvSpPr/>
            <p:nvPr/>
          </p:nvSpPr>
          <p:spPr>
            <a:xfrm>
              <a:off x="908191" y="3026302"/>
              <a:ext cx="30294" cy="28961"/>
            </a:xfrm>
            <a:custGeom>
              <a:rect b="b" l="l" r="r" t="t"/>
              <a:pathLst>
                <a:path extrusionOk="0" h="912" w="954">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61"/>
            <p:cNvSpPr/>
            <p:nvPr/>
          </p:nvSpPr>
          <p:spPr>
            <a:xfrm>
              <a:off x="943757" y="3061836"/>
              <a:ext cx="30263" cy="28961"/>
            </a:xfrm>
            <a:custGeom>
              <a:rect b="b" l="l" r="r" t="t"/>
              <a:pathLst>
                <a:path extrusionOk="0" h="912" w="953">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61"/>
            <p:cNvSpPr/>
            <p:nvPr/>
          </p:nvSpPr>
          <p:spPr>
            <a:xfrm>
              <a:off x="926355" y="3044085"/>
              <a:ext cx="29881" cy="28579"/>
            </a:xfrm>
            <a:custGeom>
              <a:rect b="b" l="l" r="r" t="t"/>
              <a:pathLst>
                <a:path extrusionOk="0" h="900" w="941">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61"/>
            <p:cNvSpPr/>
            <p:nvPr/>
          </p:nvSpPr>
          <p:spPr>
            <a:xfrm>
              <a:off x="860940" y="2746477"/>
              <a:ext cx="371883" cy="365691"/>
            </a:xfrm>
            <a:custGeom>
              <a:rect b="b" l="l" r="r" t="t"/>
              <a:pathLst>
                <a:path extrusionOk="0" h="11516" w="11711">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61"/>
            <p:cNvSpPr/>
            <p:nvPr/>
          </p:nvSpPr>
          <p:spPr>
            <a:xfrm>
              <a:off x="1070396" y="2832057"/>
              <a:ext cx="90406" cy="69035"/>
            </a:xfrm>
            <a:custGeom>
              <a:rect b="b" l="l" r="r" t="t"/>
              <a:pathLst>
                <a:path extrusionOk="0" h="2174" w="2847">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1" name="Google Shape;571;p61"/>
          <p:cNvGrpSpPr/>
          <p:nvPr/>
        </p:nvGrpSpPr>
        <p:grpSpPr>
          <a:xfrm>
            <a:off x="4204834" y="3300885"/>
            <a:ext cx="237042" cy="284700"/>
            <a:chOff x="1493849" y="2775533"/>
            <a:chExt cx="283985" cy="341080"/>
          </a:xfrm>
        </p:grpSpPr>
        <p:sp>
          <p:nvSpPr>
            <p:cNvPr id="572" name="Google Shape;572;p61"/>
            <p:cNvSpPr/>
            <p:nvPr/>
          </p:nvSpPr>
          <p:spPr>
            <a:xfrm>
              <a:off x="1493849" y="2775533"/>
              <a:ext cx="283985" cy="341080"/>
            </a:xfrm>
            <a:custGeom>
              <a:rect b="b" l="l" r="r" t="t"/>
              <a:pathLst>
                <a:path extrusionOk="0" h="10741" w="8943">
                  <a:moveTo>
                    <a:pt x="8430" y="1013"/>
                  </a:moveTo>
                  <a:cubicBezTo>
                    <a:pt x="8466" y="1013"/>
                    <a:pt x="8514" y="1025"/>
                    <a:pt x="8549" y="1061"/>
                  </a:cubicBezTo>
                  <a:cubicBezTo>
                    <a:pt x="8573" y="1084"/>
                    <a:pt x="8585" y="1132"/>
                    <a:pt x="8585" y="1180"/>
                  </a:cubicBezTo>
                  <a:lnTo>
                    <a:pt x="8585" y="1846"/>
                  </a:lnTo>
                  <a:cubicBezTo>
                    <a:pt x="8585" y="2454"/>
                    <a:pt x="8454" y="2906"/>
                    <a:pt x="8192" y="3204"/>
                  </a:cubicBezTo>
                  <a:cubicBezTo>
                    <a:pt x="7954" y="3466"/>
                    <a:pt x="7633" y="3585"/>
                    <a:pt x="7323" y="3716"/>
                  </a:cubicBezTo>
                  <a:cubicBezTo>
                    <a:pt x="7180" y="3775"/>
                    <a:pt x="7025" y="3835"/>
                    <a:pt x="6894" y="3918"/>
                  </a:cubicBezTo>
                  <a:cubicBezTo>
                    <a:pt x="7037" y="3466"/>
                    <a:pt x="7121" y="2989"/>
                    <a:pt x="7121" y="2501"/>
                  </a:cubicBezTo>
                  <a:lnTo>
                    <a:pt x="7121" y="1811"/>
                  </a:lnTo>
                  <a:cubicBezTo>
                    <a:pt x="7335" y="1811"/>
                    <a:pt x="7549" y="1715"/>
                    <a:pt x="7680" y="1513"/>
                  </a:cubicBezTo>
                  <a:lnTo>
                    <a:pt x="7799" y="1334"/>
                  </a:lnTo>
                  <a:cubicBezTo>
                    <a:pt x="7954" y="1132"/>
                    <a:pt x="8168" y="1013"/>
                    <a:pt x="8430" y="1013"/>
                  </a:cubicBezTo>
                  <a:close/>
                  <a:moveTo>
                    <a:pt x="453" y="1025"/>
                  </a:moveTo>
                  <a:cubicBezTo>
                    <a:pt x="703" y="1025"/>
                    <a:pt x="929" y="1144"/>
                    <a:pt x="1072" y="1358"/>
                  </a:cubicBezTo>
                  <a:lnTo>
                    <a:pt x="1191" y="1537"/>
                  </a:lnTo>
                  <a:cubicBezTo>
                    <a:pt x="1322" y="1703"/>
                    <a:pt x="1537" y="1834"/>
                    <a:pt x="1763" y="1834"/>
                  </a:cubicBezTo>
                  <a:lnTo>
                    <a:pt x="1763" y="2513"/>
                  </a:lnTo>
                  <a:cubicBezTo>
                    <a:pt x="1763" y="2989"/>
                    <a:pt x="1834" y="3466"/>
                    <a:pt x="1977" y="3930"/>
                  </a:cubicBezTo>
                  <a:cubicBezTo>
                    <a:pt x="1846" y="3835"/>
                    <a:pt x="1703" y="3775"/>
                    <a:pt x="1548" y="3716"/>
                  </a:cubicBezTo>
                  <a:cubicBezTo>
                    <a:pt x="1239" y="3597"/>
                    <a:pt x="929" y="3466"/>
                    <a:pt x="691" y="3204"/>
                  </a:cubicBezTo>
                  <a:cubicBezTo>
                    <a:pt x="417" y="2906"/>
                    <a:pt x="286" y="2454"/>
                    <a:pt x="286" y="1846"/>
                  </a:cubicBezTo>
                  <a:lnTo>
                    <a:pt x="286" y="1191"/>
                  </a:lnTo>
                  <a:cubicBezTo>
                    <a:pt x="286" y="1144"/>
                    <a:pt x="298" y="1096"/>
                    <a:pt x="334" y="1072"/>
                  </a:cubicBezTo>
                  <a:cubicBezTo>
                    <a:pt x="358" y="1037"/>
                    <a:pt x="405" y="1025"/>
                    <a:pt x="453" y="1025"/>
                  </a:cubicBezTo>
                  <a:close/>
                  <a:moveTo>
                    <a:pt x="7097" y="299"/>
                  </a:moveTo>
                  <a:lnTo>
                    <a:pt x="7097" y="668"/>
                  </a:lnTo>
                  <a:lnTo>
                    <a:pt x="5739" y="668"/>
                  </a:lnTo>
                  <a:cubicBezTo>
                    <a:pt x="5656" y="668"/>
                    <a:pt x="5585" y="739"/>
                    <a:pt x="5585" y="834"/>
                  </a:cubicBezTo>
                  <a:cubicBezTo>
                    <a:pt x="5585" y="918"/>
                    <a:pt x="5656" y="1001"/>
                    <a:pt x="5739" y="1001"/>
                  </a:cubicBezTo>
                  <a:lnTo>
                    <a:pt x="6775" y="1001"/>
                  </a:lnTo>
                  <a:lnTo>
                    <a:pt x="6775" y="2513"/>
                  </a:lnTo>
                  <a:cubicBezTo>
                    <a:pt x="6787" y="3882"/>
                    <a:pt x="6132" y="5192"/>
                    <a:pt x="5013" y="6014"/>
                  </a:cubicBezTo>
                  <a:lnTo>
                    <a:pt x="4894" y="6097"/>
                  </a:lnTo>
                  <a:cubicBezTo>
                    <a:pt x="4870" y="6097"/>
                    <a:pt x="4835" y="6085"/>
                    <a:pt x="4811" y="6085"/>
                  </a:cubicBezTo>
                  <a:lnTo>
                    <a:pt x="4037" y="6085"/>
                  </a:lnTo>
                  <a:cubicBezTo>
                    <a:pt x="4001" y="6085"/>
                    <a:pt x="3977" y="6085"/>
                    <a:pt x="3942" y="6097"/>
                  </a:cubicBezTo>
                  <a:lnTo>
                    <a:pt x="3823" y="6014"/>
                  </a:lnTo>
                  <a:cubicBezTo>
                    <a:pt x="2727" y="5192"/>
                    <a:pt x="2060" y="3882"/>
                    <a:pt x="2060" y="2513"/>
                  </a:cubicBezTo>
                  <a:lnTo>
                    <a:pt x="2060" y="1001"/>
                  </a:lnTo>
                  <a:lnTo>
                    <a:pt x="5013" y="1001"/>
                  </a:lnTo>
                  <a:cubicBezTo>
                    <a:pt x="5108" y="1001"/>
                    <a:pt x="5180" y="918"/>
                    <a:pt x="5180" y="834"/>
                  </a:cubicBezTo>
                  <a:cubicBezTo>
                    <a:pt x="5180" y="739"/>
                    <a:pt x="5108" y="668"/>
                    <a:pt x="5013" y="668"/>
                  </a:cubicBezTo>
                  <a:lnTo>
                    <a:pt x="1727" y="668"/>
                  </a:lnTo>
                  <a:lnTo>
                    <a:pt x="1727" y="299"/>
                  </a:lnTo>
                  <a:close/>
                  <a:moveTo>
                    <a:pt x="4823" y="6395"/>
                  </a:moveTo>
                  <a:cubicBezTo>
                    <a:pt x="4882" y="6395"/>
                    <a:pt x="4930" y="6442"/>
                    <a:pt x="4930" y="6502"/>
                  </a:cubicBezTo>
                  <a:lnTo>
                    <a:pt x="4930" y="6621"/>
                  </a:lnTo>
                  <a:cubicBezTo>
                    <a:pt x="4930" y="6680"/>
                    <a:pt x="4882" y="6728"/>
                    <a:pt x="4823" y="6728"/>
                  </a:cubicBezTo>
                  <a:lnTo>
                    <a:pt x="4049" y="6728"/>
                  </a:lnTo>
                  <a:cubicBezTo>
                    <a:pt x="3989" y="6728"/>
                    <a:pt x="3942" y="6680"/>
                    <a:pt x="3942" y="6621"/>
                  </a:cubicBezTo>
                  <a:lnTo>
                    <a:pt x="3942" y="6502"/>
                  </a:lnTo>
                  <a:cubicBezTo>
                    <a:pt x="3942" y="6442"/>
                    <a:pt x="3989" y="6395"/>
                    <a:pt x="4049" y="6395"/>
                  </a:cubicBezTo>
                  <a:close/>
                  <a:moveTo>
                    <a:pt x="4620" y="7037"/>
                  </a:moveTo>
                  <a:lnTo>
                    <a:pt x="4620" y="8573"/>
                  </a:lnTo>
                  <a:lnTo>
                    <a:pt x="4239" y="8573"/>
                  </a:lnTo>
                  <a:lnTo>
                    <a:pt x="4239" y="7037"/>
                  </a:lnTo>
                  <a:close/>
                  <a:moveTo>
                    <a:pt x="5418" y="8883"/>
                  </a:moveTo>
                  <a:cubicBezTo>
                    <a:pt x="5525" y="8883"/>
                    <a:pt x="5608" y="8978"/>
                    <a:pt x="5608" y="9073"/>
                  </a:cubicBezTo>
                  <a:lnTo>
                    <a:pt x="5608" y="9252"/>
                  </a:lnTo>
                  <a:lnTo>
                    <a:pt x="4215" y="9252"/>
                  </a:lnTo>
                  <a:cubicBezTo>
                    <a:pt x="4120" y="9252"/>
                    <a:pt x="4049" y="9335"/>
                    <a:pt x="4049" y="9419"/>
                  </a:cubicBezTo>
                  <a:cubicBezTo>
                    <a:pt x="4049" y="9514"/>
                    <a:pt x="4120" y="9585"/>
                    <a:pt x="4215" y="9585"/>
                  </a:cubicBezTo>
                  <a:lnTo>
                    <a:pt x="6370" y="9585"/>
                  </a:lnTo>
                  <a:cubicBezTo>
                    <a:pt x="6382" y="9585"/>
                    <a:pt x="6406" y="9597"/>
                    <a:pt x="6418" y="9609"/>
                  </a:cubicBezTo>
                  <a:lnTo>
                    <a:pt x="6561" y="10371"/>
                  </a:lnTo>
                  <a:cubicBezTo>
                    <a:pt x="6561" y="10383"/>
                    <a:pt x="6561" y="10407"/>
                    <a:pt x="6549" y="10407"/>
                  </a:cubicBezTo>
                  <a:cubicBezTo>
                    <a:pt x="6549" y="10407"/>
                    <a:pt x="6537" y="10419"/>
                    <a:pt x="6525" y="10419"/>
                  </a:cubicBezTo>
                  <a:lnTo>
                    <a:pt x="2370" y="10419"/>
                  </a:lnTo>
                  <a:cubicBezTo>
                    <a:pt x="2358" y="10419"/>
                    <a:pt x="2334" y="10407"/>
                    <a:pt x="2334" y="10407"/>
                  </a:cubicBezTo>
                  <a:cubicBezTo>
                    <a:pt x="2334" y="10407"/>
                    <a:pt x="2322" y="10383"/>
                    <a:pt x="2322" y="10371"/>
                  </a:cubicBezTo>
                  <a:lnTo>
                    <a:pt x="2477" y="9609"/>
                  </a:lnTo>
                  <a:cubicBezTo>
                    <a:pt x="2477" y="9597"/>
                    <a:pt x="2489" y="9585"/>
                    <a:pt x="2513" y="9585"/>
                  </a:cubicBezTo>
                  <a:lnTo>
                    <a:pt x="3489" y="9585"/>
                  </a:lnTo>
                  <a:cubicBezTo>
                    <a:pt x="3573" y="9585"/>
                    <a:pt x="3644" y="9514"/>
                    <a:pt x="3644" y="9419"/>
                  </a:cubicBezTo>
                  <a:cubicBezTo>
                    <a:pt x="3644" y="9335"/>
                    <a:pt x="3573" y="9252"/>
                    <a:pt x="3489" y="9252"/>
                  </a:cubicBezTo>
                  <a:lnTo>
                    <a:pt x="3263" y="9252"/>
                  </a:lnTo>
                  <a:lnTo>
                    <a:pt x="3263" y="9073"/>
                  </a:lnTo>
                  <a:cubicBezTo>
                    <a:pt x="3263" y="8978"/>
                    <a:pt x="3346" y="8883"/>
                    <a:pt x="3453" y="8883"/>
                  </a:cubicBezTo>
                  <a:close/>
                  <a:moveTo>
                    <a:pt x="1739" y="1"/>
                  </a:moveTo>
                  <a:cubicBezTo>
                    <a:pt x="1572" y="1"/>
                    <a:pt x="1441" y="132"/>
                    <a:pt x="1441" y="299"/>
                  </a:cubicBezTo>
                  <a:lnTo>
                    <a:pt x="1441" y="703"/>
                  </a:lnTo>
                  <a:cubicBezTo>
                    <a:pt x="1441" y="858"/>
                    <a:pt x="1572" y="1001"/>
                    <a:pt x="1739" y="1001"/>
                  </a:cubicBezTo>
                  <a:lnTo>
                    <a:pt x="1775" y="1001"/>
                  </a:lnTo>
                  <a:lnTo>
                    <a:pt x="1775" y="1513"/>
                  </a:lnTo>
                  <a:cubicBezTo>
                    <a:pt x="1656" y="1513"/>
                    <a:pt x="1537" y="1453"/>
                    <a:pt x="1477" y="1358"/>
                  </a:cubicBezTo>
                  <a:lnTo>
                    <a:pt x="1358" y="1180"/>
                  </a:lnTo>
                  <a:cubicBezTo>
                    <a:pt x="1156" y="882"/>
                    <a:pt x="822" y="715"/>
                    <a:pt x="477" y="715"/>
                  </a:cubicBezTo>
                  <a:cubicBezTo>
                    <a:pt x="346" y="715"/>
                    <a:pt x="227" y="763"/>
                    <a:pt x="132" y="846"/>
                  </a:cubicBezTo>
                  <a:cubicBezTo>
                    <a:pt x="48" y="941"/>
                    <a:pt x="1" y="1049"/>
                    <a:pt x="1" y="1191"/>
                  </a:cubicBezTo>
                  <a:lnTo>
                    <a:pt x="1" y="1846"/>
                  </a:lnTo>
                  <a:cubicBezTo>
                    <a:pt x="1" y="3418"/>
                    <a:pt x="798" y="3751"/>
                    <a:pt x="1465" y="4013"/>
                  </a:cubicBezTo>
                  <a:cubicBezTo>
                    <a:pt x="1810" y="4168"/>
                    <a:pt x="2144" y="4299"/>
                    <a:pt x="2299" y="4609"/>
                  </a:cubicBezTo>
                  <a:cubicBezTo>
                    <a:pt x="2334" y="4704"/>
                    <a:pt x="2322" y="4775"/>
                    <a:pt x="2263" y="4847"/>
                  </a:cubicBezTo>
                  <a:cubicBezTo>
                    <a:pt x="2212" y="4914"/>
                    <a:pt x="2120" y="4946"/>
                    <a:pt x="2041" y="4946"/>
                  </a:cubicBezTo>
                  <a:cubicBezTo>
                    <a:pt x="2008" y="4946"/>
                    <a:pt x="1978" y="4940"/>
                    <a:pt x="1953" y="4930"/>
                  </a:cubicBezTo>
                  <a:cubicBezTo>
                    <a:pt x="1834" y="4882"/>
                    <a:pt x="1822" y="4728"/>
                    <a:pt x="1834" y="4632"/>
                  </a:cubicBezTo>
                  <a:cubicBezTo>
                    <a:pt x="1834" y="4537"/>
                    <a:pt x="1775" y="4466"/>
                    <a:pt x="1679" y="4466"/>
                  </a:cubicBezTo>
                  <a:cubicBezTo>
                    <a:pt x="1596" y="4466"/>
                    <a:pt x="1513" y="4525"/>
                    <a:pt x="1513" y="4609"/>
                  </a:cubicBezTo>
                  <a:cubicBezTo>
                    <a:pt x="1513" y="4740"/>
                    <a:pt x="1537" y="5085"/>
                    <a:pt x="1834" y="5228"/>
                  </a:cubicBezTo>
                  <a:cubicBezTo>
                    <a:pt x="1906" y="5252"/>
                    <a:pt x="1965" y="5263"/>
                    <a:pt x="2037" y="5263"/>
                  </a:cubicBezTo>
                  <a:cubicBezTo>
                    <a:pt x="2203" y="5263"/>
                    <a:pt x="2382" y="5192"/>
                    <a:pt x="2489" y="5073"/>
                  </a:cubicBezTo>
                  <a:cubicBezTo>
                    <a:pt x="2501" y="5061"/>
                    <a:pt x="2513" y="5049"/>
                    <a:pt x="2513" y="5025"/>
                  </a:cubicBezTo>
                  <a:cubicBezTo>
                    <a:pt x="2811" y="5502"/>
                    <a:pt x="3215" y="5942"/>
                    <a:pt x="3680" y="6275"/>
                  </a:cubicBezTo>
                  <a:lnTo>
                    <a:pt x="3703" y="6299"/>
                  </a:lnTo>
                  <a:cubicBezTo>
                    <a:pt x="3656" y="6347"/>
                    <a:pt x="3644" y="6430"/>
                    <a:pt x="3644" y="6514"/>
                  </a:cubicBezTo>
                  <a:lnTo>
                    <a:pt x="3644" y="6633"/>
                  </a:lnTo>
                  <a:cubicBezTo>
                    <a:pt x="3644" y="6835"/>
                    <a:pt x="3775" y="6990"/>
                    <a:pt x="3965" y="7037"/>
                  </a:cubicBezTo>
                  <a:lnTo>
                    <a:pt x="3965" y="8585"/>
                  </a:lnTo>
                  <a:lnTo>
                    <a:pt x="3489" y="8585"/>
                  </a:lnTo>
                  <a:cubicBezTo>
                    <a:pt x="3203" y="8585"/>
                    <a:pt x="2977" y="8811"/>
                    <a:pt x="2977" y="9085"/>
                  </a:cubicBezTo>
                  <a:lnTo>
                    <a:pt x="2977" y="9264"/>
                  </a:lnTo>
                  <a:lnTo>
                    <a:pt x="2549" y="9264"/>
                  </a:lnTo>
                  <a:cubicBezTo>
                    <a:pt x="2382" y="9264"/>
                    <a:pt x="2239" y="9383"/>
                    <a:pt x="2203" y="9550"/>
                  </a:cubicBezTo>
                  <a:lnTo>
                    <a:pt x="2060" y="10312"/>
                  </a:lnTo>
                  <a:cubicBezTo>
                    <a:pt x="2037" y="10419"/>
                    <a:pt x="2060" y="10514"/>
                    <a:pt x="2132" y="10609"/>
                  </a:cubicBezTo>
                  <a:cubicBezTo>
                    <a:pt x="2203" y="10693"/>
                    <a:pt x="2299" y="10740"/>
                    <a:pt x="2394" y="10740"/>
                  </a:cubicBezTo>
                  <a:lnTo>
                    <a:pt x="6549" y="10740"/>
                  </a:lnTo>
                  <a:cubicBezTo>
                    <a:pt x="6656" y="10740"/>
                    <a:pt x="6763" y="10693"/>
                    <a:pt x="6823" y="10609"/>
                  </a:cubicBezTo>
                  <a:cubicBezTo>
                    <a:pt x="6894" y="10514"/>
                    <a:pt x="6906" y="10419"/>
                    <a:pt x="6894" y="10312"/>
                  </a:cubicBezTo>
                  <a:lnTo>
                    <a:pt x="6740" y="9550"/>
                  </a:lnTo>
                  <a:cubicBezTo>
                    <a:pt x="6716" y="9383"/>
                    <a:pt x="6561" y="9264"/>
                    <a:pt x="6406" y="9264"/>
                  </a:cubicBezTo>
                  <a:lnTo>
                    <a:pt x="5966" y="9264"/>
                  </a:lnTo>
                  <a:lnTo>
                    <a:pt x="5966" y="9085"/>
                  </a:lnTo>
                  <a:cubicBezTo>
                    <a:pt x="5966" y="8811"/>
                    <a:pt x="5751" y="8585"/>
                    <a:pt x="5466" y="8585"/>
                  </a:cubicBezTo>
                  <a:lnTo>
                    <a:pt x="4989" y="8585"/>
                  </a:lnTo>
                  <a:lnTo>
                    <a:pt x="4989" y="7037"/>
                  </a:lnTo>
                  <a:cubicBezTo>
                    <a:pt x="5168" y="6990"/>
                    <a:pt x="5299" y="6835"/>
                    <a:pt x="5299" y="6633"/>
                  </a:cubicBezTo>
                  <a:lnTo>
                    <a:pt x="5299" y="6502"/>
                  </a:lnTo>
                  <a:cubicBezTo>
                    <a:pt x="5299" y="6430"/>
                    <a:pt x="5275" y="6359"/>
                    <a:pt x="5239" y="6275"/>
                  </a:cubicBezTo>
                  <a:lnTo>
                    <a:pt x="5275" y="6264"/>
                  </a:lnTo>
                  <a:cubicBezTo>
                    <a:pt x="5728" y="5918"/>
                    <a:pt x="6132" y="5490"/>
                    <a:pt x="6430" y="5013"/>
                  </a:cubicBezTo>
                  <a:cubicBezTo>
                    <a:pt x="6442" y="5025"/>
                    <a:pt x="6466" y="5049"/>
                    <a:pt x="6466" y="5061"/>
                  </a:cubicBezTo>
                  <a:cubicBezTo>
                    <a:pt x="6585" y="5180"/>
                    <a:pt x="6740" y="5252"/>
                    <a:pt x="6906" y="5252"/>
                  </a:cubicBezTo>
                  <a:cubicBezTo>
                    <a:pt x="6978" y="5252"/>
                    <a:pt x="7061" y="5240"/>
                    <a:pt x="7121" y="5204"/>
                  </a:cubicBezTo>
                  <a:cubicBezTo>
                    <a:pt x="7418" y="5073"/>
                    <a:pt x="7442" y="4751"/>
                    <a:pt x="7430" y="4597"/>
                  </a:cubicBezTo>
                  <a:cubicBezTo>
                    <a:pt x="7430" y="4513"/>
                    <a:pt x="7359" y="4454"/>
                    <a:pt x="7263" y="4454"/>
                  </a:cubicBezTo>
                  <a:cubicBezTo>
                    <a:pt x="7180" y="4454"/>
                    <a:pt x="7121" y="4525"/>
                    <a:pt x="7121" y="4609"/>
                  </a:cubicBezTo>
                  <a:cubicBezTo>
                    <a:pt x="7121" y="4716"/>
                    <a:pt x="7097" y="4871"/>
                    <a:pt x="7002" y="4906"/>
                  </a:cubicBezTo>
                  <a:cubicBezTo>
                    <a:pt x="6975" y="4920"/>
                    <a:pt x="6945" y="4925"/>
                    <a:pt x="6913" y="4925"/>
                  </a:cubicBezTo>
                  <a:cubicBezTo>
                    <a:pt x="6831" y="4925"/>
                    <a:pt x="6740" y="4886"/>
                    <a:pt x="6680" y="4835"/>
                  </a:cubicBezTo>
                  <a:cubicBezTo>
                    <a:pt x="6621" y="4775"/>
                    <a:pt x="6609" y="4692"/>
                    <a:pt x="6656" y="4597"/>
                  </a:cubicBezTo>
                  <a:cubicBezTo>
                    <a:pt x="6799" y="4287"/>
                    <a:pt x="7121" y="4156"/>
                    <a:pt x="7490" y="4001"/>
                  </a:cubicBezTo>
                  <a:cubicBezTo>
                    <a:pt x="8145" y="3739"/>
                    <a:pt x="8942" y="3406"/>
                    <a:pt x="8942" y="1834"/>
                  </a:cubicBezTo>
                  <a:lnTo>
                    <a:pt x="8942" y="1180"/>
                  </a:lnTo>
                  <a:cubicBezTo>
                    <a:pt x="8907" y="1061"/>
                    <a:pt x="8847" y="941"/>
                    <a:pt x="8752" y="846"/>
                  </a:cubicBezTo>
                  <a:cubicBezTo>
                    <a:pt x="8668" y="763"/>
                    <a:pt x="8549" y="715"/>
                    <a:pt x="8406" y="715"/>
                  </a:cubicBezTo>
                  <a:cubicBezTo>
                    <a:pt x="8049" y="715"/>
                    <a:pt x="7728" y="894"/>
                    <a:pt x="7537" y="1180"/>
                  </a:cubicBezTo>
                  <a:lnTo>
                    <a:pt x="7418" y="1358"/>
                  </a:lnTo>
                  <a:cubicBezTo>
                    <a:pt x="7335" y="1453"/>
                    <a:pt x="7240" y="1513"/>
                    <a:pt x="7121" y="1513"/>
                  </a:cubicBezTo>
                  <a:lnTo>
                    <a:pt x="7121" y="1001"/>
                  </a:lnTo>
                  <a:lnTo>
                    <a:pt x="7144" y="1001"/>
                  </a:lnTo>
                  <a:cubicBezTo>
                    <a:pt x="7311" y="1001"/>
                    <a:pt x="7442" y="858"/>
                    <a:pt x="7442" y="703"/>
                  </a:cubicBezTo>
                  <a:lnTo>
                    <a:pt x="7442" y="299"/>
                  </a:lnTo>
                  <a:cubicBezTo>
                    <a:pt x="7442" y="132"/>
                    <a:pt x="7311" y="1"/>
                    <a:pt x="714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61"/>
            <p:cNvSpPr/>
            <p:nvPr/>
          </p:nvSpPr>
          <p:spPr>
            <a:xfrm>
              <a:off x="1590638" y="2834153"/>
              <a:ext cx="88501" cy="84754"/>
            </a:xfrm>
            <a:custGeom>
              <a:rect b="b" l="l" r="r" t="t"/>
              <a:pathLst>
                <a:path extrusionOk="0" h="2669" w="2787">
                  <a:moveTo>
                    <a:pt x="1358" y="488"/>
                  </a:moveTo>
                  <a:lnTo>
                    <a:pt x="1596" y="977"/>
                  </a:lnTo>
                  <a:cubicBezTo>
                    <a:pt x="1632" y="1036"/>
                    <a:pt x="1668" y="1072"/>
                    <a:pt x="1751" y="1084"/>
                  </a:cubicBezTo>
                  <a:lnTo>
                    <a:pt x="2299" y="1155"/>
                  </a:lnTo>
                  <a:lnTo>
                    <a:pt x="1929" y="1548"/>
                  </a:lnTo>
                  <a:cubicBezTo>
                    <a:pt x="1882" y="1596"/>
                    <a:pt x="1870" y="1655"/>
                    <a:pt x="1870" y="1715"/>
                  </a:cubicBezTo>
                  <a:lnTo>
                    <a:pt x="1953" y="2263"/>
                  </a:lnTo>
                  <a:lnTo>
                    <a:pt x="1465" y="2012"/>
                  </a:lnTo>
                  <a:cubicBezTo>
                    <a:pt x="1429" y="1989"/>
                    <a:pt x="1406" y="1989"/>
                    <a:pt x="1370" y="1989"/>
                  </a:cubicBezTo>
                  <a:cubicBezTo>
                    <a:pt x="1346" y="1989"/>
                    <a:pt x="1310" y="1989"/>
                    <a:pt x="1287" y="2012"/>
                  </a:cubicBezTo>
                  <a:lnTo>
                    <a:pt x="798" y="2263"/>
                  </a:lnTo>
                  <a:lnTo>
                    <a:pt x="882" y="1715"/>
                  </a:lnTo>
                  <a:cubicBezTo>
                    <a:pt x="894" y="1655"/>
                    <a:pt x="870" y="1596"/>
                    <a:pt x="822" y="1548"/>
                  </a:cubicBezTo>
                  <a:lnTo>
                    <a:pt x="417" y="1155"/>
                  </a:lnTo>
                  <a:lnTo>
                    <a:pt x="977" y="1084"/>
                  </a:lnTo>
                  <a:cubicBezTo>
                    <a:pt x="1036" y="1072"/>
                    <a:pt x="1096" y="1036"/>
                    <a:pt x="1120" y="977"/>
                  </a:cubicBezTo>
                  <a:lnTo>
                    <a:pt x="1358" y="488"/>
                  </a:lnTo>
                  <a:close/>
                  <a:moveTo>
                    <a:pt x="1406" y="0"/>
                  </a:moveTo>
                  <a:cubicBezTo>
                    <a:pt x="1334" y="0"/>
                    <a:pt x="1275" y="48"/>
                    <a:pt x="1239" y="107"/>
                  </a:cubicBezTo>
                  <a:lnTo>
                    <a:pt x="917" y="774"/>
                  </a:lnTo>
                  <a:lnTo>
                    <a:pt x="179" y="881"/>
                  </a:lnTo>
                  <a:cubicBezTo>
                    <a:pt x="108" y="893"/>
                    <a:pt x="48" y="941"/>
                    <a:pt x="36" y="1012"/>
                  </a:cubicBezTo>
                  <a:cubicBezTo>
                    <a:pt x="1" y="1084"/>
                    <a:pt x="36" y="1155"/>
                    <a:pt x="84" y="1203"/>
                  </a:cubicBezTo>
                  <a:lnTo>
                    <a:pt x="620" y="1727"/>
                  </a:lnTo>
                  <a:lnTo>
                    <a:pt x="501" y="2453"/>
                  </a:lnTo>
                  <a:cubicBezTo>
                    <a:pt x="477" y="2524"/>
                    <a:pt x="513" y="2608"/>
                    <a:pt x="572" y="2632"/>
                  </a:cubicBezTo>
                  <a:cubicBezTo>
                    <a:pt x="604" y="2657"/>
                    <a:pt x="639" y="2669"/>
                    <a:pt x="674" y="2669"/>
                  </a:cubicBezTo>
                  <a:cubicBezTo>
                    <a:pt x="705" y="2669"/>
                    <a:pt x="735" y="2660"/>
                    <a:pt x="763" y="2644"/>
                  </a:cubicBezTo>
                  <a:lnTo>
                    <a:pt x="1417" y="2310"/>
                  </a:lnTo>
                  <a:lnTo>
                    <a:pt x="2072" y="2644"/>
                  </a:lnTo>
                  <a:cubicBezTo>
                    <a:pt x="2108" y="2667"/>
                    <a:pt x="2132" y="2667"/>
                    <a:pt x="2168" y="2667"/>
                  </a:cubicBezTo>
                  <a:cubicBezTo>
                    <a:pt x="2203" y="2667"/>
                    <a:pt x="2239" y="2644"/>
                    <a:pt x="2263" y="2632"/>
                  </a:cubicBezTo>
                  <a:cubicBezTo>
                    <a:pt x="2322" y="2584"/>
                    <a:pt x="2358" y="2513"/>
                    <a:pt x="2346" y="2453"/>
                  </a:cubicBezTo>
                  <a:lnTo>
                    <a:pt x="2227" y="1727"/>
                  </a:lnTo>
                  <a:lnTo>
                    <a:pt x="2763" y="1203"/>
                  </a:lnTo>
                  <a:cubicBezTo>
                    <a:pt x="2775" y="1155"/>
                    <a:pt x="2787" y="1084"/>
                    <a:pt x="2775" y="1012"/>
                  </a:cubicBezTo>
                  <a:cubicBezTo>
                    <a:pt x="2739" y="941"/>
                    <a:pt x="2703" y="893"/>
                    <a:pt x="2620" y="881"/>
                  </a:cubicBezTo>
                  <a:lnTo>
                    <a:pt x="1894" y="774"/>
                  </a:lnTo>
                  <a:lnTo>
                    <a:pt x="1572" y="107"/>
                  </a:lnTo>
                  <a:cubicBezTo>
                    <a:pt x="1537" y="48"/>
                    <a:pt x="1465" y="0"/>
                    <a:pt x="140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4" name="Google Shape;574;p61"/>
          <p:cNvGrpSpPr/>
          <p:nvPr/>
        </p:nvGrpSpPr>
        <p:grpSpPr>
          <a:xfrm>
            <a:off x="4207761" y="2874408"/>
            <a:ext cx="286338" cy="263096"/>
            <a:chOff x="1952836" y="2774422"/>
            <a:chExt cx="372835" cy="342573"/>
          </a:xfrm>
        </p:grpSpPr>
        <p:sp>
          <p:nvSpPr>
            <p:cNvPr id="575" name="Google Shape;575;p61"/>
            <p:cNvSpPr/>
            <p:nvPr/>
          </p:nvSpPr>
          <p:spPr>
            <a:xfrm>
              <a:off x="2076490" y="3057581"/>
              <a:ext cx="40869" cy="40869"/>
            </a:xfrm>
            <a:custGeom>
              <a:rect b="b" l="l" r="r" t="t"/>
              <a:pathLst>
                <a:path extrusionOk="0" h="1287" w="1287">
                  <a:moveTo>
                    <a:pt x="643" y="346"/>
                  </a:moveTo>
                  <a:cubicBezTo>
                    <a:pt x="810" y="346"/>
                    <a:pt x="941" y="477"/>
                    <a:pt x="941" y="644"/>
                  </a:cubicBezTo>
                  <a:cubicBezTo>
                    <a:pt x="941" y="811"/>
                    <a:pt x="810" y="941"/>
                    <a:pt x="643" y="941"/>
                  </a:cubicBezTo>
                  <a:cubicBezTo>
                    <a:pt x="476" y="941"/>
                    <a:pt x="345" y="811"/>
                    <a:pt x="345" y="644"/>
                  </a:cubicBezTo>
                  <a:cubicBezTo>
                    <a:pt x="345" y="477"/>
                    <a:pt x="476" y="346"/>
                    <a:pt x="643" y="346"/>
                  </a:cubicBezTo>
                  <a:close/>
                  <a:moveTo>
                    <a:pt x="643" y="1"/>
                  </a:moveTo>
                  <a:cubicBezTo>
                    <a:pt x="286" y="1"/>
                    <a:pt x="0" y="287"/>
                    <a:pt x="0" y="644"/>
                  </a:cubicBezTo>
                  <a:cubicBezTo>
                    <a:pt x="0" y="1001"/>
                    <a:pt x="286" y="1287"/>
                    <a:pt x="643" y="1287"/>
                  </a:cubicBezTo>
                  <a:cubicBezTo>
                    <a:pt x="1000" y="1287"/>
                    <a:pt x="1286" y="1001"/>
                    <a:pt x="1286" y="644"/>
                  </a:cubicBezTo>
                  <a:cubicBezTo>
                    <a:pt x="1286" y="287"/>
                    <a:pt x="1000" y="1"/>
                    <a:pt x="6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61"/>
            <p:cNvSpPr/>
            <p:nvPr/>
          </p:nvSpPr>
          <p:spPr>
            <a:xfrm>
              <a:off x="2208432" y="3057581"/>
              <a:ext cx="40869" cy="40869"/>
            </a:xfrm>
            <a:custGeom>
              <a:rect b="b" l="l" r="r" t="t"/>
              <a:pathLst>
                <a:path extrusionOk="0" h="1287" w="1287">
                  <a:moveTo>
                    <a:pt x="643" y="346"/>
                  </a:moveTo>
                  <a:cubicBezTo>
                    <a:pt x="810" y="346"/>
                    <a:pt x="941" y="477"/>
                    <a:pt x="941" y="644"/>
                  </a:cubicBezTo>
                  <a:cubicBezTo>
                    <a:pt x="941" y="811"/>
                    <a:pt x="810" y="941"/>
                    <a:pt x="643" y="941"/>
                  </a:cubicBezTo>
                  <a:cubicBezTo>
                    <a:pt x="477" y="941"/>
                    <a:pt x="346" y="811"/>
                    <a:pt x="346" y="644"/>
                  </a:cubicBezTo>
                  <a:cubicBezTo>
                    <a:pt x="346" y="477"/>
                    <a:pt x="477" y="346"/>
                    <a:pt x="643" y="346"/>
                  </a:cubicBezTo>
                  <a:close/>
                  <a:moveTo>
                    <a:pt x="643" y="1"/>
                  </a:moveTo>
                  <a:cubicBezTo>
                    <a:pt x="286" y="1"/>
                    <a:pt x="0" y="287"/>
                    <a:pt x="0" y="644"/>
                  </a:cubicBezTo>
                  <a:cubicBezTo>
                    <a:pt x="0" y="1001"/>
                    <a:pt x="286" y="1287"/>
                    <a:pt x="643" y="1287"/>
                  </a:cubicBezTo>
                  <a:cubicBezTo>
                    <a:pt x="1001" y="1287"/>
                    <a:pt x="1286" y="1001"/>
                    <a:pt x="1286" y="644"/>
                  </a:cubicBezTo>
                  <a:cubicBezTo>
                    <a:pt x="1286" y="287"/>
                    <a:pt x="1001" y="1"/>
                    <a:pt x="6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61"/>
            <p:cNvSpPr/>
            <p:nvPr/>
          </p:nvSpPr>
          <p:spPr>
            <a:xfrm>
              <a:off x="1952836" y="2774422"/>
              <a:ext cx="372835" cy="342573"/>
            </a:xfrm>
            <a:custGeom>
              <a:rect b="b" l="l" r="r" t="t"/>
              <a:pathLst>
                <a:path extrusionOk="0" h="10788" w="11741">
                  <a:moveTo>
                    <a:pt x="5382" y="1988"/>
                  </a:moveTo>
                  <a:lnTo>
                    <a:pt x="5382" y="3001"/>
                  </a:lnTo>
                  <a:lnTo>
                    <a:pt x="4359" y="3001"/>
                  </a:lnTo>
                  <a:lnTo>
                    <a:pt x="4359" y="1988"/>
                  </a:lnTo>
                  <a:close/>
                  <a:moveTo>
                    <a:pt x="6752" y="1988"/>
                  </a:moveTo>
                  <a:lnTo>
                    <a:pt x="6752" y="3001"/>
                  </a:lnTo>
                  <a:lnTo>
                    <a:pt x="5728" y="3001"/>
                  </a:lnTo>
                  <a:lnTo>
                    <a:pt x="5728" y="1988"/>
                  </a:lnTo>
                  <a:close/>
                  <a:moveTo>
                    <a:pt x="8121" y="1988"/>
                  </a:moveTo>
                  <a:lnTo>
                    <a:pt x="8121" y="3001"/>
                  </a:lnTo>
                  <a:lnTo>
                    <a:pt x="7097" y="3001"/>
                  </a:lnTo>
                  <a:lnTo>
                    <a:pt x="7097" y="1988"/>
                  </a:lnTo>
                  <a:close/>
                  <a:moveTo>
                    <a:pt x="9490" y="1988"/>
                  </a:moveTo>
                  <a:lnTo>
                    <a:pt x="9490" y="3001"/>
                  </a:lnTo>
                  <a:lnTo>
                    <a:pt x="8466" y="3001"/>
                  </a:lnTo>
                  <a:lnTo>
                    <a:pt x="8466" y="1988"/>
                  </a:lnTo>
                  <a:close/>
                  <a:moveTo>
                    <a:pt x="10324" y="1988"/>
                  </a:moveTo>
                  <a:lnTo>
                    <a:pt x="10085" y="3001"/>
                  </a:lnTo>
                  <a:lnTo>
                    <a:pt x="9847" y="3001"/>
                  </a:lnTo>
                  <a:lnTo>
                    <a:pt x="9847" y="1988"/>
                  </a:lnTo>
                  <a:close/>
                  <a:moveTo>
                    <a:pt x="4001" y="2000"/>
                  </a:moveTo>
                  <a:lnTo>
                    <a:pt x="4001" y="3012"/>
                  </a:lnTo>
                  <a:lnTo>
                    <a:pt x="3311" y="3012"/>
                  </a:lnTo>
                  <a:lnTo>
                    <a:pt x="2965" y="2000"/>
                  </a:lnTo>
                  <a:close/>
                  <a:moveTo>
                    <a:pt x="10014" y="3334"/>
                  </a:moveTo>
                  <a:lnTo>
                    <a:pt x="9847" y="4048"/>
                  </a:lnTo>
                  <a:lnTo>
                    <a:pt x="9847" y="3334"/>
                  </a:lnTo>
                  <a:close/>
                  <a:moveTo>
                    <a:pt x="4013" y="3334"/>
                  </a:moveTo>
                  <a:lnTo>
                    <a:pt x="4013" y="4370"/>
                  </a:lnTo>
                  <a:lnTo>
                    <a:pt x="3823" y="4370"/>
                  </a:lnTo>
                  <a:lnTo>
                    <a:pt x="3454" y="3334"/>
                  </a:lnTo>
                  <a:close/>
                  <a:moveTo>
                    <a:pt x="5371" y="3334"/>
                  </a:moveTo>
                  <a:lnTo>
                    <a:pt x="5371" y="4370"/>
                  </a:lnTo>
                  <a:lnTo>
                    <a:pt x="4347" y="4370"/>
                  </a:lnTo>
                  <a:lnTo>
                    <a:pt x="4347" y="3334"/>
                  </a:lnTo>
                  <a:close/>
                  <a:moveTo>
                    <a:pt x="6752" y="3334"/>
                  </a:moveTo>
                  <a:lnTo>
                    <a:pt x="6752" y="4370"/>
                  </a:lnTo>
                  <a:lnTo>
                    <a:pt x="5728" y="4370"/>
                  </a:lnTo>
                  <a:lnTo>
                    <a:pt x="5728" y="3334"/>
                  </a:lnTo>
                  <a:close/>
                  <a:moveTo>
                    <a:pt x="8121" y="3358"/>
                  </a:moveTo>
                  <a:lnTo>
                    <a:pt x="8121" y="4382"/>
                  </a:lnTo>
                  <a:lnTo>
                    <a:pt x="7097" y="4382"/>
                  </a:lnTo>
                  <a:lnTo>
                    <a:pt x="7097" y="3358"/>
                  </a:lnTo>
                  <a:close/>
                  <a:moveTo>
                    <a:pt x="9514" y="3358"/>
                  </a:moveTo>
                  <a:lnTo>
                    <a:pt x="9514" y="4382"/>
                  </a:lnTo>
                  <a:lnTo>
                    <a:pt x="8478" y="4382"/>
                  </a:lnTo>
                  <a:lnTo>
                    <a:pt x="8478" y="3358"/>
                  </a:lnTo>
                  <a:close/>
                  <a:moveTo>
                    <a:pt x="4001" y="4727"/>
                  </a:moveTo>
                  <a:lnTo>
                    <a:pt x="4001" y="4941"/>
                  </a:lnTo>
                  <a:lnTo>
                    <a:pt x="3930" y="4727"/>
                  </a:lnTo>
                  <a:close/>
                  <a:moveTo>
                    <a:pt x="5371" y="4715"/>
                  </a:moveTo>
                  <a:lnTo>
                    <a:pt x="5371" y="5525"/>
                  </a:lnTo>
                  <a:cubicBezTo>
                    <a:pt x="5297" y="5521"/>
                    <a:pt x="5230" y="5520"/>
                    <a:pt x="5167" y="5520"/>
                  </a:cubicBezTo>
                  <a:cubicBezTo>
                    <a:pt x="5049" y="5520"/>
                    <a:pt x="4947" y="5524"/>
                    <a:pt x="4854" y="5524"/>
                  </a:cubicBezTo>
                  <a:cubicBezTo>
                    <a:pt x="4666" y="5524"/>
                    <a:pt x="4516" y="5507"/>
                    <a:pt x="4347" y="5406"/>
                  </a:cubicBezTo>
                  <a:lnTo>
                    <a:pt x="4347" y="4715"/>
                  </a:lnTo>
                  <a:close/>
                  <a:moveTo>
                    <a:pt x="6752" y="4727"/>
                  </a:moveTo>
                  <a:lnTo>
                    <a:pt x="6752" y="5525"/>
                  </a:lnTo>
                  <a:lnTo>
                    <a:pt x="5728" y="5525"/>
                  </a:lnTo>
                  <a:lnTo>
                    <a:pt x="5728" y="4727"/>
                  </a:lnTo>
                  <a:close/>
                  <a:moveTo>
                    <a:pt x="8121" y="4727"/>
                  </a:moveTo>
                  <a:lnTo>
                    <a:pt x="8121" y="5525"/>
                  </a:lnTo>
                  <a:lnTo>
                    <a:pt x="7097" y="5525"/>
                  </a:lnTo>
                  <a:lnTo>
                    <a:pt x="7097" y="4727"/>
                  </a:lnTo>
                  <a:close/>
                  <a:moveTo>
                    <a:pt x="9490" y="4727"/>
                  </a:moveTo>
                  <a:lnTo>
                    <a:pt x="9490" y="5525"/>
                  </a:lnTo>
                  <a:lnTo>
                    <a:pt x="8466" y="5525"/>
                  </a:lnTo>
                  <a:lnTo>
                    <a:pt x="8466" y="4727"/>
                  </a:lnTo>
                  <a:close/>
                  <a:moveTo>
                    <a:pt x="4537" y="8680"/>
                  </a:moveTo>
                  <a:cubicBezTo>
                    <a:pt x="5025" y="8680"/>
                    <a:pt x="5418" y="9085"/>
                    <a:pt x="5418" y="9561"/>
                  </a:cubicBezTo>
                  <a:cubicBezTo>
                    <a:pt x="5418" y="10037"/>
                    <a:pt x="5025" y="10442"/>
                    <a:pt x="4537" y="10442"/>
                  </a:cubicBezTo>
                  <a:cubicBezTo>
                    <a:pt x="4049" y="10442"/>
                    <a:pt x="3656" y="10049"/>
                    <a:pt x="3656" y="9561"/>
                  </a:cubicBezTo>
                  <a:cubicBezTo>
                    <a:pt x="3656" y="9085"/>
                    <a:pt x="4049" y="8680"/>
                    <a:pt x="4537" y="8680"/>
                  </a:cubicBezTo>
                  <a:close/>
                  <a:moveTo>
                    <a:pt x="8692" y="8680"/>
                  </a:moveTo>
                  <a:cubicBezTo>
                    <a:pt x="9181" y="8680"/>
                    <a:pt x="9573" y="9085"/>
                    <a:pt x="9573" y="9561"/>
                  </a:cubicBezTo>
                  <a:cubicBezTo>
                    <a:pt x="9573" y="10037"/>
                    <a:pt x="9181" y="10442"/>
                    <a:pt x="8692" y="10442"/>
                  </a:cubicBezTo>
                  <a:cubicBezTo>
                    <a:pt x="8204" y="10442"/>
                    <a:pt x="7811" y="10049"/>
                    <a:pt x="7811" y="9561"/>
                  </a:cubicBezTo>
                  <a:cubicBezTo>
                    <a:pt x="7811" y="9085"/>
                    <a:pt x="8204" y="8680"/>
                    <a:pt x="8692" y="8680"/>
                  </a:cubicBezTo>
                  <a:close/>
                  <a:moveTo>
                    <a:pt x="620" y="0"/>
                  </a:moveTo>
                  <a:cubicBezTo>
                    <a:pt x="287" y="0"/>
                    <a:pt x="1" y="286"/>
                    <a:pt x="1" y="631"/>
                  </a:cubicBezTo>
                  <a:cubicBezTo>
                    <a:pt x="1" y="976"/>
                    <a:pt x="287" y="1250"/>
                    <a:pt x="620" y="1250"/>
                  </a:cubicBezTo>
                  <a:lnTo>
                    <a:pt x="1394" y="1250"/>
                  </a:lnTo>
                  <a:lnTo>
                    <a:pt x="2346" y="3965"/>
                  </a:lnTo>
                  <a:cubicBezTo>
                    <a:pt x="2374" y="4029"/>
                    <a:pt x="2444" y="4072"/>
                    <a:pt x="2513" y="4072"/>
                  </a:cubicBezTo>
                  <a:cubicBezTo>
                    <a:pt x="2533" y="4072"/>
                    <a:pt x="2553" y="4068"/>
                    <a:pt x="2573" y="4060"/>
                  </a:cubicBezTo>
                  <a:cubicBezTo>
                    <a:pt x="2668" y="4036"/>
                    <a:pt x="2704" y="3929"/>
                    <a:pt x="2680" y="3846"/>
                  </a:cubicBezTo>
                  <a:cubicBezTo>
                    <a:pt x="1739" y="1191"/>
                    <a:pt x="1692" y="1072"/>
                    <a:pt x="1692" y="1072"/>
                  </a:cubicBezTo>
                  <a:cubicBezTo>
                    <a:pt x="1656" y="965"/>
                    <a:pt x="1561" y="905"/>
                    <a:pt x="1441" y="905"/>
                  </a:cubicBezTo>
                  <a:lnTo>
                    <a:pt x="620" y="905"/>
                  </a:lnTo>
                  <a:cubicBezTo>
                    <a:pt x="465" y="905"/>
                    <a:pt x="346" y="774"/>
                    <a:pt x="346" y="631"/>
                  </a:cubicBezTo>
                  <a:cubicBezTo>
                    <a:pt x="346" y="464"/>
                    <a:pt x="477" y="345"/>
                    <a:pt x="620" y="345"/>
                  </a:cubicBezTo>
                  <a:lnTo>
                    <a:pt x="1441" y="345"/>
                  </a:lnTo>
                  <a:cubicBezTo>
                    <a:pt x="1787" y="345"/>
                    <a:pt x="2084" y="536"/>
                    <a:pt x="2215" y="845"/>
                  </a:cubicBezTo>
                  <a:cubicBezTo>
                    <a:pt x="2418" y="1429"/>
                    <a:pt x="3585" y="4703"/>
                    <a:pt x="3751" y="5191"/>
                  </a:cubicBezTo>
                  <a:cubicBezTo>
                    <a:pt x="3870" y="5548"/>
                    <a:pt x="4287" y="5882"/>
                    <a:pt x="4775" y="5882"/>
                  </a:cubicBezTo>
                  <a:lnTo>
                    <a:pt x="10978" y="5882"/>
                  </a:lnTo>
                  <a:cubicBezTo>
                    <a:pt x="11145" y="5882"/>
                    <a:pt x="11264" y="6013"/>
                    <a:pt x="11264" y="6168"/>
                  </a:cubicBezTo>
                  <a:cubicBezTo>
                    <a:pt x="11264" y="6322"/>
                    <a:pt x="11133" y="6441"/>
                    <a:pt x="10978" y="6441"/>
                  </a:cubicBezTo>
                  <a:lnTo>
                    <a:pt x="4775" y="6441"/>
                  </a:lnTo>
                  <a:cubicBezTo>
                    <a:pt x="4108" y="6441"/>
                    <a:pt x="3489" y="6049"/>
                    <a:pt x="3227" y="5417"/>
                  </a:cubicBezTo>
                  <a:lnTo>
                    <a:pt x="2882" y="4453"/>
                  </a:lnTo>
                  <a:cubicBezTo>
                    <a:pt x="2863" y="4377"/>
                    <a:pt x="2791" y="4339"/>
                    <a:pt x="2720" y="4339"/>
                  </a:cubicBezTo>
                  <a:cubicBezTo>
                    <a:pt x="2702" y="4339"/>
                    <a:pt x="2684" y="4341"/>
                    <a:pt x="2668" y="4346"/>
                  </a:cubicBezTo>
                  <a:cubicBezTo>
                    <a:pt x="2573" y="4382"/>
                    <a:pt x="2525" y="4477"/>
                    <a:pt x="2561" y="4572"/>
                  </a:cubicBezTo>
                  <a:cubicBezTo>
                    <a:pt x="2846" y="5275"/>
                    <a:pt x="2846" y="5596"/>
                    <a:pt x="3180" y="6013"/>
                  </a:cubicBezTo>
                  <a:lnTo>
                    <a:pt x="2799" y="6560"/>
                  </a:lnTo>
                  <a:cubicBezTo>
                    <a:pt x="2215" y="7394"/>
                    <a:pt x="2715" y="8549"/>
                    <a:pt x="3716" y="8680"/>
                  </a:cubicBezTo>
                  <a:cubicBezTo>
                    <a:pt x="2918" y="9418"/>
                    <a:pt x="3442" y="10787"/>
                    <a:pt x="4549" y="10787"/>
                  </a:cubicBezTo>
                  <a:cubicBezTo>
                    <a:pt x="5656" y="10787"/>
                    <a:pt x="6168" y="9454"/>
                    <a:pt x="5394" y="8692"/>
                  </a:cubicBezTo>
                  <a:lnTo>
                    <a:pt x="7871" y="8692"/>
                  </a:lnTo>
                  <a:cubicBezTo>
                    <a:pt x="7085" y="9454"/>
                    <a:pt x="7621" y="10787"/>
                    <a:pt x="8716" y="10787"/>
                  </a:cubicBezTo>
                  <a:cubicBezTo>
                    <a:pt x="9823" y="10787"/>
                    <a:pt x="10335" y="9454"/>
                    <a:pt x="9562" y="8692"/>
                  </a:cubicBezTo>
                  <a:lnTo>
                    <a:pt x="9788" y="8692"/>
                  </a:lnTo>
                  <a:cubicBezTo>
                    <a:pt x="10133" y="8692"/>
                    <a:pt x="10419" y="8406"/>
                    <a:pt x="10419" y="8073"/>
                  </a:cubicBezTo>
                  <a:cubicBezTo>
                    <a:pt x="10419" y="7727"/>
                    <a:pt x="10133" y="7442"/>
                    <a:pt x="9788" y="7442"/>
                  </a:cubicBezTo>
                  <a:lnTo>
                    <a:pt x="8228" y="7442"/>
                  </a:lnTo>
                  <a:cubicBezTo>
                    <a:pt x="8133" y="7442"/>
                    <a:pt x="8061" y="7513"/>
                    <a:pt x="8061" y="7608"/>
                  </a:cubicBezTo>
                  <a:cubicBezTo>
                    <a:pt x="8061" y="7692"/>
                    <a:pt x="8133" y="7775"/>
                    <a:pt x="8228" y="7775"/>
                  </a:cubicBezTo>
                  <a:lnTo>
                    <a:pt x="9788" y="7775"/>
                  </a:lnTo>
                  <a:cubicBezTo>
                    <a:pt x="9954" y="7775"/>
                    <a:pt x="10074" y="7906"/>
                    <a:pt x="10074" y="8049"/>
                  </a:cubicBezTo>
                  <a:cubicBezTo>
                    <a:pt x="10074" y="8215"/>
                    <a:pt x="9943" y="8335"/>
                    <a:pt x="9788" y="8335"/>
                  </a:cubicBezTo>
                  <a:lnTo>
                    <a:pt x="3930" y="8335"/>
                  </a:lnTo>
                  <a:cubicBezTo>
                    <a:pt x="3108" y="8335"/>
                    <a:pt x="2620" y="7418"/>
                    <a:pt x="3096" y="6739"/>
                  </a:cubicBezTo>
                  <a:lnTo>
                    <a:pt x="3442" y="6251"/>
                  </a:lnTo>
                  <a:cubicBezTo>
                    <a:pt x="3573" y="6382"/>
                    <a:pt x="3739" y="6489"/>
                    <a:pt x="3906" y="6560"/>
                  </a:cubicBezTo>
                  <a:lnTo>
                    <a:pt x="3573" y="7072"/>
                  </a:lnTo>
                  <a:cubicBezTo>
                    <a:pt x="3358" y="7370"/>
                    <a:pt x="3573" y="7775"/>
                    <a:pt x="3942" y="7775"/>
                  </a:cubicBezTo>
                  <a:lnTo>
                    <a:pt x="7609" y="7775"/>
                  </a:lnTo>
                  <a:cubicBezTo>
                    <a:pt x="7692" y="7775"/>
                    <a:pt x="7764" y="7692"/>
                    <a:pt x="7764" y="7608"/>
                  </a:cubicBezTo>
                  <a:cubicBezTo>
                    <a:pt x="7764" y="7513"/>
                    <a:pt x="7692" y="7442"/>
                    <a:pt x="7609" y="7442"/>
                  </a:cubicBezTo>
                  <a:lnTo>
                    <a:pt x="3942" y="7442"/>
                  </a:lnTo>
                  <a:cubicBezTo>
                    <a:pt x="3847" y="7442"/>
                    <a:pt x="3811" y="7334"/>
                    <a:pt x="3847" y="7263"/>
                  </a:cubicBezTo>
                  <a:lnTo>
                    <a:pt x="4251" y="6703"/>
                  </a:lnTo>
                  <a:cubicBezTo>
                    <a:pt x="4465" y="6762"/>
                    <a:pt x="4535" y="6775"/>
                    <a:pt x="5134" y="6775"/>
                  </a:cubicBezTo>
                  <a:cubicBezTo>
                    <a:pt x="5630" y="6775"/>
                    <a:pt x="6490" y="6766"/>
                    <a:pt x="8097" y="6766"/>
                  </a:cubicBezTo>
                  <a:cubicBezTo>
                    <a:pt x="8881" y="6766"/>
                    <a:pt x="9842" y="6768"/>
                    <a:pt x="11026" y="6775"/>
                  </a:cubicBezTo>
                  <a:cubicBezTo>
                    <a:pt x="11371" y="6775"/>
                    <a:pt x="11645" y="6489"/>
                    <a:pt x="11645" y="6144"/>
                  </a:cubicBezTo>
                  <a:cubicBezTo>
                    <a:pt x="11598" y="5810"/>
                    <a:pt x="11312" y="5525"/>
                    <a:pt x="10966" y="5525"/>
                  </a:cubicBezTo>
                  <a:lnTo>
                    <a:pt x="10788" y="5525"/>
                  </a:lnTo>
                  <a:lnTo>
                    <a:pt x="11598" y="2048"/>
                  </a:lnTo>
                  <a:cubicBezTo>
                    <a:pt x="11740" y="1393"/>
                    <a:pt x="11252" y="762"/>
                    <a:pt x="10562" y="762"/>
                  </a:cubicBezTo>
                  <a:lnTo>
                    <a:pt x="7252" y="762"/>
                  </a:lnTo>
                  <a:cubicBezTo>
                    <a:pt x="7156" y="762"/>
                    <a:pt x="7085" y="834"/>
                    <a:pt x="7085" y="929"/>
                  </a:cubicBezTo>
                  <a:cubicBezTo>
                    <a:pt x="7085" y="1012"/>
                    <a:pt x="7156" y="1096"/>
                    <a:pt x="7252" y="1096"/>
                  </a:cubicBezTo>
                  <a:lnTo>
                    <a:pt x="10562" y="1096"/>
                  </a:lnTo>
                  <a:cubicBezTo>
                    <a:pt x="11026" y="1096"/>
                    <a:pt x="11359" y="1524"/>
                    <a:pt x="11252" y="1953"/>
                  </a:cubicBezTo>
                  <a:lnTo>
                    <a:pt x="10431" y="5525"/>
                  </a:lnTo>
                  <a:lnTo>
                    <a:pt x="9847" y="5525"/>
                  </a:lnTo>
                  <a:cubicBezTo>
                    <a:pt x="9943" y="5144"/>
                    <a:pt x="10585" y="2369"/>
                    <a:pt x="10705" y="1869"/>
                  </a:cubicBezTo>
                  <a:cubicBezTo>
                    <a:pt x="10728" y="1762"/>
                    <a:pt x="10645" y="1655"/>
                    <a:pt x="10538" y="1655"/>
                  </a:cubicBezTo>
                  <a:lnTo>
                    <a:pt x="2858" y="1655"/>
                  </a:lnTo>
                  <a:lnTo>
                    <a:pt x="2668" y="1096"/>
                  </a:lnTo>
                  <a:lnTo>
                    <a:pt x="6621" y="1096"/>
                  </a:lnTo>
                  <a:cubicBezTo>
                    <a:pt x="6716" y="1096"/>
                    <a:pt x="6787" y="1012"/>
                    <a:pt x="6787" y="929"/>
                  </a:cubicBezTo>
                  <a:cubicBezTo>
                    <a:pt x="6787" y="834"/>
                    <a:pt x="6716" y="762"/>
                    <a:pt x="6621" y="762"/>
                  </a:cubicBezTo>
                  <a:lnTo>
                    <a:pt x="2549" y="762"/>
                  </a:lnTo>
                  <a:cubicBezTo>
                    <a:pt x="2394" y="334"/>
                    <a:pt x="1965" y="0"/>
                    <a:pt x="144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8" name="Google Shape;578;p61"/>
          <p:cNvGrpSpPr/>
          <p:nvPr/>
        </p:nvGrpSpPr>
        <p:grpSpPr>
          <a:xfrm>
            <a:off x="7283837" y="3297152"/>
            <a:ext cx="260926" cy="292166"/>
            <a:chOff x="3079916" y="2744477"/>
            <a:chExt cx="332729" cy="372518"/>
          </a:xfrm>
        </p:grpSpPr>
        <p:sp>
          <p:nvSpPr>
            <p:cNvPr id="579" name="Google Shape;579;p61"/>
            <p:cNvSpPr/>
            <p:nvPr/>
          </p:nvSpPr>
          <p:spPr>
            <a:xfrm>
              <a:off x="3079916" y="2840504"/>
              <a:ext cx="313454" cy="276491"/>
            </a:xfrm>
            <a:custGeom>
              <a:rect b="b" l="l" r="r" t="t"/>
              <a:pathLst>
                <a:path extrusionOk="0" h="8707" w="9871">
                  <a:moveTo>
                    <a:pt x="2993" y="1"/>
                  </a:moveTo>
                  <a:cubicBezTo>
                    <a:pt x="2768" y="1"/>
                    <a:pt x="2560" y="25"/>
                    <a:pt x="2370" y="74"/>
                  </a:cubicBezTo>
                  <a:cubicBezTo>
                    <a:pt x="1739" y="241"/>
                    <a:pt x="1179" y="646"/>
                    <a:pt x="750" y="1205"/>
                  </a:cubicBezTo>
                  <a:cubicBezTo>
                    <a:pt x="250" y="1860"/>
                    <a:pt x="0" y="2694"/>
                    <a:pt x="0" y="3622"/>
                  </a:cubicBezTo>
                  <a:cubicBezTo>
                    <a:pt x="0" y="4575"/>
                    <a:pt x="429" y="5825"/>
                    <a:pt x="1120" y="6896"/>
                  </a:cubicBezTo>
                  <a:cubicBezTo>
                    <a:pt x="1882" y="8039"/>
                    <a:pt x="2751" y="8706"/>
                    <a:pt x="3525" y="8706"/>
                  </a:cubicBezTo>
                  <a:cubicBezTo>
                    <a:pt x="3846" y="8706"/>
                    <a:pt x="4156" y="8670"/>
                    <a:pt x="4441" y="8575"/>
                  </a:cubicBezTo>
                  <a:cubicBezTo>
                    <a:pt x="4596" y="8534"/>
                    <a:pt x="4760" y="8513"/>
                    <a:pt x="4924" y="8513"/>
                  </a:cubicBezTo>
                  <a:cubicBezTo>
                    <a:pt x="5087" y="8513"/>
                    <a:pt x="5251" y="8534"/>
                    <a:pt x="5406" y="8575"/>
                  </a:cubicBezTo>
                  <a:cubicBezTo>
                    <a:pt x="5703" y="8670"/>
                    <a:pt x="6013" y="8706"/>
                    <a:pt x="6311" y="8706"/>
                  </a:cubicBezTo>
                  <a:cubicBezTo>
                    <a:pt x="7085" y="8706"/>
                    <a:pt x="7978" y="8051"/>
                    <a:pt x="8728" y="6896"/>
                  </a:cubicBezTo>
                  <a:cubicBezTo>
                    <a:pt x="9418" y="5837"/>
                    <a:pt x="9835" y="4587"/>
                    <a:pt x="9835" y="3622"/>
                  </a:cubicBezTo>
                  <a:cubicBezTo>
                    <a:pt x="9871" y="2920"/>
                    <a:pt x="9716" y="2301"/>
                    <a:pt x="9454" y="1753"/>
                  </a:cubicBezTo>
                  <a:cubicBezTo>
                    <a:pt x="9420" y="1677"/>
                    <a:pt x="9351" y="1637"/>
                    <a:pt x="9275" y="1637"/>
                  </a:cubicBezTo>
                  <a:cubicBezTo>
                    <a:pt x="9244" y="1637"/>
                    <a:pt x="9211" y="1644"/>
                    <a:pt x="9180" y="1658"/>
                  </a:cubicBezTo>
                  <a:cubicBezTo>
                    <a:pt x="9085" y="1705"/>
                    <a:pt x="9049" y="1824"/>
                    <a:pt x="9097" y="1932"/>
                  </a:cubicBezTo>
                  <a:cubicBezTo>
                    <a:pt x="9347" y="2420"/>
                    <a:pt x="9466" y="3003"/>
                    <a:pt x="9466" y="3622"/>
                  </a:cubicBezTo>
                  <a:cubicBezTo>
                    <a:pt x="9466" y="4503"/>
                    <a:pt x="9061" y="5682"/>
                    <a:pt x="8406" y="6670"/>
                  </a:cubicBezTo>
                  <a:cubicBezTo>
                    <a:pt x="7739" y="7694"/>
                    <a:pt x="6966" y="8313"/>
                    <a:pt x="6323" y="8313"/>
                  </a:cubicBezTo>
                  <a:cubicBezTo>
                    <a:pt x="6061" y="8313"/>
                    <a:pt x="5775" y="8266"/>
                    <a:pt x="5525" y="8194"/>
                  </a:cubicBezTo>
                  <a:cubicBezTo>
                    <a:pt x="5328" y="8135"/>
                    <a:pt x="5126" y="8105"/>
                    <a:pt x="4925" y="8105"/>
                  </a:cubicBezTo>
                  <a:cubicBezTo>
                    <a:pt x="4724" y="8105"/>
                    <a:pt x="4525" y="8135"/>
                    <a:pt x="4334" y="8194"/>
                  </a:cubicBezTo>
                  <a:cubicBezTo>
                    <a:pt x="4084" y="8266"/>
                    <a:pt x="3798" y="8313"/>
                    <a:pt x="3525" y="8313"/>
                  </a:cubicBezTo>
                  <a:cubicBezTo>
                    <a:pt x="2894" y="8313"/>
                    <a:pt x="2120" y="7694"/>
                    <a:pt x="1441" y="6670"/>
                  </a:cubicBezTo>
                  <a:cubicBezTo>
                    <a:pt x="786" y="5682"/>
                    <a:pt x="393" y="4503"/>
                    <a:pt x="393" y="3622"/>
                  </a:cubicBezTo>
                  <a:cubicBezTo>
                    <a:pt x="393" y="2789"/>
                    <a:pt x="631" y="2039"/>
                    <a:pt x="1060" y="1443"/>
                  </a:cubicBezTo>
                  <a:cubicBezTo>
                    <a:pt x="1429" y="955"/>
                    <a:pt x="1941" y="598"/>
                    <a:pt x="2453" y="467"/>
                  </a:cubicBezTo>
                  <a:cubicBezTo>
                    <a:pt x="2608" y="425"/>
                    <a:pt x="2783" y="405"/>
                    <a:pt x="2975" y="405"/>
                  </a:cubicBezTo>
                  <a:cubicBezTo>
                    <a:pt x="3270" y="405"/>
                    <a:pt x="3605" y="452"/>
                    <a:pt x="3965" y="539"/>
                  </a:cubicBezTo>
                  <a:cubicBezTo>
                    <a:pt x="4025" y="550"/>
                    <a:pt x="4096" y="574"/>
                    <a:pt x="4156" y="586"/>
                  </a:cubicBezTo>
                  <a:cubicBezTo>
                    <a:pt x="4165" y="587"/>
                    <a:pt x="4174" y="588"/>
                    <a:pt x="4183" y="588"/>
                  </a:cubicBezTo>
                  <a:cubicBezTo>
                    <a:pt x="4278" y="588"/>
                    <a:pt x="4361" y="529"/>
                    <a:pt x="4394" y="431"/>
                  </a:cubicBezTo>
                  <a:cubicBezTo>
                    <a:pt x="4406" y="336"/>
                    <a:pt x="4346" y="229"/>
                    <a:pt x="4239" y="193"/>
                  </a:cubicBezTo>
                  <a:lnTo>
                    <a:pt x="4060" y="158"/>
                  </a:lnTo>
                  <a:cubicBezTo>
                    <a:pt x="3674" y="52"/>
                    <a:pt x="3316" y="1"/>
                    <a:pt x="299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61"/>
            <p:cNvSpPr/>
            <p:nvPr/>
          </p:nvSpPr>
          <p:spPr>
            <a:xfrm>
              <a:off x="3244375" y="2840250"/>
              <a:ext cx="124416" cy="45727"/>
            </a:xfrm>
            <a:custGeom>
              <a:rect b="b" l="l" r="r" t="t"/>
              <a:pathLst>
                <a:path extrusionOk="0" h="1440" w="3918">
                  <a:moveTo>
                    <a:pt x="1721" y="0"/>
                  </a:moveTo>
                  <a:cubicBezTo>
                    <a:pt x="1391" y="0"/>
                    <a:pt x="1027" y="53"/>
                    <a:pt x="632" y="154"/>
                  </a:cubicBezTo>
                  <a:cubicBezTo>
                    <a:pt x="477" y="189"/>
                    <a:pt x="334" y="213"/>
                    <a:pt x="191" y="237"/>
                  </a:cubicBezTo>
                  <a:cubicBezTo>
                    <a:pt x="96" y="249"/>
                    <a:pt x="1" y="356"/>
                    <a:pt x="12" y="463"/>
                  </a:cubicBezTo>
                  <a:cubicBezTo>
                    <a:pt x="35" y="563"/>
                    <a:pt x="120" y="643"/>
                    <a:pt x="218" y="643"/>
                  </a:cubicBezTo>
                  <a:cubicBezTo>
                    <a:pt x="225" y="643"/>
                    <a:pt x="232" y="643"/>
                    <a:pt x="239" y="642"/>
                  </a:cubicBezTo>
                  <a:cubicBezTo>
                    <a:pt x="405" y="630"/>
                    <a:pt x="572" y="582"/>
                    <a:pt x="727" y="547"/>
                  </a:cubicBezTo>
                  <a:cubicBezTo>
                    <a:pt x="1080" y="460"/>
                    <a:pt x="1412" y="413"/>
                    <a:pt x="1708" y="413"/>
                  </a:cubicBezTo>
                  <a:cubicBezTo>
                    <a:pt x="1901" y="413"/>
                    <a:pt x="2079" y="433"/>
                    <a:pt x="2239" y="475"/>
                  </a:cubicBezTo>
                  <a:cubicBezTo>
                    <a:pt x="2727" y="606"/>
                    <a:pt x="3203" y="928"/>
                    <a:pt x="3561" y="1368"/>
                  </a:cubicBezTo>
                  <a:cubicBezTo>
                    <a:pt x="3608" y="1416"/>
                    <a:pt x="3668" y="1439"/>
                    <a:pt x="3703" y="1439"/>
                  </a:cubicBezTo>
                  <a:cubicBezTo>
                    <a:pt x="3751" y="1439"/>
                    <a:pt x="3799" y="1428"/>
                    <a:pt x="3822" y="1404"/>
                  </a:cubicBezTo>
                  <a:cubicBezTo>
                    <a:pt x="3918" y="1309"/>
                    <a:pt x="3918" y="1189"/>
                    <a:pt x="3858" y="1106"/>
                  </a:cubicBezTo>
                  <a:cubicBezTo>
                    <a:pt x="3441" y="594"/>
                    <a:pt x="2894" y="225"/>
                    <a:pt x="2322" y="70"/>
                  </a:cubicBezTo>
                  <a:cubicBezTo>
                    <a:pt x="2138" y="23"/>
                    <a:pt x="1937" y="0"/>
                    <a:pt x="172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61"/>
            <p:cNvSpPr/>
            <p:nvPr/>
          </p:nvSpPr>
          <p:spPr>
            <a:xfrm>
              <a:off x="3198267" y="2744477"/>
              <a:ext cx="214378" cy="145279"/>
            </a:xfrm>
            <a:custGeom>
              <a:rect b="b" l="l" r="r" t="t"/>
              <a:pathLst>
                <a:path extrusionOk="0" h="4575" w="6751">
                  <a:moveTo>
                    <a:pt x="4113" y="1"/>
                  </a:moveTo>
                  <a:cubicBezTo>
                    <a:pt x="3977" y="1"/>
                    <a:pt x="3841" y="10"/>
                    <a:pt x="3703" y="26"/>
                  </a:cubicBezTo>
                  <a:cubicBezTo>
                    <a:pt x="3060" y="74"/>
                    <a:pt x="2500" y="407"/>
                    <a:pt x="2060" y="1026"/>
                  </a:cubicBezTo>
                  <a:cubicBezTo>
                    <a:pt x="1786" y="1407"/>
                    <a:pt x="1643" y="1777"/>
                    <a:pt x="1607" y="1884"/>
                  </a:cubicBezTo>
                  <a:lnTo>
                    <a:pt x="1083" y="2693"/>
                  </a:lnTo>
                  <a:cubicBezTo>
                    <a:pt x="929" y="2241"/>
                    <a:pt x="786" y="1955"/>
                    <a:pt x="774" y="1943"/>
                  </a:cubicBezTo>
                  <a:cubicBezTo>
                    <a:pt x="742" y="1871"/>
                    <a:pt x="666" y="1837"/>
                    <a:pt x="595" y="1837"/>
                  </a:cubicBezTo>
                  <a:cubicBezTo>
                    <a:pt x="560" y="1837"/>
                    <a:pt x="527" y="1844"/>
                    <a:pt x="500" y="1860"/>
                  </a:cubicBezTo>
                  <a:cubicBezTo>
                    <a:pt x="393" y="1896"/>
                    <a:pt x="369" y="2039"/>
                    <a:pt x="417" y="2122"/>
                  </a:cubicBezTo>
                  <a:cubicBezTo>
                    <a:pt x="417" y="2134"/>
                    <a:pt x="869" y="3015"/>
                    <a:pt x="964" y="4158"/>
                  </a:cubicBezTo>
                  <a:cubicBezTo>
                    <a:pt x="810" y="4146"/>
                    <a:pt x="667" y="4098"/>
                    <a:pt x="560" y="4063"/>
                  </a:cubicBezTo>
                  <a:cubicBezTo>
                    <a:pt x="429" y="4003"/>
                    <a:pt x="381" y="3944"/>
                    <a:pt x="381" y="3920"/>
                  </a:cubicBezTo>
                  <a:cubicBezTo>
                    <a:pt x="381" y="3824"/>
                    <a:pt x="286" y="3729"/>
                    <a:pt x="191" y="3729"/>
                  </a:cubicBezTo>
                  <a:cubicBezTo>
                    <a:pt x="83" y="3729"/>
                    <a:pt x="0" y="3824"/>
                    <a:pt x="0" y="3920"/>
                  </a:cubicBezTo>
                  <a:cubicBezTo>
                    <a:pt x="0" y="4039"/>
                    <a:pt x="60" y="4265"/>
                    <a:pt x="393" y="4432"/>
                  </a:cubicBezTo>
                  <a:cubicBezTo>
                    <a:pt x="607" y="4515"/>
                    <a:pt x="893" y="4575"/>
                    <a:pt x="1191" y="4575"/>
                  </a:cubicBezTo>
                  <a:cubicBezTo>
                    <a:pt x="1488" y="4575"/>
                    <a:pt x="1750" y="4515"/>
                    <a:pt x="1976" y="4432"/>
                  </a:cubicBezTo>
                  <a:cubicBezTo>
                    <a:pt x="2334" y="4265"/>
                    <a:pt x="2381" y="4039"/>
                    <a:pt x="2381" y="3920"/>
                  </a:cubicBezTo>
                  <a:cubicBezTo>
                    <a:pt x="2381" y="3824"/>
                    <a:pt x="2286" y="3729"/>
                    <a:pt x="2179" y="3729"/>
                  </a:cubicBezTo>
                  <a:cubicBezTo>
                    <a:pt x="2084" y="3729"/>
                    <a:pt x="1988" y="3824"/>
                    <a:pt x="1988" y="3920"/>
                  </a:cubicBezTo>
                  <a:cubicBezTo>
                    <a:pt x="1988" y="3944"/>
                    <a:pt x="1941" y="4003"/>
                    <a:pt x="1810" y="4063"/>
                  </a:cubicBezTo>
                  <a:cubicBezTo>
                    <a:pt x="1691" y="4122"/>
                    <a:pt x="1548" y="4146"/>
                    <a:pt x="1381" y="4158"/>
                  </a:cubicBezTo>
                  <a:cubicBezTo>
                    <a:pt x="1345" y="3801"/>
                    <a:pt x="1286" y="3479"/>
                    <a:pt x="1226" y="3193"/>
                  </a:cubicBezTo>
                  <a:lnTo>
                    <a:pt x="1917" y="2158"/>
                  </a:lnTo>
                  <a:cubicBezTo>
                    <a:pt x="1941" y="2158"/>
                    <a:pt x="1976" y="2169"/>
                    <a:pt x="2048" y="2181"/>
                  </a:cubicBezTo>
                  <a:cubicBezTo>
                    <a:pt x="2167" y="2229"/>
                    <a:pt x="2334" y="2312"/>
                    <a:pt x="2512" y="2420"/>
                  </a:cubicBezTo>
                  <a:cubicBezTo>
                    <a:pt x="2977" y="2693"/>
                    <a:pt x="3584" y="3027"/>
                    <a:pt x="4251" y="3027"/>
                  </a:cubicBezTo>
                  <a:cubicBezTo>
                    <a:pt x="4477" y="3027"/>
                    <a:pt x="4715" y="2991"/>
                    <a:pt x="4953" y="2896"/>
                  </a:cubicBezTo>
                  <a:cubicBezTo>
                    <a:pt x="6441" y="2312"/>
                    <a:pt x="6739" y="431"/>
                    <a:pt x="6739" y="348"/>
                  </a:cubicBezTo>
                  <a:cubicBezTo>
                    <a:pt x="6751" y="312"/>
                    <a:pt x="6727" y="229"/>
                    <a:pt x="6644" y="193"/>
                  </a:cubicBezTo>
                  <a:cubicBezTo>
                    <a:pt x="6614" y="169"/>
                    <a:pt x="6578" y="157"/>
                    <a:pt x="6541" y="157"/>
                  </a:cubicBezTo>
                  <a:cubicBezTo>
                    <a:pt x="6504" y="157"/>
                    <a:pt x="6465" y="169"/>
                    <a:pt x="6429" y="193"/>
                  </a:cubicBezTo>
                  <a:cubicBezTo>
                    <a:pt x="6298" y="275"/>
                    <a:pt x="6157" y="307"/>
                    <a:pt x="5995" y="307"/>
                  </a:cubicBezTo>
                  <a:cubicBezTo>
                    <a:pt x="5805" y="307"/>
                    <a:pt x="5586" y="263"/>
                    <a:pt x="5322" y="205"/>
                  </a:cubicBezTo>
                  <a:cubicBezTo>
                    <a:pt x="5274" y="193"/>
                    <a:pt x="5239" y="193"/>
                    <a:pt x="5191" y="169"/>
                  </a:cubicBezTo>
                  <a:cubicBezTo>
                    <a:pt x="5177" y="166"/>
                    <a:pt x="5163" y="165"/>
                    <a:pt x="5149" y="165"/>
                  </a:cubicBezTo>
                  <a:cubicBezTo>
                    <a:pt x="5057" y="165"/>
                    <a:pt x="4974" y="231"/>
                    <a:pt x="4953" y="324"/>
                  </a:cubicBezTo>
                  <a:cubicBezTo>
                    <a:pt x="4917" y="431"/>
                    <a:pt x="5001" y="526"/>
                    <a:pt x="5096" y="562"/>
                  </a:cubicBezTo>
                  <a:cubicBezTo>
                    <a:pt x="5144" y="574"/>
                    <a:pt x="5191" y="574"/>
                    <a:pt x="5239" y="586"/>
                  </a:cubicBezTo>
                  <a:cubicBezTo>
                    <a:pt x="5513" y="648"/>
                    <a:pt x="5761" y="703"/>
                    <a:pt x="6002" y="703"/>
                  </a:cubicBezTo>
                  <a:cubicBezTo>
                    <a:pt x="6085" y="703"/>
                    <a:pt x="6168" y="697"/>
                    <a:pt x="6251" y="681"/>
                  </a:cubicBezTo>
                  <a:lnTo>
                    <a:pt x="6251" y="681"/>
                  </a:lnTo>
                  <a:cubicBezTo>
                    <a:pt x="6096" y="1217"/>
                    <a:pt x="5691" y="2217"/>
                    <a:pt x="4786" y="2550"/>
                  </a:cubicBezTo>
                  <a:cubicBezTo>
                    <a:pt x="4600" y="2622"/>
                    <a:pt x="4417" y="2652"/>
                    <a:pt x="4237" y="2652"/>
                  </a:cubicBezTo>
                  <a:cubicBezTo>
                    <a:pt x="3671" y="2652"/>
                    <a:pt x="3146" y="2351"/>
                    <a:pt x="2703" y="2098"/>
                  </a:cubicBezTo>
                  <a:cubicBezTo>
                    <a:pt x="2465" y="1955"/>
                    <a:pt x="2262" y="1836"/>
                    <a:pt x="2084" y="1777"/>
                  </a:cubicBezTo>
                  <a:cubicBezTo>
                    <a:pt x="2286" y="1336"/>
                    <a:pt x="2810" y="503"/>
                    <a:pt x="3727" y="431"/>
                  </a:cubicBezTo>
                  <a:cubicBezTo>
                    <a:pt x="3850" y="420"/>
                    <a:pt x="3970" y="415"/>
                    <a:pt x="4092" y="415"/>
                  </a:cubicBezTo>
                  <a:cubicBezTo>
                    <a:pt x="4241" y="415"/>
                    <a:pt x="4391" y="423"/>
                    <a:pt x="4548" y="443"/>
                  </a:cubicBezTo>
                  <a:cubicBezTo>
                    <a:pt x="4556" y="444"/>
                    <a:pt x="4564" y="444"/>
                    <a:pt x="4571" y="444"/>
                  </a:cubicBezTo>
                  <a:cubicBezTo>
                    <a:pt x="4670" y="444"/>
                    <a:pt x="4763" y="375"/>
                    <a:pt x="4774" y="264"/>
                  </a:cubicBezTo>
                  <a:cubicBezTo>
                    <a:pt x="4786" y="157"/>
                    <a:pt x="4715" y="50"/>
                    <a:pt x="4596" y="38"/>
                  </a:cubicBezTo>
                  <a:cubicBezTo>
                    <a:pt x="4430" y="13"/>
                    <a:pt x="4271" y="1"/>
                    <a:pt x="411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2" name="Google Shape;582;p61"/>
          <p:cNvGrpSpPr/>
          <p:nvPr/>
        </p:nvGrpSpPr>
        <p:grpSpPr>
          <a:xfrm>
            <a:off x="716693" y="3734448"/>
            <a:ext cx="281167" cy="296777"/>
            <a:chOff x="3620576" y="2745525"/>
            <a:chExt cx="336889" cy="355592"/>
          </a:xfrm>
        </p:grpSpPr>
        <p:sp>
          <p:nvSpPr>
            <p:cNvPr id="583" name="Google Shape;583;p61"/>
            <p:cNvSpPr/>
            <p:nvPr/>
          </p:nvSpPr>
          <p:spPr>
            <a:xfrm>
              <a:off x="3620576" y="2745525"/>
              <a:ext cx="336889" cy="355592"/>
            </a:xfrm>
            <a:custGeom>
              <a:rect b="b" l="l" r="r" t="t"/>
              <a:pathLst>
                <a:path extrusionOk="0" h="11198" w="10609">
                  <a:moveTo>
                    <a:pt x="9856" y="0"/>
                  </a:moveTo>
                  <a:cubicBezTo>
                    <a:pt x="9825" y="0"/>
                    <a:pt x="9794" y="2"/>
                    <a:pt x="9763" y="5"/>
                  </a:cubicBezTo>
                  <a:lnTo>
                    <a:pt x="3310" y="1148"/>
                  </a:lnTo>
                  <a:cubicBezTo>
                    <a:pt x="2965" y="1208"/>
                    <a:pt x="2691" y="1505"/>
                    <a:pt x="2691" y="1863"/>
                  </a:cubicBezTo>
                  <a:lnTo>
                    <a:pt x="2691" y="7161"/>
                  </a:lnTo>
                  <a:cubicBezTo>
                    <a:pt x="2512" y="7101"/>
                    <a:pt x="2324" y="7075"/>
                    <a:pt x="2134" y="7075"/>
                  </a:cubicBezTo>
                  <a:cubicBezTo>
                    <a:pt x="2098" y="7075"/>
                    <a:pt x="2061" y="7076"/>
                    <a:pt x="2024" y="7078"/>
                  </a:cubicBezTo>
                  <a:cubicBezTo>
                    <a:pt x="1489" y="7089"/>
                    <a:pt x="1000" y="7304"/>
                    <a:pt x="608" y="7685"/>
                  </a:cubicBezTo>
                  <a:cubicBezTo>
                    <a:pt x="238" y="8078"/>
                    <a:pt x="12" y="8566"/>
                    <a:pt x="12" y="9102"/>
                  </a:cubicBezTo>
                  <a:cubicBezTo>
                    <a:pt x="0" y="9661"/>
                    <a:pt x="227" y="10185"/>
                    <a:pt x="608" y="10590"/>
                  </a:cubicBezTo>
                  <a:cubicBezTo>
                    <a:pt x="1000" y="10971"/>
                    <a:pt x="1524" y="11197"/>
                    <a:pt x="2072" y="11197"/>
                  </a:cubicBezTo>
                  <a:lnTo>
                    <a:pt x="2096" y="11197"/>
                  </a:lnTo>
                  <a:cubicBezTo>
                    <a:pt x="3215" y="11185"/>
                    <a:pt x="4120" y="10245"/>
                    <a:pt x="4120" y="9114"/>
                  </a:cubicBezTo>
                  <a:lnTo>
                    <a:pt x="4120" y="4934"/>
                  </a:lnTo>
                  <a:cubicBezTo>
                    <a:pt x="4120" y="4827"/>
                    <a:pt x="4037" y="4744"/>
                    <a:pt x="3929" y="4744"/>
                  </a:cubicBezTo>
                  <a:cubicBezTo>
                    <a:pt x="3822" y="4744"/>
                    <a:pt x="3739" y="4827"/>
                    <a:pt x="3739" y="4934"/>
                  </a:cubicBezTo>
                  <a:lnTo>
                    <a:pt x="3739" y="9114"/>
                  </a:lnTo>
                  <a:cubicBezTo>
                    <a:pt x="3739" y="10042"/>
                    <a:pt x="3013" y="10780"/>
                    <a:pt x="2096" y="10792"/>
                  </a:cubicBezTo>
                  <a:lnTo>
                    <a:pt x="2072" y="10792"/>
                  </a:lnTo>
                  <a:cubicBezTo>
                    <a:pt x="1620" y="10792"/>
                    <a:pt x="1203" y="10614"/>
                    <a:pt x="893" y="10304"/>
                  </a:cubicBezTo>
                  <a:cubicBezTo>
                    <a:pt x="572" y="9983"/>
                    <a:pt x="405" y="9566"/>
                    <a:pt x="405" y="9102"/>
                  </a:cubicBezTo>
                  <a:cubicBezTo>
                    <a:pt x="417" y="8221"/>
                    <a:pt x="1143" y="7494"/>
                    <a:pt x="2024" y="7482"/>
                  </a:cubicBezTo>
                  <a:cubicBezTo>
                    <a:pt x="2298" y="7482"/>
                    <a:pt x="2560" y="7518"/>
                    <a:pt x="2798" y="7637"/>
                  </a:cubicBezTo>
                  <a:cubicBezTo>
                    <a:pt x="2826" y="7654"/>
                    <a:pt x="2856" y="7663"/>
                    <a:pt x="2886" y="7663"/>
                  </a:cubicBezTo>
                  <a:cubicBezTo>
                    <a:pt x="2922" y="7663"/>
                    <a:pt x="2957" y="7651"/>
                    <a:pt x="2989" y="7625"/>
                  </a:cubicBezTo>
                  <a:cubicBezTo>
                    <a:pt x="3048" y="7601"/>
                    <a:pt x="3084" y="7518"/>
                    <a:pt x="3084" y="7459"/>
                  </a:cubicBezTo>
                  <a:lnTo>
                    <a:pt x="3084" y="1863"/>
                  </a:lnTo>
                  <a:cubicBezTo>
                    <a:pt x="3084" y="1708"/>
                    <a:pt x="3203" y="1565"/>
                    <a:pt x="3346" y="1541"/>
                  </a:cubicBezTo>
                  <a:lnTo>
                    <a:pt x="9811" y="398"/>
                  </a:lnTo>
                  <a:cubicBezTo>
                    <a:pt x="9834" y="393"/>
                    <a:pt x="9856" y="391"/>
                    <a:pt x="9877" y="391"/>
                  </a:cubicBezTo>
                  <a:cubicBezTo>
                    <a:pt x="9953" y="391"/>
                    <a:pt x="10017" y="423"/>
                    <a:pt x="10073" y="470"/>
                  </a:cubicBezTo>
                  <a:cubicBezTo>
                    <a:pt x="10156" y="529"/>
                    <a:pt x="10192" y="612"/>
                    <a:pt x="10192" y="720"/>
                  </a:cubicBezTo>
                  <a:lnTo>
                    <a:pt x="10192" y="2910"/>
                  </a:lnTo>
                  <a:cubicBezTo>
                    <a:pt x="10192" y="3018"/>
                    <a:pt x="10287" y="3101"/>
                    <a:pt x="10394" y="3101"/>
                  </a:cubicBezTo>
                  <a:cubicBezTo>
                    <a:pt x="10490" y="3101"/>
                    <a:pt x="10585" y="3018"/>
                    <a:pt x="10585" y="2910"/>
                  </a:cubicBezTo>
                  <a:lnTo>
                    <a:pt x="10585" y="720"/>
                  </a:lnTo>
                  <a:cubicBezTo>
                    <a:pt x="10609" y="529"/>
                    <a:pt x="10525" y="315"/>
                    <a:pt x="10359" y="172"/>
                  </a:cubicBezTo>
                  <a:cubicBezTo>
                    <a:pt x="10216" y="60"/>
                    <a:pt x="10039" y="0"/>
                    <a:pt x="985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61"/>
            <p:cNvSpPr/>
            <p:nvPr/>
          </p:nvSpPr>
          <p:spPr>
            <a:xfrm>
              <a:off x="3738896" y="2800747"/>
              <a:ext cx="218570" cy="258771"/>
            </a:xfrm>
            <a:custGeom>
              <a:rect b="b" l="l" r="r" t="t"/>
              <a:pathLst>
                <a:path extrusionOk="0" h="8149" w="6883">
                  <a:moveTo>
                    <a:pt x="5651" y="0"/>
                  </a:moveTo>
                  <a:cubicBezTo>
                    <a:pt x="5637" y="0"/>
                    <a:pt x="5623" y="2"/>
                    <a:pt x="5609" y="5"/>
                  </a:cubicBezTo>
                  <a:lnTo>
                    <a:pt x="156" y="981"/>
                  </a:lnTo>
                  <a:cubicBezTo>
                    <a:pt x="72" y="993"/>
                    <a:pt x="1" y="1076"/>
                    <a:pt x="1" y="1171"/>
                  </a:cubicBezTo>
                  <a:lnTo>
                    <a:pt x="1" y="2267"/>
                  </a:lnTo>
                  <a:cubicBezTo>
                    <a:pt x="1" y="2374"/>
                    <a:pt x="84" y="2469"/>
                    <a:pt x="191" y="2469"/>
                  </a:cubicBezTo>
                  <a:cubicBezTo>
                    <a:pt x="287" y="2469"/>
                    <a:pt x="382" y="2374"/>
                    <a:pt x="382" y="2267"/>
                  </a:cubicBezTo>
                  <a:lnTo>
                    <a:pt x="382" y="1338"/>
                  </a:lnTo>
                  <a:lnTo>
                    <a:pt x="5430" y="445"/>
                  </a:lnTo>
                  <a:lnTo>
                    <a:pt x="5430" y="4112"/>
                  </a:lnTo>
                  <a:cubicBezTo>
                    <a:pt x="5241" y="4052"/>
                    <a:pt x="5051" y="4026"/>
                    <a:pt x="4862" y="4026"/>
                  </a:cubicBezTo>
                  <a:cubicBezTo>
                    <a:pt x="4825" y="4026"/>
                    <a:pt x="4788" y="4027"/>
                    <a:pt x="4752" y="4029"/>
                  </a:cubicBezTo>
                  <a:cubicBezTo>
                    <a:pt x="4216" y="4041"/>
                    <a:pt x="3728" y="4243"/>
                    <a:pt x="3347" y="4636"/>
                  </a:cubicBezTo>
                  <a:cubicBezTo>
                    <a:pt x="2966" y="5029"/>
                    <a:pt x="2751" y="5517"/>
                    <a:pt x="2751" y="6053"/>
                  </a:cubicBezTo>
                  <a:cubicBezTo>
                    <a:pt x="2727" y="6613"/>
                    <a:pt x="2954" y="7136"/>
                    <a:pt x="3347" y="7541"/>
                  </a:cubicBezTo>
                  <a:cubicBezTo>
                    <a:pt x="3728" y="7922"/>
                    <a:pt x="4251" y="8148"/>
                    <a:pt x="4799" y="8148"/>
                  </a:cubicBezTo>
                  <a:lnTo>
                    <a:pt x="4835" y="8148"/>
                  </a:lnTo>
                  <a:cubicBezTo>
                    <a:pt x="5942" y="8137"/>
                    <a:pt x="6859" y="7196"/>
                    <a:pt x="6859" y="6065"/>
                  </a:cubicBezTo>
                  <a:lnTo>
                    <a:pt x="6859" y="2148"/>
                  </a:lnTo>
                  <a:cubicBezTo>
                    <a:pt x="6883" y="2017"/>
                    <a:pt x="6799" y="1933"/>
                    <a:pt x="6692" y="1933"/>
                  </a:cubicBezTo>
                  <a:cubicBezTo>
                    <a:pt x="6585" y="1933"/>
                    <a:pt x="6502" y="2017"/>
                    <a:pt x="6502" y="2124"/>
                  </a:cubicBezTo>
                  <a:lnTo>
                    <a:pt x="6502" y="6041"/>
                  </a:lnTo>
                  <a:cubicBezTo>
                    <a:pt x="6502" y="6958"/>
                    <a:pt x="5775" y="7708"/>
                    <a:pt x="4859" y="7720"/>
                  </a:cubicBezTo>
                  <a:lnTo>
                    <a:pt x="4835" y="7720"/>
                  </a:lnTo>
                  <a:cubicBezTo>
                    <a:pt x="4382" y="7720"/>
                    <a:pt x="3966" y="7541"/>
                    <a:pt x="3656" y="7232"/>
                  </a:cubicBezTo>
                  <a:cubicBezTo>
                    <a:pt x="3335" y="6898"/>
                    <a:pt x="3168" y="6482"/>
                    <a:pt x="3168" y="6017"/>
                  </a:cubicBezTo>
                  <a:cubicBezTo>
                    <a:pt x="3180" y="5148"/>
                    <a:pt x="3906" y="4410"/>
                    <a:pt x="4787" y="4398"/>
                  </a:cubicBezTo>
                  <a:cubicBezTo>
                    <a:pt x="5061" y="4398"/>
                    <a:pt x="5323" y="4446"/>
                    <a:pt x="5561" y="4565"/>
                  </a:cubicBezTo>
                  <a:cubicBezTo>
                    <a:pt x="5588" y="4575"/>
                    <a:pt x="5617" y="4581"/>
                    <a:pt x="5646" y="4581"/>
                  </a:cubicBezTo>
                  <a:cubicBezTo>
                    <a:pt x="5683" y="4581"/>
                    <a:pt x="5719" y="4572"/>
                    <a:pt x="5752" y="4553"/>
                  </a:cubicBezTo>
                  <a:cubicBezTo>
                    <a:pt x="5811" y="4517"/>
                    <a:pt x="5847" y="4446"/>
                    <a:pt x="5847" y="4386"/>
                  </a:cubicBezTo>
                  <a:lnTo>
                    <a:pt x="5847" y="207"/>
                  </a:lnTo>
                  <a:cubicBezTo>
                    <a:pt x="5847" y="147"/>
                    <a:pt x="5811" y="88"/>
                    <a:pt x="5775" y="52"/>
                  </a:cubicBezTo>
                  <a:cubicBezTo>
                    <a:pt x="5739" y="16"/>
                    <a:pt x="5696" y="0"/>
                    <a:pt x="565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5" name="Google Shape;585;p61"/>
          <p:cNvGrpSpPr/>
          <p:nvPr/>
        </p:nvGrpSpPr>
        <p:grpSpPr>
          <a:xfrm>
            <a:off x="3771991" y="2866047"/>
            <a:ext cx="293131" cy="279819"/>
            <a:chOff x="4126815" y="2760704"/>
            <a:chExt cx="380393" cy="363118"/>
          </a:xfrm>
        </p:grpSpPr>
        <p:sp>
          <p:nvSpPr>
            <p:cNvPr id="586" name="Google Shape;586;p61"/>
            <p:cNvSpPr/>
            <p:nvPr/>
          </p:nvSpPr>
          <p:spPr>
            <a:xfrm>
              <a:off x="4219825" y="2822435"/>
              <a:ext cx="103267" cy="29056"/>
            </a:xfrm>
            <a:custGeom>
              <a:rect b="b" l="l" r="r" t="t"/>
              <a:pathLst>
                <a:path extrusionOk="0" h="915" w="3252">
                  <a:moveTo>
                    <a:pt x="1620" y="0"/>
                  </a:moveTo>
                  <a:cubicBezTo>
                    <a:pt x="1025" y="0"/>
                    <a:pt x="477" y="215"/>
                    <a:pt x="60" y="631"/>
                  </a:cubicBezTo>
                  <a:cubicBezTo>
                    <a:pt x="1" y="691"/>
                    <a:pt x="1" y="810"/>
                    <a:pt x="60" y="869"/>
                  </a:cubicBezTo>
                  <a:cubicBezTo>
                    <a:pt x="90" y="899"/>
                    <a:pt x="132" y="914"/>
                    <a:pt x="175" y="914"/>
                  </a:cubicBezTo>
                  <a:cubicBezTo>
                    <a:pt x="218" y="914"/>
                    <a:pt x="263" y="899"/>
                    <a:pt x="298" y="869"/>
                  </a:cubicBezTo>
                  <a:cubicBezTo>
                    <a:pt x="656" y="512"/>
                    <a:pt x="1120" y="322"/>
                    <a:pt x="1620" y="322"/>
                  </a:cubicBezTo>
                  <a:cubicBezTo>
                    <a:pt x="2132" y="322"/>
                    <a:pt x="2596" y="512"/>
                    <a:pt x="2953" y="869"/>
                  </a:cubicBezTo>
                  <a:cubicBezTo>
                    <a:pt x="2983" y="899"/>
                    <a:pt x="3028" y="914"/>
                    <a:pt x="3073" y="914"/>
                  </a:cubicBezTo>
                  <a:cubicBezTo>
                    <a:pt x="3117" y="914"/>
                    <a:pt x="3162" y="899"/>
                    <a:pt x="3192" y="869"/>
                  </a:cubicBezTo>
                  <a:cubicBezTo>
                    <a:pt x="3251" y="810"/>
                    <a:pt x="3251" y="691"/>
                    <a:pt x="3192" y="631"/>
                  </a:cubicBezTo>
                  <a:cubicBezTo>
                    <a:pt x="2775" y="215"/>
                    <a:pt x="2215" y="0"/>
                    <a:pt x="162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61"/>
            <p:cNvSpPr/>
            <p:nvPr/>
          </p:nvSpPr>
          <p:spPr>
            <a:xfrm>
              <a:off x="4126815" y="2760704"/>
              <a:ext cx="380393" cy="363118"/>
            </a:xfrm>
            <a:custGeom>
              <a:rect b="b" l="l" r="r" t="t"/>
              <a:pathLst>
                <a:path extrusionOk="0" h="11435" w="11979">
                  <a:moveTo>
                    <a:pt x="7621" y="6921"/>
                  </a:moveTo>
                  <a:lnTo>
                    <a:pt x="8061" y="7373"/>
                  </a:lnTo>
                  <a:lnTo>
                    <a:pt x="7787" y="7659"/>
                  </a:lnTo>
                  <a:lnTo>
                    <a:pt x="7335" y="7207"/>
                  </a:lnTo>
                  <a:cubicBezTo>
                    <a:pt x="7442" y="7123"/>
                    <a:pt x="7526" y="7016"/>
                    <a:pt x="7621" y="6921"/>
                  </a:cubicBezTo>
                  <a:close/>
                  <a:moveTo>
                    <a:pt x="4552" y="328"/>
                  </a:moveTo>
                  <a:cubicBezTo>
                    <a:pt x="5525" y="328"/>
                    <a:pt x="6496" y="700"/>
                    <a:pt x="7228" y="1444"/>
                  </a:cubicBezTo>
                  <a:cubicBezTo>
                    <a:pt x="8645" y="2861"/>
                    <a:pt x="8704" y="5076"/>
                    <a:pt x="7466" y="6564"/>
                  </a:cubicBezTo>
                  <a:cubicBezTo>
                    <a:pt x="7311" y="6766"/>
                    <a:pt x="7156" y="6909"/>
                    <a:pt x="6978" y="7064"/>
                  </a:cubicBezTo>
                  <a:cubicBezTo>
                    <a:pt x="6279" y="7651"/>
                    <a:pt x="5417" y="7944"/>
                    <a:pt x="4554" y="7944"/>
                  </a:cubicBezTo>
                  <a:cubicBezTo>
                    <a:pt x="3579" y="7944"/>
                    <a:pt x="2603" y="7571"/>
                    <a:pt x="1858" y="6826"/>
                  </a:cubicBezTo>
                  <a:cubicBezTo>
                    <a:pt x="370" y="5338"/>
                    <a:pt x="370" y="2921"/>
                    <a:pt x="1858" y="1444"/>
                  </a:cubicBezTo>
                  <a:cubicBezTo>
                    <a:pt x="2602" y="700"/>
                    <a:pt x="3579" y="328"/>
                    <a:pt x="4552" y="328"/>
                  </a:cubicBezTo>
                  <a:close/>
                  <a:moveTo>
                    <a:pt x="8518" y="7440"/>
                  </a:moveTo>
                  <a:cubicBezTo>
                    <a:pt x="8550" y="7440"/>
                    <a:pt x="8580" y="7453"/>
                    <a:pt x="8597" y="7481"/>
                  </a:cubicBezTo>
                  <a:lnTo>
                    <a:pt x="9061" y="7897"/>
                  </a:lnTo>
                  <a:lnTo>
                    <a:pt x="8276" y="8683"/>
                  </a:lnTo>
                  <a:lnTo>
                    <a:pt x="7883" y="8195"/>
                  </a:lnTo>
                  <a:cubicBezTo>
                    <a:pt x="7847" y="8135"/>
                    <a:pt x="7847" y="8052"/>
                    <a:pt x="7883" y="8016"/>
                  </a:cubicBezTo>
                  <a:lnTo>
                    <a:pt x="8418" y="7481"/>
                  </a:lnTo>
                  <a:cubicBezTo>
                    <a:pt x="8444" y="7456"/>
                    <a:pt x="8482" y="7440"/>
                    <a:pt x="8518" y="7440"/>
                  </a:cubicBezTo>
                  <a:close/>
                  <a:moveTo>
                    <a:pt x="9335" y="8100"/>
                  </a:moveTo>
                  <a:lnTo>
                    <a:pt x="11252" y="9779"/>
                  </a:lnTo>
                  <a:cubicBezTo>
                    <a:pt x="11574" y="10064"/>
                    <a:pt x="11597" y="10576"/>
                    <a:pt x="11276" y="10886"/>
                  </a:cubicBezTo>
                  <a:cubicBezTo>
                    <a:pt x="11128" y="11033"/>
                    <a:pt x="10940" y="11105"/>
                    <a:pt x="10752" y="11105"/>
                  </a:cubicBezTo>
                  <a:cubicBezTo>
                    <a:pt x="10544" y="11105"/>
                    <a:pt x="10336" y="11018"/>
                    <a:pt x="10181" y="10850"/>
                  </a:cubicBezTo>
                  <a:lnTo>
                    <a:pt x="8514" y="8921"/>
                  </a:lnTo>
                  <a:lnTo>
                    <a:pt x="9335" y="8100"/>
                  </a:lnTo>
                  <a:close/>
                  <a:moveTo>
                    <a:pt x="4543" y="1"/>
                  </a:moveTo>
                  <a:cubicBezTo>
                    <a:pt x="3483" y="1"/>
                    <a:pt x="2424" y="402"/>
                    <a:pt x="1620" y="1206"/>
                  </a:cubicBezTo>
                  <a:cubicBezTo>
                    <a:pt x="1" y="2837"/>
                    <a:pt x="1" y="5457"/>
                    <a:pt x="1620" y="7064"/>
                  </a:cubicBezTo>
                  <a:cubicBezTo>
                    <a:pt x="2431" y="7875"/>
                    <a:pt x="3489" y="8272"/>
                    <a:pt x="4543" y="8272"/>
                  </a:cubicBezTo>
                  <a:cubicBezTo>
                    <a:pt x="5440" y="8272"/>
                    <a:pt x="6334" y="7985"/>
                    <a:pt x="7073" y="7421"/>
                  </a:cubicBezTo>
                  <a:lnTo>
                    <a:pt x="7561" y="7909"/>
                  </a:lnTo>
                  <a:cubicBezTo>
                    <a:pt x="7490" y="8076"/>
                    <a:pt x="7502" y="8278"/>
                    <a:pt x="7633" y="8409"/>
                  </a:cubicBezTo>
                  <a:lnTo>
                    <a:pt x="9954" y="11064"/>
                  </a:lnTo>
                  <a:cubicBezTo>
                    <a:pt x="10171" y="11312"/>
                    <a:pt x="10471" y="11434"/>
                    <a:pt x="10771" y="11434"/>
                  </a:cubicBezTo>
                  <a:cubicBezTo>
                    <a:pt x="11049" y="11434"/>
                    <a:pt x="11326" y="11330"/>
                    <a:pt x="11538" y="11124"/>
                  </a:cubicBezTo>
                  <a:cubicBezTo>
                    <a:pt x="11978" y="10671"/>
                    <a:pt x="11955" y="9945"/>
                    <a:pt x="11478" y="9540"/>
                  </a:cubicBezTo>
                  <a:lnTo>
                    <a:pt x="8823" y="7219"/>
                  </a:lnTo>
                  <a:cubicBezTo>
                    <a:pt x="8737" y="7139"/>
                    <a:pt x="8629" y="7104"/>
                    <a:pt x="8522" y="7104"/>
                  </a:cubicBezTo>
                  <a:cubicBezTo>
                    <a:pt x="8453" y="7104"/>
                    <a:pt x="8384" y="7119"/>
                    <a:pt x="8323" y="7147"/>
                  </a:cubicBezTo>
                  <a:lnTo>
                    <a:pt x="7823" y="6659"/>
                  </a:lnTo>
                  <a:cubicBezTo>
                    <a:pt x="9073" y="5052"/>
                    <a:pt x="8978" y="2694"/>
                    <a:pt x="7466" y="1206"/>
                  </a:cubicBezTo>
                  <a:cubicBezTo>
                    <a:pt x="6662" y="402"/>
                    <a:pt x="5603" y="1"/>
                    <a:pt x="45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61"/>
            <p:cNvSpPr/>
            <p:nvPr/>
          </p:nvSpPr>
          <p:spPr>
            <a:xfrm>
              <a:off x="4278826" y="2791379"/>
              <a:ext cx="103998" cy="201962"/>
            </a:xfrm>
            <a:custGeom>
              <a:rect b="b" l="l" r="r" t="t"/>
              <a:pathLst>
                <a:path extrusionOk="0" h="6360" w="3275">
                  <a:moveTo>
                    <a:pt x="191" y="0"/>
                  </a:moveTo>
                  <a:cubicBezTo>
                    <a:pt x="106" y="0"/>
                    <a:pt x="35" y="59"/>
                    <a:pt x="24" y="157"/>
                  </a:cubicBezTo>
                  <a:cubicBezTo>
                    <a:pt x="0" y="264"/>
                    <a:pt x="60" y="335"/>
                    <a:pt x="167" y="347"/>
                  </a:cubicBezTo>
                  <a:cubicBezTo>
                    <a:pt x="798" y="442"/>
                    <a:pt x="1345" y="716"/>
                    <a:pt x="1786" y="1169"/>
                  </a:cubicBezTo>
                  <a:cubicBezTo>
                    <a:pt x="2905" y="2288"/>
                    <a:pt x="2905" y="4110"/>
                    <a:pt x="1786" y="5229"/>
                  </a:cubicBezTo>
                  <a:cubicBezTo>
                    <a:pt x="1345" y="5645"/>
                    <a:pt x="774" y="5931"/>
                    <a:pt x="167" y="6015"/>
                  </a:cubicBezTo>
                  <a:cubicBezTo>
                    <a:pt x="83" y="6038"/>
                    <a:pt x="24" y="6122"/>
                    <a:pt x="24" y="6217"/>
                  </a:cubicBezTo>
                  <a:cubicBezTo>
                    <a:pt x="36" y="6300"/>
                    <a:pt x="107" y="6360"/>
                    <a:pt x="179" y="6360"/>
                  </a:cubicBezTo>
                  <a:lnTo>
                    <a:pt x="214" y="6360"/>
                  </a:lnTo>
                  <a:cubicBezTo>
                    <a:pt x="917" y="6253"/>
                    <a:pt x="1536" y="5943"/>
                    <a:pt x="2024" y="5455"/>
                  </a:cubicBezTo>
                  <a:cubicBezTo>
                    <a:pt x="3274" y="4205"/>
                    <a:pt x="3274" y="2169"/>
                    <a:pt x="2024" y="919"/>
                  </a:cubicBezTo>
                  <a:cubicBezTo>
                    <a:pt x="1536" y="419"/>
                    <a:pt x="917" y="109"/>
                    <a:pt x="214" y="2"/>
                  </a:cubicBezTo>
                  <a:cubicBezTo>
                    <a:pt x="206" y="1"/>
                    <a:pt x="198" y="0"/>
                    <a:pt x="19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61"/>
            <p:cNvSpPr/>
            <p:nvPr/>
          </p:nvSpPr>
          <p:spPr>
            <a:xfrm>
              <a:off x="4159332" y="2791379"/>
              <a:ext cx="105903" cy="201962"/>
            </a:xfrm>
            <a:custGeom>
              <a:rect b="b" l="l" r="r" t="t"/>
              <a:pathLst>
                <a:path extrusionOk="0" h="6360" w="3335">
                  <a:moveTo>
                    <a:pt x="3162" y="1"/>
                  </a:moveTo>
                  <a:cubicBezTo>
                    <a:pt x="3156" y="1"/>
                    <a:pt x="3150" y="1"/>
                    <a:pt x="3144" y="2"/>
                  </a:cubicBezTo>
                  <a:cubicBezTo>
                    <a:pt x="2430" y="61"/>
                    <a:pt x="1775" y="383"/>
                    <a:pt x="1251" y="895"/>
                  </a:cubicBezTo>
                  <a:cubicBezTo>
                    <a:pt x="1" y="2145"/>
                    <a:pt x="1" y="4193"/>
                    <a:pt x="1251" y="5443"/>
                  </a:cubicBezTo>
                  <a:cubicBezTo>
                    <a:pt x="1775" y="5955"/>
                    <a:pt x="2430" y="6277"/>
                    <a:pt x="3144" y="6360"/>
                  </a:cubicBezTo>
                  <a:lnTo>
                    <a:pt x="3156" y="6360"/>
                  </a:lnTo>
                  <a:cubicBezTo>
                    <a:pt x="3251" y="6360"/>
                    <a:pt x="3311" y="6300"/>
                    <a:pt x="3323" y="6217"/>
                  </a:cubicBezTo>
                  <a:cubicBezTo>
                    <a:pt x="3334" y="6122"/>
                    <a:pt x="3263" y="6038"/>
                    <a:pt x="3168" y="6038"/>
                  </a:cubicBezTo>
                  <a:cubicBezTo>
                    <a:pt x="2537" y="5955"/>
                    <a:pt x="1941" y="5681"/>
                    <a:pt x="1477" y="5217"/>
                  </a:cubicBezTo>
                  <a:cubicBezTo>
                    <a:pt x="358" y="4098"/>
                    <a:pt x="358" y="2264"/>
                    <a:pt x="1477" y="1157"/>
                  </a:cubicBezTo>
                  <a:cubicBezTo>
                    <a:pt x="1941" y="692"/>
                    <a:pt x="2513" y="407"/>
                    <a:pt x="3168" y="335"/>
                  </a:cubicBezTo>
                  <a:cubicBezTo>
                    <a:pt x="3263" y="311"/>
                    <a:pt x="3334" y="240"/>
                    <a:pt x="3323" y="157"/>
                  </a:cubicBezTo>
                  <a:cubicBezTo>
                    <a:pt x="3312" y="68"/>
                    <a:pt x="3239" y="1"/>
                    <a:pt x="316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0" name="Google Shape;590;p61"/>
          <p:cNvGrpSpPr/>
          <p:nvPr/>
        </p:nvGrpSpPr>
        <p:grpSpPr>
          <a:xfrm>
            <a:off x="6398551" y="3307335"/>
            <a:ext cx="281166" cy="271801"/>
            <a:chOff x="4675986" y="2745684"/>
            <a:chExt cx="381346" cy="368644"/>
          </a:xfrm>
        </p:grpSpPr>
        <p:sp>
          <p:nvSpPr>
            <p:cNvPr id="591" name="Google Shape;591;p61"/>
            <p:cNvSpPr/>
            <p:nvPr/>
          </p:nvSpPr>
          <p:spPr>
            <a:xfrm>
              <a:off x="4828918" y="2895345"/>
              <a:ext cx="69226" cy="69258"/>
            </a:xfrm>
            <a:custGeom>
              <a:rect b="b" l="l" r="r" t="t"/>
              <a:pathLst>
                <a:path extrusionOk="0" h="2181" w="2180">
                  <a:moveTo>
                    <a:pt x="1100" y="1"/>
                  </a:moveTo>
                  <a:cubicBezTo>
                    <a:pt x="535" y="1"/>
                    <a:pt x="1" y="443"/>
                    <a:pt x="1" y="1098"/>
                  </a:cubicBezTo>
                  <a:cubicBezTo>
                    <a:pt x="1" y="1705"/>
                    <a:pt x="501" y="2181"/>
                    <a:pt x="1096" y="2181"/>
                  </a:cubicBezTo>
                  <a:cubicBezTo>
                    <a:pt x="1703" y="2181"/>
                    <a:pt x="2180" y="1693"/>
                    <a:pt x="2180" y="1098"/>
                  </a:cubicBezTo>
                  <a:cubicBezTo>
                    <a:pt x="2180" y="1014"/>
                    <a:pt x="2180" y="955"/>
                    <a:pt x="2168" y="895"/>
                  </a:cubicBezTo>
                  <a:cubicBezTo>
                    <a:pt x="2146" y="819"/>
                    <a:pt x="2074" y="763"/>
                    <a:pt x="1989" y="763"/>
                  </a:cubicBezTo>
                  <a:cubicBezTo>
                    <a:pt x="1981" y="763"/>
                    <a:pt x="1973" y="763"/>
                    <a:pt x="1965" y="764"/>
                  </a:cubicBezTo>
                  <a:cubicBezTo>
                    <a:pt x="1882" y="776"/>
                    <a:pt x="1822" y="871"/>
                    <a:pt x="1834" y="955"/>
                  </a:cubicBezTo>
                  <a:cubicBezTo>
                    <a:pt x="1915" y="1442"/>
                    <a:pt x="1524" y="1834"/>
                    <a:pt x="1092" y="1834"/>
                  </a:cubicBezTo>
                  <a:cubicBezTo>
                    <a:pt x="954" y="1834"/>
                    <a:pt x="812" y="1794"/>
                    <a:pt x="679" y="1705"/>
                  </a:cubicBezTo>
                  <a:cubicBezTo>
                    <a:pt x="60" y="1288"/>
                    <a:pt x="358" y="336"/>
                    <a:pt x="1096" y="336"/>
                  </a:cubicBezTo>
                  <a:cubicBezTo>
                    <a:pt x="1251" y="336"/>
                    <a:pt x="1418" y="395"/>
                    <a:pt x="1548" y="502"/>
                  </a:cubicBezTo>
                  <a:cubicBezTo>
                    <a:pt x="1581" y="525"/>
                    <a:pt x="1615" y="536"/>
                    <a:pt x="1649" y="536"/>
                  </a:cubicBezTo>
                  <a:cubicBezTo>
                    <a:pt x="1701" y="536"/>
                    <a:pt x="1750" y="510"/>
                    <a:pt x="1787" y="466"/>
                  </a:cubicBezTo>
                  <a:cubicBezTo>
                    <a:pt x="1846" y="395"/>
                    <a:pt x="1834" y="288"/>
                    <a:pt x="1763" y="228"/>
                  </a:cubicBezTo>
                  <a:cubicBezTo>
                    <a:pt x="1558" y="72"/>
                    <a:pt x="1327" y="1"/>
                    <a:pt x="110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61"/>
            <p:cNvSpPr/>
            <p:nvPr/>
          </p:nvSpPr>
          <p:spPr>
            <a:xfrm>
              <a:off x="4675986" y="2745684"/>
              <a:ext cx="381346" cy="368644"/>
            </a:xfrm>
            <a:custGeom>
              <a:rect b="b" l="l" r="r" t="t"/>
              <a:pathLst>
                <a:path extrusionOk="0" h="11609" w="12009">
                  <a:moveTo>
                    <a:pt x="1049" y="2188"/>
                  </a:moveTo>
                  <a:cubicBezTo>
                    <a:pt x="1173" y="2188"/>
                    <a:pt x="1299" y="2229"/>
                    <a:pt x="1411" y="2322"/>
                  </a:cubicBezTo>
                  <a:cubicBezTo>
                    <a:pt x="1650" y="2512"/>
                    <a:pt x="1697" y="2846"/>
                    <a:pt x="1531" y="3096"/>
                  </a:cubicBezTo>
                  <a:cubicBezTo>
                    <a:pt x="1413" y="3272"/>
                    <a:pt x="1231" y="3354"/>
                    <a:pt x="1049" y="3354"/>
                  </a:cubicBezTo>
                  <a:cubicBezTo>
                    <a:pt x="791" y="3354"/>
                    <a:pt x="534" y="3188"/>
                    <a:pt x="471" y="2893"/>
                  </a:cubicBezTo>
                  <a:cubicBezTo>
                    <a:pt x="401" y="2493"/>
                    <a:pt x="714" y="2188"/>
                    <a:pt x="1049" y="2188"/>
                  </a:cubicBezTo>
                  <a:close/>
                  <a:moveTo>
                    <a:pt x="4317" y="3036"/>
                  </a:moveTo>
                  <a:cubicBezTo>
                    <a:pt x="4400" y="3084"/>
                    <a:pt x="5472" y="3703"/>
                    <a:pt x="5567" y="3751"/>
                  </a:cubicBezTo>
                  <a:lnTo>
                    <a:pt x="4317" y="4465"/>
                  </a:lnTo>
                  <a:lnTo>
                    <a:pt x="4317" y="3036"/>
                  </a:lnTo>
                  <a:close/>
                  <a:moveTo>
                    <a:pt x="7496" y="3036"/>
                  </a:moveTo>
                  <a:lnTo>
                    <a:pt x="7496" y="4465"/>
                  </a:lnTo>
                  <a:lnTo>
                    <a:pt x="6245" y="3751"/>
                  </a:lnTo>
                  <a:lnTo>
                    <a:pt x="7496" y="3036"/>
                  </a:lnTo>
                  <a:close/>
                  <a:moveTo>
                    <a:pt x="9246" y="2262"/>
                  </a:moveTo>
                  <a:cubicBezTo>
                    <a:pt x="10115" y="2262"/>
                    <a:pt x="10829" y="2965"/>
                    <a:pt x="10829" y="3858"/>
                  </a:cubicBezTo>
                  <a:cubicBezTo>
                    <a:pt x="10829" y="4429"/>
                    <a:pt x="10520" y="4953"/>
                    <a:pt x="10032" y="5239"/>
                  </a:cubicBezTo>
                  <a:lnTo>
                    <a:pt x="9448" y="5572"/>
                  </a:lnTo>
                  <a:cubicBezTo>
                    <a:pt x="9270" y="5477"/>
                    <a:pt x="8055" y="4775"/>
                    <a:pt x="7841" y="4656"/>
                  </a:cubicBezTo>
                  <a:lnTo>
                    <a:pt x="7841" y="2834"/>
                  </a:lnTo>
                  <a:cubicBezTo>
                    <a:pt x="8305" y="2596"/>
                    <a:pt x="8627" y="2262"/>
                    <a:pt x="9246" y="2262"/>
                  </a:cubicBezTo>
                  <a:close/>
                  <a:moveTo>
                    <a:pt x="2565" y="2283"/>
                  </a:moveTo>
                  <a:cubicBezTo>
                    <a:pt x="2837" y="2283"/>
                    <a:pt x="3111" y="2352"/>
                    <a:pt x="3364" y="2489"/>
                  </a:cubicBezTo>
                  <a:cubicBezTo>
                    <a:pt x="3745" y="2715"/>
                    <a:pt x="3602" y="2620"/>
                    <a:pt x="3971" y="2846"/>
                  </a:cubicBezTo>
                  <a:lnTo>
                    <a:pt x="3971" y="4656"/>
                  </a:lnTo>
                  <a:lnTo>
                    <a:pt x="2352" y="5584"/>
                  </a:lnTo>
                  <a:lnTo>
                    <a:pt x="1769" y="5251"/>
                  </a:lnTo>
                  <a:cubicBezTo>
                    <a:pt x="1400" y="5049"/>
                    <a:pt x="1126" y="4703"/>
                    <a:pt x="1030" y="4287"/>
                  </a:cubicBezTo>
                  <a:cubicBezTo>
                    <a:pt x="971" y="4096"/>
                    <a:pt x="947" y="3882"/>
                    <a:pt x="983" y="3691"/>
                  </a:cubicBezTo>
                  <a:lnTo>
                    <a:pt x="983" y="3691"/>
                  </a:lnTo>
                  <a:cubicBezTo>
                    <a:pt x="1005" y="3693"/>
                    <a:pt x="1027" y="3694"/>
                    <a:pt x="1049" y="3694"/>
                  </a:cubicBezTo>
                  <a:cubicBezTo>
                    <a:pt x="1694" y="3694"/>
                    <a:pt x="2153" y="3028"/>
                    <a:pt x="1900" y="2429"/>
                  </a:cubicBezTo>
                  <a:cubicBezTo>
                    <a:pt x="2111" y="2332"/>
                    <a:pt x="2337" y="2283"/>
                    <a:pt x="2565" y="2283"/>
                  </a:cubicBezTo>
                  <a:close/>
                  <a:moveTo>
                    <a:pt x="7841" y="5060"/>
                  </a:moveTo>
                  <a:cubicBezTo>
                    <a:pt x="8008" y="5156"/>
                    <a:pt x="8960" y="5703"/>
                    <a:pt x="9127" y="5787"/>
                  </a:cubicBezTo>
                  <a:lnTo>
                    <a:pt x="7841" y="6513"/>
                  </a:lnTo>
                  <a:lnTo>
                    <a:pt x="7841" y="5060"/>
                  </a:lnTo>
                  <a:close/>
                  <a:moveTo>
                    <a:pt x="3971" y="5060"/>
                  </a:moveTo>
                  <a:lnTo>
                    <a:pt x="3971" y="6525"/>
                  </a:lnTo>
                  <a:lnTo>
                    <a:pt x="2697" y="5787"/>
                  </a:lnTo>
                  <a:lnTo>
                    <a:pt x="3971" y="5060"/>
                  </a:lnTo>
                  <a:close/>
                  <a:moveTo>
                    <a:pt x="5900" y="3965"/>
                  </a:moveTo>
                  <a:lnTo>
                    <a:pt x="7496" y="4870"/>
                  </a:lnTo>
                  <a:lnTo>
                    <a:pt x="7496" y="6715"/>
                  </a:lnTo>
                  <a:lnTo>
                    <a:pt x="5900" y="7620"/>
                  </a:lnTo>
                  <a:lnTo>
                    <a:pt x="4317" y="6715"/>
                  </a:lnTo>
                  <a:lnTo>
                    <a:pt x="4317" y="4870"/>
                  </a:lnTo>
                  <a:lnTo>
                    <a:pt x="5900" y="3965"/>
                  </a:lnTo>
                  <a:close/>
                  <a:moveTo>
                    <a:pt x="4317" y="7120"/>
                  </a:moveTo>
                  <a:lnTo>
                    <a:pt x="5567" y="7835"/>
                  </a:lnTo>
                  <a:lnTo>
                    <a:pt x="4317" y="8549"/>
                  </a:lnTo>
                  <a:lnTo>
                    <a:pt x="4317" y="7120"/>
                  </a:lnTo>
                  <a:close/>
                  <a:moveTo>
                    <a:pt x="7496" y="7108"/>
                  </a:moveTo>
                  <a:lnTo>
                    <a:pt x="7496" y="8549"/>
                  </a:lnTo>
                  <a:cubicBezTo>
                    <a:pt x="7412" y="8501"/>
                    <a:pt x="6341" y="7870"/>
                    <a:pt x="6245" y="7835"/>
                  </a:cubicBezTo>
                  <a:lnTo>
                    <a:pt x="7496" y="7108"/>
                  </a:lnTo>
                  <a:close/>
                  <a:moveTo>
                    <a:pt x="9484" y="5965"/>
                  </a:moveTo>
                  <a:lnTo>
                    <a:pt x="10055" y="6299"/>
                  </a:lnTo>
                  <a:cubicBezTo>
                    <a:pt x="10436" y="6501"/>
                    <a:pt x="10698" y="6846"/>
                    <a:pt x="10806" y="7263"/>
                  </a:cubicBezTo>
                  <a:cubicBezTo>
                    <a:pt x="10853" y="7442"/>
                    <a:pt x="10865" y="7620"/>
                    <a:pt x="10865" y="7799"/>
                  </a:cubicBezTo>
                  <a:cubicBezTo>
                    <a:pt x="10859" y="7799"/>
                    <a:pt x="10853" y="7799"/>
                    <a:pt x="10847" y="7799"/>
                  </a:cubicBezTo>
                  <a:cubicBezTo>
                    <a:pt x="10143" y="7799"/>
                    <a:pt x="9677" y="8506"/>
                    <a:pt x="9972" y="9120"/>
                  </a:cubicBezTo>
                  <a:cubicBezTo>
                    <a:pt x="9748" y="9235"/>
                    <a:pt x="9502" y="9295"/>
                    <a:pt x="9253" y="9295"/>
                  </a:cubicBezTo>
                  <a:cubicBezTo>
                    <a:pt x="8987" y="9295"/>
                    <a:pt x="8718" y="9226"/>
                    <a:pt x="8472" y="9085"/>
                  </a:cubicBezTo>
                  <a:cubicBezTo>
                    <a:pt x="8079" y="8859"/>
                    <a:pt x="8234" y="8942"/>
                    <a:pt x="7853" y="8728"/>
                  </a:cubicBezTo>
                  <a:lnTo>
                    <a:pt x="7853" y="6894"/>
                  </a:lnTo>
                  <a:lnTo>
                    <a:pt x="9484" y="5965"/>
                  </a:lnTo>
                  <a:close/>
                  <a:moveTo>
                    <a:pt x="10799" y="8158"/>
                  </a:moveTo>
                  <a:cubicBezTo>
                    <a:pt x="10910" y="8158"/>
                    <a:pt x="11021" y="8189"/>
                    <a:pt x="11115" y="8251"/>
                  </a:cubicBezTo>
                  <a:cubicBezTo>
                    <a:pt x="11568" y="8549"/>
                    <a:pt x="11413" y="9216"/>
                    <a:pt x="10913" y="9299"/>
                  </a:cubicBezTo>
                  <a:cubicBezTo>
                    <a:pt x="10869" y="9308"/>
                    <a:pt x="10827" y="9312"/>
                    <a:pt x="10786" y="9312"/>
                  </a:cubicBezTo>
                  <a:cubicBezTo>
                    <a:pt x="10343" y="9312"/>
                    <a:pt x="10056" y="8809"/>
                    <a:pt x="10317" y="8406"/>
                  </a:cubicBezTo>
                  <a:cubicBezTo>
                    <a:pt x="10429" y="8243"/>
                    <a:pt x="10614" y="8158"/>
                    <a:pt x="10799" y="8158"/>
                  </a:cubicBezTo>
                  <a:close/>
                  <a:moveTo>
                    <a:pt x="5900" y="8025"/>
                  </a:moveTo>
                  <a:cubicBezTo>
                    <a:pt x="6103" y="8144"/>
                    <a:pt x="7305" y="8823"/>
                    <a:pt x="7496" y="8930"/>
                  </a:cubicBezTo>
                  <a:lnTo>
                    <a:pt x="7496" y="9644"/>
                  </a:lnTo>
                  <a:cubicBezTo>
                    <a:pt x="7496" y="10525"/>
                    <a:pt x="6781" y="11240"/>
                    <a:pt x="5900" y="11240"/>
                  </a:cubicBezTo>
                  <a:cubicBezTo>
                    <a:pt x="5031" y="11240"/>
                    <a:pt x="4317" y="10525"/>
                    <a:pt x="4317" y="9644"/>
                  </a:cubicBezTo>
                  <a:lnTo>
                    <a:pt x="4317" y="8930"/>
                  </a:lnTo>
                  <a:lnTo>
                    <a:pt x="5900" y="8025"/>
                  </a:lnTo>
                  <a:close/>
                  <a:moveTo>
                    <a:pt x="5900" y="0"/>
                  </a:moveTo>
                  <a:cubicBezTo>
                    <a:pt x="4829" y="0"/>
                    <a:pt x="3971" y="869"/>
                    <a:pt x="3971" y="1941"/>
                  </a:cubicBezTo>
                  <a:lnTo>
                    <a:pt x="3971" y="2441"/>
                  </a:lnTo>
                  <a:cubicBezTo>
                    <a:pt x="3686" y="2274"/>
                    <a:pt x="3793" y="2334"/>
                    <a:pt x="3519" y="2191"/>
                  </a:cubicBezTo>
                  <a:cubicBezTo>
                    <a:pt x="3219" y="2016"/>
                    <a:pt x="2890" y="1933"/>
                    <a:pt x="2564" y="1933"/>
                  </a:cubicBezTo>
                  <a:cubicBezTo>
                    <a:pt x="2268" y="1933"/>
                    <a:pt x="1975" y="2001"/>
                    <a:pt x="1709" y="2131"/>
                  </a:cubicBezTo>
                  <a:cubicBezTo>
                    <a:pt x="1515" y="1930"/>
                    <a:pt x="1277" y="1842"/>
                    <a:pt x="1045" y="1842"/>
                  </a:cubicBezTo>
                  <a:cubicBezTo>
                    <a:pt x="508" y="1842"/>
                    <a:pt x="1" y="2313"/>
                    <a:pt x="126" y="2953"/>
                  </a:cubicBezTo>
                  <a:cubicBezTo>
                    <a:pt x="185" y="3251"/>
                    <a:pt x="388" y="3489"/>
                    <a:pt x="638" y="3608"/>
                  </a:cubicBezTo>
                  <a:cubicBezTo>
                    <a:pt x="530" y="4358"/>
                    <a:pt x="888" y="5156"/>
                    <a:pt x="1590" y="5549"/>
                  </a:cubicBezTo>
                  <a:cubicBezTo>
                    <a:pt x="1828" y="5691"/>
                    <a:pt x="1757" y="5644"/>
                    <a:pt x="1995" y="5787"/>
                  </a:cubicBezTo>
                  <a:lnTo>
                    <a:pt x="1590" y="6025"/>
                  </a:lnTo>
                  <a:cubicBezTo>
                    <a:pt x="995" y="6370"/>
                    <a:pt x="626" y="7025"/>
                    <a:pt x="626" y="7716"/>
                  </a:cubicBezTo>
                  <a:cubicBezTo>
                    <a:pt x="626" y="8704"/>
                    <a:pt x="1400" y="9537"/>
                    <a:pt x="2388" y="9632"/>
                  </a:cubicBezTo>
                  <a:lnTo>
                    <a:pt x="2412" y="9632"/>
                  </a:lnTo>
                  <a:cubicBezTo>
                    <a:pt x="2495" y="9632"/>
                    <a:pt x="2566" y="9573"/>
                    <a:pt x="2566" y="9478"/>
                  </a:cubicBezTo>
                  <a:cubicBezTo>
                    <a:pt x="2590" y="9394"/>
                    <a:pt x="2507" y="9299"/>
                    <a:pt x="2424" y="9299"/>
                  </a:cubicBezTo>
                  <a:cubicBezTo>
                    <a:pt x="1602" y="9228"/>
                    <a:pt x="959" y="8549"/>
                    <a:pt x="959" y="7727"/>
                  </a:cubicBezTo>
                  <a:cubicBezTo>
                    <a:pt x="959" y="7144"/>
                    <a:pt x="1281" y="6620"/>
                    <a:pt x="1769" y="6346"/>
                  </a:cubicBezTo>
                  <a:lnTo>
                    <a:pt x="2352" y="6013"/>
                  </a:lnTo>
                  <a:lnTo>
                    <a:pt x="3971" y="6942"/>
                  </a:lnTo>
                  <a:lnTo>
                    <a:pt x="3971" y="8763"/>
                  </a:lnTo>
                  <a:cubicBezTo>
                    <a:pt x="3436" y="9061"/>
                    <a:pt x="3305" y="9168"/>
                    <a:pt x="3031" y="9263"/>
                  </a:cubicBezTo>
                  <a:cubicBezTo>
                    <a:pt x="2947" y="9287"/>
                    <a:pt x="2900" y="9382"/>
                    <a:pt x="2912" y="9466"/>
                  </a:cubicBezTo>
                  <a:cubicBezTo>
                    <a:pt x="2943" y="9549"/>
                    <a:pt x="3011" y="9587"/>
                    <a:pt x="3091" y="9587"/>
                  </a:cubicBezTo>
                  <a:cubicBezTo>
                    <a:pt x="3103" y="9587"/>
                    <a:pt x="3114" y="9586"/>
                    <a:pt x="3126" y="9585"/>
                  </a:cubicBezTo>
                  <a:cubicBezTo>
                    <a:pt x="3436" y="9501"/>
                    <a:pt x="3578" y="9359"/>
                    <a:pt x="3959" y="9168"/>
                  </a:cubicBezTo>
                  <a:lnTo>
                    <a:pt x="3959" y="9680"/>
                  </a:lnTo>
                  <a:cubicBezTo>
                    <a:pt x="3959" y="10752"/>
                    <a:pt x="4817" y="11609"/>
                    <a:pt x="5888" y="11609"/>
                  </a:cubicBezTo>
                  <a:cubicBezTo>
                    <a:pt x="6960" y="11609"/>
                    <a:pt x="7829" y="10752"/>
                    <a:pt x="7829" y="9680"/>
                  </a:cubicBezTo>
                  <a:lnTo>
                    <a:pt x="7829" y="9168"/>
                  </a:lnTo>
                  <a:cubicBezTo>
                    <a:pt x="8317" y="9454"/>
                    <a:pt x="8627" y="9680"/>
                    <a:pt x="9222" y="9680"/>
                  </a:cubicBezTo>
                  <a:cubicBezTo>
                    <a:pt x="9555" y="9680"/>
                    <a:pt x="9865" y="9597"/>
                    <a:pt x="10151" y="9442"/>
                  </a:cubicBezTo>
                  <a:cubicBezTo>
                    <a:pt x="10315" y="9597"/>
                    <a:pt x="10543" y="9696"/>
                    <a:pt x="10788" y="9696"/>
                  </a:cubicBezTo>
                  <a:cubicBezTo>
                    <a:pt x="10845" y="9696"/>
                    <a:pt x="10902" y="9691"/>
                    <a:pt x="10960" y="9680"/>
                  </a:cubicBezTo>
                  <a:cubicBezTo>
                    <a:pt x="11865" y="9466"/>
                    <a:pt x="12008" y="8263"/>
                    <a:pt x="11175" y="7894"/>
                  </a:cubicBezTo>
                  <a:cubicBezTo>
                    <a:pt x="11246" y="7156"/>
                    <a:pt x="10889" y="6406"/>
                    <a:pt x="10210" y="6013"/>
                  </a:cubicBezTo>
                  <a:cubicBezTo>
                    <a:pt x="9972" y="5882"/>
                    <a:pt x="10044" y="5918"/>
                    <a:pt x="9805" y="5775"/>
                  </a:cubicBezTo>
                  <a:lnTo>
                    <a:pt x="10210" y="5537"/>
                  </a:lnTo>
                  <a:cubicBezTo>
                    <a:pt x="11127" y="5001"/>
                    <a:pt x="11460" y="3810"/>
                    <a:pt x="10925" y="2882"/>
                  </a:cubicBezTo>
                  <a:cubicBezTo>
                    <a:pt x="10579" y="2286"/>
                    <a:pt x="9924" y="1917"/>
                    <a:pt x="9246" y="1917"/>
                  </a:cubicBezTo>
                  <a:cubicBezTo>
                    <a:pt x="8531" y="1917"/>
                    <a:pt x="8139" y="2286"/>
                    <a:pt x="7841" y="2429"/>
                  </a:cubicBezTo>
                  <a:cubicBezTo>
                    <a:pt x="7829" y="2012"/>
                    <a:pt x="7865" y="1810"/>
                    <a:pt x="7793" y="1489"/>
                  </a:cubicBezTo>
                  <a:cubicBezTo>
                    <a:pt x="7783" y="1408"/>
                    <a:pt x="7704" y="1352"/>
                    <a:pt x="7629" y="1352"/>
                  </a:cubicBezTo>
                  <a:cubicBezTo>
                    <a:pt x="7616" y="1352"/>
                    <a:pt x="7603" y="1354"/>
                    <a:pt x="7591" y="1358"/>
                  </a:cubicBezTo>
                  <a:cubicBezTo>
                    <a:pt x="7496" y="1369"/>
                    <a:pt x="7436" y="1477"/>
                    <a:pt x="7448" y="1560"/>
                  </a:cubicBezTo>
                  <a:cubicBezTo>
                    <a:pt x="7507" y="1834"/>
                    <a:pt x="7484" y="1989"/>
                    <a:pt x="7496" y="2620"/>
                  </a:cubicBezTo>
                  <a:lnTo>
                    <a:pt x="5900" y="3525"/>
                  </a:lnTo>
                  <a:lnTo>
                    <a:pt x="4317" y="2620"/>
                  </a:lnTo>
                  <a:lnTo>
                    <a:pt x="4317" y="1941"/>
                  </a:lnTo>
                  <a:cubicBezTo>
                    <a:pt x="4317" y="1060"/>
                    <a:pt x="5031" y="346"/>
                    <a:pt x="5900" y="346"/>
                  </a:cubicBezTo>
                  <a:cubicBezTo>
                    <a:pt x="6424" y="346"/>
                    <a:pt x="6912" y="596"/>
                    <a:pt x="7210" y="1024"/>
                  </a:cubicBezTo>
                  <a:cubicBezTo>
                    <a:pt x="7246" y="1075"/>
                    <a:pt x="7301" y="1100"/>
                    <a:pt x="7354" y="1100"/>
                  </a:cubicBezTo>
                  <a:cubicBezTo>
                    <a:pt x="7388" y="1100"/>
                    <a:pt x="7420" y="1090"/>
                    <a:pt x="7448" y="1072"/>
                  </a:cubicBezTo>
                  <a:cubicBezTo>
                    <a:pt x="7531" y="1012"/>
                    <a:pt x="7543" y="905"/>
                    <a:pt x="7496" y="834"/>
                  </a:cubicBezTo>
                  <a:cubicBezTo>
                    <a:pt x="7138" y="310"/>
                    <a:pt x="6543" y="0"/>
                    <a:pt x="590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3" name="Google Shape;593;p61"/>
          <p:cNvGrpSpPr/>
          <p:nvPr/>
        </p:nvGrpSpPr>
        <p:grpSpPr>
          <a:xfrm>
            <a:off x="4213428" y="2458120"/>
            <a:ext cx="286307" cy="232082"/>
            <a:chOff x="5220616" y="2791061"/>
            <a:chExt cx="373185" cy="302466"/>
          </a:xfrm>
        </p:grpSpPr>
        <p:sp>
          <p:nvSpPr>
            <p:cNvPr id="594" name="Google Shape;594;p61"/>
            <p:cNvSpPr/>
            <p:nvPr/>
          </p:nvSpPr>
          <p:spPr>
            <a:xfrm>
              <a:off x="5220616" y="2791061"/>
              <a:ext cx="373185" cy="302466"/>
            </a:xfrm>
            <a:custGeom>
              <a:rect b="b" l="l" r="r" t="t"/>
              <a:pathLst>
                <a:path extrusionOk="0" h="9525" w="11752">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61"/>
            <p:cNvSpPr/>
            <p:nvPr/>
          </p:nvSpPr>
          <p:spPr>
            <a:xfrm>
              <a:off x="5244432" y="2849268"/>
              <a:ext cx="326314" cy="11368"/>
            </a:xfrm>
            <a:custGeom>
              <a:rect b="b" l="l" r="r" t="t"/>
              <a:pathLst>
                <a:path extrusionOk="0" h="358" w="10276">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61"/>
            <p:cNvSpPr/>
            <p:nvPr/>
          </p:nvSpPr>
          <p:spPr>
            <a:xfrm>
              <a:off x="5261834" y="2896139"/>
              <a:ext cx="46521" cy="11400"/>
            </a:xfrm>
            <a:custGeom>
              <a:rect b="b" l="l" r="r" t="t"/>
              <a:pathLst>
                <a:path extrusionOk="0" h="359" w="1465">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61"/>
            <p:cNvSpPr/>
            <p:nvPr/>
          </p:nvSpPr>
          <p:spPr>
            <a:xfrm>
              <a:off x="5343507" y="2896139"/>
              <a:ext cx="46521" cy="11400"/>
            </a:xfrm>
            <a:custGeom>
              <a:rect b="b" l="l" r="r" t="t"/>
              <a:pathLst>
                <a:path extrusionOk="0" h="359" w="1465">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61"/>
            <p:cNvSpPr/>
            <p:nvPr/>
          </p:nvSpPr>
          <p:spPr>
            <a:xfrm>
              <a:off x="5506823" y="2896139"/>
              <a:ext cx="46172" cy="11400"/>
            </a:xfrm>
            <a:custGeom>
              <a:rect b="b" l="l" r="r" t="t"/>
              <a:pathLst>
                <a:path extrusionOk="0" h="359" w="1454">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61"/>
            <p:cNvSpPr/>
            <p:nvPr/>
          </p:nvSpPr>
          <p:spPr>
            <a:xfrm>
              <a:off x="5261834" y="2942660"/>
              <a:ext cx="46521" cy="11368"/>
            </a:xfrm>
            <a:custGeom>
              <a:rect b="b" l="l" r="r" t="t"/>
              <a:pathLst>
                <a:path extrusionOk="0" h="358" w="1465">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61"/>
            <p:cNvSpPr/>
            <p:nvPr/>
          </p:nvSpPr>
          <p:spPr>
            <a:xfrm>
              <a:off x="5424768" y="2942660"/>
              <a:ext cx="46553" cy="11368"/>
            </a:xfrm>
            <a:custGeom>
              <a:rect b="b" l="l" r="r" t="t"/>
              <a:pathLst>
                <a:path extrusionOk="0" h="358" w="1466">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61"/>
            <p:cNvSpPr/>
            <p:nvPr/>
          </p:nvSpPr>
          <p:spPr>
            <a:xfrm>
              <a:off x="5261834" y="2989149"/>
              <a:ext cx="46521" cy="11400"/>
            </a:xfrm>
            <a:custGeom>
              <a:rect b="b" l="l" r="r" t="t"/>
              <a:pathLst>
                <a:path extrusionOk="0" h="359" w="1465">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61"/>
            <p:cNvSpPr/>
            <p:nvPr/>
          </p:nvSpPr>
          <p:spPr>
            <a:xfrm>
              <a:off x="5343507" y="2989149"/>
              <a:ext cx="46521" cy="11400"/>
            </a:xfrm>
            <a:custGeom>
              <a:rect b="b" l="l" r="r" t="t"/>
              <a:pathLst>
                <a:path extrusionOk="0" h="359" w="1465">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61"/>
            <p:cNvSpPr/>
            <p:nvPr/>
          </p:nvSpPr>
          <p:spPr>
            <a:xfrm>
              <a:off x="5506823" y="2989149"/>
              <a:ext cx="46172" cy="11400"/>
            </a:xfrm>
            <a:custGeom>
              <a:rect b="b" l="l" r="r" t="t"/>
              <a:pathLst>
                <a:path extrusionOk="0" h="359" w="1454">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61"/>
            <p:cNvSpPr/>
            <p:nvPr/>
          </p:nvSpPr>
          <p:spPr>
            <a:xfrm>
              <a:off x="5343507" y="3036051"/>
              <a:ext cx="46521" cy="10987"/>
            </a:xfrm>
            <a:custGeom>
              <a:rect b="b" l="l" r="r" t="t"/>
              <a:pathLst>
                <a:path extrusionOk="0" h="346" w="1465">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61"/>
            <p:cNvSpPr/>
            <p:nvPr/>
          </p:nvSpPr>
          <p:spPr>
            <a:xfrm>
              <a:off x="5424768" y="3036051"/>
              <a:ext cx="46553" cy="10987"/>
            </a:xfrm>
            <a:custGeom>
              <a:rect b="b" l="l" r="r" t="t"/>
              <a:pathLst>
                <a:path extrusionOk="0" h="346" w="1466">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61"/>
            <p:cNvSpPr/>
            <p:nvPr/>
          </p:nvSpPr>
          <p:spPr>
            <a:xfrm>
              <a:off x="5506823" y="3036051"/>
              <a:ext cx="46172" cy="10987"/>
            </a:xfrm>
            <a:custGeom>
              <a:rect b="b" l="l" r="r" t="t"/>
              <a:pathLst>
                <a:path extrusionOk="0" h="346" w="1454">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61"/>
            <p:cNvSpPr/>
            <p:nvPr/>
          </p:nvSpPr>
          <p:spPr>
            <a:xfrm>
              <a:off x="5343126" y="2930752"/>
              <a:ext cx="46902" cy="33851"/>
            </a:xfrm>
            <a:custGeom>
              <a:rect b="b" l="l" r="r" t="t"/>
              <a:pathLst>
                <a:path extrusionOk="0" h="1066" w="1477">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61"/>
            <p:cNvSpPr/>
            <p:nvPr/>
          </p:nvSpPr>
          <p:spPr>
            <a:xfrm>
              <a:off x="5506442" y="2930752"/>
              <a:ext cx="47283" cy="33851"/>
            </a:xfrm>
            <a:custGeom>
              <a:rect b="b" l="l" r="r" t="t"/>
              <a:pathLst>
                <a:path extrusionOk="0" h="1066" w="1489">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61"/>
            <p:cNvSpPr/>
            <p:nvPr/>
          </p:nvSpPr>
          <p:spPr>
            <a:xfrm>
              <a:off x="5424419" y="2977336"/>
              <a:ext cx="47283" cy="34168"/>
            </a:xfrm>
            <a:custGeom>
              <a:rect b="b" l="l" r="r" t="t"/>
              <a:pathLst>
                <a:path extrusionOk="0" h="1076" w="1489">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61"/>
            <p:cNvSpPr/>
            <p:nvPr/>
          </p:nvSpPr>
          <p:spPr>
            <a:xfrm>
              <a:off x="5261453" y="3024143"/>
              <a:ext cx="47283" cy="33851"/>
            </a:xfrm>
            <a:custGeom>
              <a:rect b="b" l="l" r="r" t="t"/>
              <a:pathLst>
                <a:path extrusionOk="0" h="1066" w="1489">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61"/>
            <p:cNvSpPr/>
            <p:nvPr/>
          </p:nvSpPr>
          <p:spPr>
            <a:xfrm>
              <a:off x="5424419" y="2884231"/>
              <a:ext cx="47283" cy="33883"/>
            </a:xfrm>
            <a:custGeom>
              <a:rect b="b" l="l" r="r" t="t"/>
              <a:pathLst>
                <a:path extrusionOk="0" h="1067" w="1489">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12" name="Google Shape;612;p61"/>
          <p:cNvGrpSpPr/>
          <p:nvPr/>
        </p:nvGrpSpPr>
        <p:grpSpPr>
          <a:xfrm>
            <a:off x="6853685" y="3300160"/>
            <a:ext cx="236507" cy="286151"/>
            <a:chOff x="5864861" y="2772517"/>
            <a:chExt cx="284366" cy="344097"/>
          </a:xfrm>
        </p:grpSpPr>
        <p:sp>
          <p:nvSpPr>
            <p:cNvPr id="613" name="Google Shape;613;p61"/>
            <p:cNvSpPr/>
            <p:nvPr/>
          </p:nvSpPr>
          <p:spPr>
            <a:xfrm>
              <a:off x="6089464" y="3014490"/>
              <a:ext cx="15147" cy="15147"/>
            </a:xfrm>
            <a:custGeom>
              <a:rect b="b" l="l" r="r" t="t"/>
              <a:pathLst>
                <a:path extrusionOk="0" h="477" w="477">
                  <a:moveTo>
                    <a:pt x="238" y="1"/>
                  </a:moveTo>
                  <a:cubicBezTo>
                    <a:pt x="107" y="1"/>
                    <a:pt x="0" y="108"/>
                    <a:pt x="0" y="239"/>
                  </a:cubicBezTo>
                  <a:cubicBezTo>
                    <a:pt x="0" y="382"/>
                    <a:pt x="107" y="477"/>
                    <a:pt x="238" y="477"/>
                  </a:cubicBezTo>
                  <a:cubicBezTo>
                    <a:pt x="369" y="477"/>
                    <a:pt x="476" y="382"/>
                    <a:pt x="476" y="239"/>
                  </a:cubicBezTo>
                  <a:cubicBezTo>
                    <a:pt x="476" y="108"/>
                    <a:pt x="369" y="1"/>
                    <a:pt x="23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61"/>
            <p:cNvSpPr/>
            <p:nvPr/>
          </p:nvSpPr>
          <p:spPr>
            <a:xfrm>
              <a:off x="6051644" y="3070823"/>
              <a:ext cx="13274" cy="13274"/>
            </a:xfrm>
            <a:custGeom>
              <a:rect b="b" l="l" r="r" t="t"/>
              <a:pathLst>
                <a:path extrusionOk="0" h="418" w="418">
                  <a:moveTo>
                    <a:pt x="203" y="1"/>
                  </a:moveTo>
                  <a:cubicBezTo>
                    <a:pt x="84" y="1"/>
                    <a:pt x="0" y="96"/>
                    <a:pt x="0" y="215"/>
                  </a:cubicBezTo>
                  <a:cubicBezTo>
                    <a:pt x="0" y="322"/>
                    <a:pt x="84" y="417"/>
                    <a:pt x="203" y="417"/>
                  </a:cubicBezTo>
                  <a:cubicBezTo>
                    <a:pt x="334" y="417"/>
                    <a:pt x="417" y="334"/>
                    <a:pt x="417" y="215"/>
                  </a:cubicBezTo>
                  <a:cubicBezTo>
                    <a:pt x="417" y="96"/>
                    <a:pt x="334" y="1"/>
                    <a:pt x="20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61"/>
            <p:cNvSpPr/>
            <p:nvPr/>
          </p:nvSpPr>
          <p:spPr>
            <a:xfrm>
              <a:off x="5943518" y="3005789"/>
              <a:ext cx="13242" cy="12893"/>
            </a:xfrm>
            <a:custGeom>
              <a:rect b="b" l="l" r="r" t="t"/>
              <a:pathLst>
                <a:path extrusionOk="0" h="406" w="417">
                  <a:moveTo>
                    <a:pt x="203" y="1"/>
                  </a:moveTo>
                  <a:cubicBezTo>
                    <a:pt x="84" y="1"/>
                    <a:pt x="0" y="84"/>
                    <a:pt x="0" y="203"/>
                  </a:cubicBezTo>
                  <a:cubicBezTo>
                    <a:pt x="0" y="322"/>
                    <a:pt x="84" y="406"/>
                    <a:pt x="203" y="406"/>
                  </a:cubicBezTo>
                  <a:cubicBezTo>
                    <a:pt x="322" y="406"/>
                    <a:pt x="417" y="322"/>
                    <a:pt x="417" y="203"/>
                  </a:cubicBezTo>
                  <a:cubicBezTo>
                    <a:pt x="417" y="84"/>
                    <a:pt x="322" y="1"/>
                    <a:pt x="20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61"/>
            <p:cNvSpPr/>
            <p:nvPr/>
          </p:nvSpPr>
          <p:spPr>
            <a:xfrm>
              <a:off x="5965429" y="3070823"/>
              <a:ext cx="13655" cy="13274"/>
            </a:xfrm>
            <a:custGeom>
              <a:rect b="b" l="l" r="r" t="t"/>
              <a:pathLst>
                <a:path extrusionOk="0" h="418" w="430">
                  <a:moveTo>
                    <a:pt x="215" y="1"/>
                  </a:moveTo>
                  <a:cubicBezTo>
                    <a:pt x="96" y="1"/>
                    <a:pt x="1" y="96"/>
                    <a:pt x="1" y="215"/>
                  </a:cubicBezTo>
                  <a:cubicBezTo>
                    <a:pt x="1" y="322"/>
                    <a:pt x="96" y="417"/>
                    <a:pt x="215" y="417"/>
                  </a:cubicBezTo>
                  <a:cubicBezTo>
                    <a:pt x="334" y="417"/>
                    <a:pt x="429" y="334"/>
                    <a:pt x="429" y="215"/>
                  </a:cubicBezTo>
                  <a:cubicBezTo>
                    <a:pt x="429" y="96"/>
                    <a:pt x="334" y="1"/>
                    <a:pt x="21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61"/>
            <p:cNvSpPr/>
            <p:nvPr/>
          </p:nvSpPr>
          <p:spPr>
            <a:xfrm>
              <a:off x="6004392" y="3019412"/>
              <a:ext cx="16290" cy="15909"/>
            </a:xfrm>
            <a:custGeom>
              <a:rect b="b" l="l" r="r" t="t"/>
              <a:pathLst>
                <a:path extrusionOk="0" h="501" w="513">
                  <a:moveTo>
                    <a:pt x="250" y="0"/>
                  </a:moveTo>
                  <a:cubicBezTo>
                    <a:pt x="119" y="0"/>
                    <a:pt x="0" y="119"/>
                    <a:pt x="0" y="250"/>
                  </a:cubicBezTo>
                  <a:cubicBezTo>
                    <a:pt x="0" y="381"/>
                    <a:pt x="119" y="500"/>
                    <a:pt x="250" y="500"/>
                  </a:cubicBezTo>
                  <a:cubicBezTo>
                    <a:pt x="393" y="500"/>
                    <a:pt x="512" y="381"/>
                    <a:pt x="512" y="250"/>
                  </a:cubicBezTo>
                  <a:cubicBezTo>
                    <a:pt x="512" y="119"/>
                    <a:pt x="405" y="0"/>
                    <a:pt x="25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61"/>
            <p:cNvSpPr/>
            <p:nvPr/>
          </p:nvSpPr>
          <p:spPr>
            <a:xfrm>
              <a:off x="5864861" y="2772517"/>
              <a:ext cx="284366" cy="344097"/>
            </a:xfrm>
            <a:custGeom>
              <a:rect b="b" l="l" r="r" t="t"/>
              <a:pathLst>
                <a:path extrusionOk="0" h="10836" w="8955">
                  <a:moveTo>
                    <a:pt x="2983" y="6406"/>
                  </a:moveTo>
                  <a:cubicBezTo>
                    <a:pt x="3566" y="6406"/>
                    <a:pt x="4114" y="6556"/>
                    <a:pt x="4632" y="6871"/>
                  </a:cubicBezTo>
                  <a:cubicBezTo>
                    <a:pt x="5211" y="7197"/>
                    <a:pt x="5769" y="7306"/>
                    <a:pt x="6260" y="7306"/>
                  </a:cubicBezTo>
                  <a:cubicBezTo>
                    <a:pt x="6628" y="7306"/>
                    <a:pt x="6957" y="7245"/>
                    <a:pt x="7228" y="7168"/>
                  </a:cubicBezTo>
                  <a:cubicBezTo>
                    <a:pt x="7645" y="7049"/>
                    <a:pt x="7966" y="6871"/>
                    <a:pt x="8145" y="6751"/>
                  </a:cubicBezTo>
                  <a:lnTo>
                    <a:pt x="8145" y="6751"/>
                  </a:lnTo>
                  <a:cubicBezTo>
                    <a:pt x="8514" y="7954"/>
                    <a:pt x="8204" y="9276"/>
                    <a:pt x="7299" y="10216"/>
                  </a:cubicBezTo>
                  <a:cubicBezTo>
                    <a:pt x="7109" y="10407"/>
                    <a:pt x="6835" y="10526"/>
                    <a:pt x="6561" y="10526"/>
                  </a:cubicBezTo>
                  <a:lnTo>
                    <a:pt x="2906" y="10526"/>
                  </a:lnTo>
                  <a:cubicBezTo>
                    <a:pt x="2644" y="10526"/>
                    <a:pt x="2370" y="10407"/>
                    <a:pt x="2180" y="10228"/>
                  </a:cubicBezTo>
                  <a:cubicBezTo>
                    <a:pt x="1346" y="9383"/>
                    <a:pt x="941" y="8133"/>
                    <a:pt x="1275" y="6823"/>
                  </a:cubicBezTo>
                  <a:cubicBezTo>
                    <a:pt x="1406" y="6751"/>
                    <a:pt x="1775" y="6573"/>
                    <a:pt x="2263" y="6478"/>
                  </a:cubicBezTo>
                  <a:cubicBezTo>
                    <a:pt x="2509" y="6430"/>
                    <a:pt x="2748" y="6406"/>
                    <a:pt x="2983" y="6406"/>
                  </a:cubicBezTo>
                  <a:close/>
                  <a:moveTo>
                    <a:pt x="3239" y="1"/>
                  </a:moveTo>
                  <a:cubicBezTo>
                    <a:pt x="3001" y="1"/>
                    <a:pt x="2823" y="191"/>
                    <a:pt x="2823" y="417"/>
                  </a:cubicBezTo>
                  <a:lnTo>
                    <a:pt x="2823" y="786"/>
                  </a:lnTo>
                  <a:cubicBezTo>
                    <a:pt x="2823" y="1036"/>
                    <a:pt x="3013" y="1203"/>
                    <a:pt x="3239" y="1203"/>
                  </a:cubicBezTo>
                  <a:lnTo>
                    <a:pt x="3454" y="1203"/>
                  </a:lnTo>
                  <a:lnTo>
                    <a:pt x="3454" y="2525"/>
                  </a:lnTo>
                  <a:cubicBezTo>
                    <a:pt x="3454" y="2608"/>
                    <a:pt x="3537" y="2680"/>
                    <a:pt x="3620" y="2680"/>
                  </a:cubicBezTo>
                  <a:cubicBezTo>
                    <a:pt x="3704" y="2680"/>
                    <a:pt x="3787" y="2608"/>
                    <a:pt x="3787" y="2525"/>
                  </a:cubicBezTo>
                  <a:lnTo>
                    <a:pt x="3787" y="1203"/>
                  </a:lnTo>
                  <a:lnTo>
                    <a:pt x="5692" y="1203"/>
                  </a:lnTo>
                  <a:lnTo>
                    <a:pt x="5692" y="3858"/>
                  </a:lnTo>
                  <a:cubicBezTo>
                    <a:pt x="5692" y="4096"/>
                    <a:pt x="5835" y="4311"/>
                    <a:pt x="6049" y="4394"/>
                  </a:cubicBezTo>
                  <a:cubicBezTo>
                    <a:pt x="6978" y="4763"/>
                    <a:pt x="7692" y="5513"/>
                    <a:pt x="8049" y="6418"/>
                  </a:cubicBezTo>
                  <a:cubicBezTo>
                    <a:pt x="7907" y="6525"/>
                    <a:pt x="7573" y="6716"/>
                    <a:pt x="7133" y="6847"/>
                  </a:cubicBezTo>
                  <a:cubicBezTo>
                    <a:pt x="6830" y="6934"/>
                    <a:pt x="6535" y="6978"/>
                    <a:pt x="6245" y="6978"/>
                  </a:cubicBezTo>
                  <a:cubicBezTo>
                    <a:pt x="5748" y="6978"/>
                    <a:pt x="5270" y="6848"/>
                    <a:pt x="4811" y="6585"/>
                  </a:cubicBezTo>
                  <a:cubicBezTo>
                    <a:pt x="4225" y="6246"/>
                    <a:pt x="3592" y="6086"/>
                    <a:pt x="2961" y="6086"/>
                  </a:cubicBezTo>
                  <a:cubicBezTo>
                    <a:pt x="2437" y="6086"/>
                    <a:pt x="1914" y="6196"/>
                    <a:pt x="1418" y="6406"/>
                  </a:cubicBezTo>
                  <a:cubicBezTo>
                    <a:pt x="1775" y="5501"/>
                    <a:pt x="2477" y="4763"/>
                    <a:pt x="3430" y="4394"/>
                  </a:cubicBezTo>
                  <a:cubicBezTo>
                    <a:pt x="3656" y="4311"/>
                    <a:pt x="3787" y="4096"/>
                    <a:pt x="3787" y="3858"/>
                  </a:cubicBezTo>
                  <a:lnTo>
                    <a:pt x="3787" y="3322"/>
                  </a:lnTo>
                  <a:cubicBezTo>
                    <a:pt x="3787" y="3239"/>
                    <a:pt x="3716" y="3156"/>
                    <a:pt x="3620" y="3156"/>
                  </a:cubicBezTo>
                  <a:cubicBezTo>
                    <a:pt x="3537" y="3156"/>
                    <a:pt x="3454" y="3239"/>
                    <a:pt x="3454" y="3322"/>
                  </a:cubicBezTo>
                  <a:lnTo>
                    <a:pt x="3454" y="3858"/>
                  </a:lnTo>
                  <a:cubicBezTo>
                    <a:pt x="3454" y="3965"/>
                    <a:pt x="3394" y="4049"/>
                    <a:pt x="3299" y="4096"/>
                  </a:cubicBezTo>
                  <a:cubicBezTo>
                    <a:pt x="703" y="5120"/>
                    <a:pt x="1" y="8478"/>
                    <a:pt x="1942" y="10442"/>
                  </a:cubicBezTo>
                  <a:cubicBezTo>
                    <a:pt x="2192" y="10692"/>
                    <a:pt x="2537" y="10835"/>
                    <a:pt x="2894" y="10835"/>
                  </a:cubicBezTo>
                  <a:lnTo>
                    <a:pt x="6549" y="10835"/>
                  </a:lnTo>
                  <a:cubicBezTo>
                    <a:pt x="6906" y="10835"/>
                    <a:pt x="7252" y="10692"/>
                    <a:pt x="7502" y="10442"/>
                  </a:cubicBezTo>
                  <a:cubicBezTo>
                    <a:pt x="8907" y="9026"/>
                    <a:pt x="8954" y="6930"/>
                    <a:pt x="7907" y="5466"/>
                  </a:cubicBezTo>
                  <a:cubicBezTo>
                    <a:pt x="7478" y="4858"/>
                    <a:pt x="6871" y="4370"/>
                    <a:pt x="6168" y="4096"/>
                  </a:cubicBezTo>
                  <a:cubicBezTo>
                    <a:pt x="6061" y="4049"/>
                    <a:pt x="6002" y="3965"/>
                    <a:pt x="6002" y="3858"/>
                  </a:cubicBezTo>
                  <a:lnTo>
                    <a:pt x="6002" y="1203"/>
                  </a:lnTo>
                  <a:lnTo>
                    <a:pt x="6228" y="1203"/>
                  </a:lnTo>
                  <a:cubicBezTo>
                    <a:pt x="6466" y="1203"/>
                    <a:pt x="6644" y="1013"/>
                    <a:pt x="6644" y="786"/>
                  </a:cubicBezTo>
                  <a:lnTo>
                    <a:pt x="6644" y="417"/>
                  </a:lnTo>
                  <a:cubicBezTo>
                    <a:pt x="6644" y="179"/>
                    <a:pt x="6454" y="1"/>
                    <a:pt x="6228" y="1"/>
                  </a:cubicBezTo>
                  <a:lnTo>
                    <a:pt x="5394" y="1"/>
                  </a:lnTo>
                  <a:cubicBezTo>
                    <a:pt x="5299" y="1"/>
                    <a:pt x="5228" y="72"/>
                    <a:pt x="5228" y="167"/>
                  </a:cubicBezTo>
                  <a:cubicBezTo>
                    <a:pt x="5228" y="263"/>
                    <a:pt x="5299" y="334"/>
                    <a:pt x="5394" y="334"/>
                  </a:cubicBezTo>
                  <a:lnTo>
                    <a:pt x="6228" y="334"/>
                  </a:lnTo>
                  <a:cubicBezTo>
                    <a:pt x="6287" y="334"/>
                    <a:pt x="6335" y="382"/>
                    <a:pt x="6335" y="441"/>
                  </a:cubicBezTo>
                  <a:lnTo>
                    <a:pt x="6335" y="810"/>
                  </a:lnTo>
                  <a:cubicBezTo>
                    <a:pt x="6335" y="870"/>
                    <a:pt x="6287" y="905"/>
                    <a:pt x="6228" y="905"/>
                  </a:cubicBezTo>
                  <a:lnTo>
                    <a:pt x="3239" y="905"/>
                  </a:lnTo>
                  <a:cubicBezTo>
                    <a:pt x="3168" y="905"/>
                    <a:pt x="3132" y="870"/>
                    <a:pt x="3132" y="810"/>
                  </a:cubicBezTo>
                  <a:lnTo>
                    <a:pt x="3132" y="441"/>
                  </a:lnTo>
                  <a:cubicBezTo>
                    <a:pt x="3132" y="382"/>
                    <a:pt x="3168" y="334"/>
                    <a:pt x="3239" y="334"/>
                  </a:cubicBezTo>
                  <a:lnTo>
                    <a:pt x="4609" y="334"/>
                  </a:lnTo>
                  <a:cubicBezTo>
                    <a:pt x="4692" y="334"/>
                    <a:pt x="4763" y="263"/>
                    <a:pt x="4763" y="167"/>
                  </a:cubicBezTo>
                  <a:cubicBezTo>
                    <a:pt x="4763" y="72"/>
                    <a:pt x="4692" y="1"/>
                    <a:pt x="460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19" name="Google Shape;619;p61"/>
          <p:cNvSpPr/>
          <p:nvPr/>
        </p:nvSpPr>
        <p:spPr>
          <a:xfrm>
            <a:off x="5956950" y="3300070"/>
            <a:ext cx="286356" cy="286329"/>
          </a:xfrm>
          <a:custGeom>
            <a:rect b="b" l="l" r="r" t="t"/>
            <a:pathLst>
              <a:path extrusionOk="0" h="10811" w="10812">
                <a:moveTo>
                  <a:pt x="2769" y="2858"/>
                </a:moveTo>
                <a:cubicBezTo>
                  <a:pt x="2830" y="2858"/>
                  <a:pt x="2892" y="2866"/>
                  <a:pt x="2954" y="2881"/>
                </a:cubicBezTo>
                <a:cubicBezTo>
                  <a:pt x="3251" y="2941"/>
                  <a:pt x="3489" y="3191"/>
                  <a:pt x="3549" y="3489"/>
                </a:cubicBezTo>
                <a:cubicBezTo>
                  <a:pt x="3608" y="3774"/>
                  <a:pt x="3501" y="4036"/>
                  <a:pt x="3275" y="4227"/>
                </a:cubicBezTo>
                <a:cubicBezTo>
                  <a:pt x="3132" y="4346"/>
                  <a:pt x="3037" y="4548"/>
                  <a:pt x="3037" y="4739"/>
                </a:cubicBezTo>
                <a:lnTo>
                  <a:pt x="3037" y="5084"/>
                </a:lnTo>
                <a:cubicBezTo>
                  <a:pt x="3037" y="5346"/>
                  <a:pt x="3263" y="5572"/>
                  <a:pt x="3525" y="5572"/>
                </a:cubicBezTo>
                <a:lnTo>
                  <a:pt x="5228" y="5572"/>
                </a:lnTo>
                <a:lnTo>
                  <a:pt x="5228" y="7263"/>
                </a:lnTo>
                <a:cubicBezTo>
                  <a:pt x="5228" y="7370"/>
                  <a:pt x="5156" y="7441"/>
                  <a:pt x="5049" y="7441"/>
                </a:cubicBezTo>
                <a:lnTo>
                  <a:pt x="4704" y="7441"/>
                </a:lnTo>
                <a:cubicBezTo>
                  <a:pt x="4597" y="7441"/>
                  <a:pt x="4513" y="7406"/>
                  <a:pt x="4442" y="7322"/>
                </a:cubicBezTo>
                <a:cubicBezTo>
                  <a:pt x="4225" y="7076"/>
                  <a:pt x="3925" y="6935"/>
                  <a:pt x="3599" y="6935"/>
                </a:cubicBezTo>
                <a:cubicBezTo>
                  <a:pt x="3532" y="6935"/>
                  <a:pt x="3463" y="6941"/>
                  <a:pt x="3394" y="6953"/>
                </a:cubicBezTo>
                <a:cubicBezTo>
                  <a:pt x="2965" y="7025"/>
                  <a:pt x="2620" y="7370"/>
                  <a:pt x="2537" y="7787"/>
                </a:cubicBezTo>
                <a:cubicBezTo>
                  <a:pt x="2453" y="8120"/>
                  <a:pt x="2549" y="8454"/>
                  <a:pt x="2751" y="8715"/>
                </a:cubicBezTo>
                <a:cubicBezTo>
                  <a:pt x="2965" y="8965"/>
                  <a:pt x="3275" y="9108"/>
                  <a:pt x="3608" y="9108"/>
                </a:cubicBezTo>
                <a:cubicBezTo>
                  <a:pt x="3930" y="9108"/>
                  <a:pt x="4227" y="8965"/>
                  <a:pt x="4442" y="8715"/>
                </a:cubicBezTo>
                <a:cubicBezTo>
                  <a:pt x="4501" y="8632"/>
                  <a:pt x="4585" y="8608"/>
                  <a:pt x="4692" y="8608"/>
                </a:cubicBezTo>
                <a:lnTo>
                  <a:pt x="5037" y="8608"/>
                </a:lnTo>
                <a:cubicBezTo>
                  <a:pt x="5132" y="8608"/>
                  <a:pt x="5216" y="8680"/>
                  <a:pt x="5216" y="8787"/>
                </a:cubicBezTo>
                <a:lnTo>
                  <a:pt x="5216" y="10501"/>
                </a:lnTo>
                <a:lnTo>
                  <a:pt x="846" y="10501"/>
                </a:lnTo>
                <a:cubicBezTo>
                  <a:pt x="572" y="10501"/>
                  <a:pt x="334" y="10263"/>
                  <a:pt x="334" y="9977"/>
                </a:cubicBezTo>
                <a:lnTo>
                  <a:pt x="334" y="5572"/>
                </a:lnTo>
                <a:lnTo>
                  <a:pt x="2025" y="5572"/>
                </a:lnTo>
                <a:cubicBezTo>
                  <a:pt x="2299" y="5572"/>
                  <a:pt x="2513" y="5346"/>
                  <a:pt x="2513" y="5084"/>
                </a:cubicBezTo>
                <a:lnTo>
                  <a:pt x="2513" y="4727"/>
                </a:lnTo>
                <a:cubicBezTo>
                  <a:pt x="2513" y="4513"/>
                  <a:pt x="2430" y="4334"/>
                  <a:pt x="2299" y="4215"/>
                </a:cubicBezTo>
                <a:cubicBezTo>
                  <a:pt x="2120" y="4072"/>
                  <a:pt x="2013" y="3858"/>
                  <a:pt x="2013" y="3620"/>
                </a:cubicBezTo>
                <a:cubicBezTo>
                  <a:pt x="2013" y="3381"/>
                  <a:pt x="2120" y="3179"/>
                  <a:pt x="2299" y="3024"/>
                </a:cubicBezTo>
                <a:cubicBezTo>
                  <a:pt x="2431" y="2919"/>
                  <a:pt x="2596" y="2858"/>
                  <a:pt x="2769" y="2858"/>
                </a:cubicBezTo>
                <a:close/>
                <a:moveTo>
                  <a:pt x="10014" y="298"/>
                </a:moveTo>
                <a:cubicBezTo>
                  <a:pt x="10300" y="298"/>
                  <a:pt x="10538" y="536"/>
                  <a:pt x="10538" y="822"/>
                </a:cubicBezTo>
                <a:lnTo>
                  <a:pt x="10538" y="5239"/>
                </a:lnTo>
                <a:lnTo>
                  <a:pt x="10312" y="5239"/>
                </a:lnTo>
                <a:cubicBezTo>
                  <a:pt x="10228" y="5239"/>
                  <a:pt x="10157" y="5322"/>
                  <a:pt x="10157" y="5406"/>
                </a:cubicBezTo>
                <a:cubicBezTo>
                  <a:pt x="10157" y="5501"/>
                  <a:pt x="10228" y="5572"/>
                  <a:pt x="10312" y="5572"/>
                </a:cubicBezTo>
                <a:lnTo>
                  <a:pt x="10490" y="5572"/>
                </a:lnTo>
                <a:lnTo>
                  <a:pt x="10490" y="9977"/>
                </a:lnTo>
                <a:cubicBezTo>
                  <a:pt x="10490" y="10263"/>
                  <a:pt x="10252" y="10501"/>
                  <a:pt x="9978" y="10501"/>
                </a:cubicBezTo>
                <a:lnTo>
                  <a:pt x="5573" y="10501"/>
                </a:lnTo>
                <a:lnTo>
                  <a:pt x="5573" y="8799"/>
                </a:lnTo>
                <a:cubicBezTo>
                  <a:pt x="5573" y="8537"/>
                  <a:pt x="5347" y="8311"/>
                  <a:pt x="5073" y="8311"/>
                </a:cubicBezTo>
                <a:lnTo>
                  <a:pt x="4739" y="8311"/>
                </a:lnTo>
                <a:cubicBezTo>
                  <a:pt x="4525" y="8311"/>
                  <a:pt x="4347" y="8394"/>
                  <a:pt x="4227" y="8537"/>
                </a:cubicBezTo>
                <a:cubicBezTo>
                  <a:pt x="4085" y="8715"/>
                  <a:pt x="3870" y="8811"/>
                  <a:pt x="3632" y="8811"/>
                </a:cubicBezTo>
                <a:cubicBezTo>
                  <a:pt x="3394" y="8811"/>
                  <a:pt x="3192" y="8715"/>
                  <a:pt x="3037" y="8537"/>
                </a:cubicBezTo>
                <a:cubicBezTo>
                  <a:pt x="2894" y="8358"/>
                  <a:pt x="2834" y="8120"/>
                  <a:pt x="2894" y="7882"/>
                </a:cubicBezTo>
                <a:cubicBezTo>
                  <a:pt x="2954" y="7584"/>
                  <a:pt x="3204" y="7346"/>
                  <a:pt x="3501" y="7287"/>
                </a:cubicBezTo>
                <a:cubicBezTo>
                  <a:pt x="3557" y="7275"/>
                  <a:pt x="3612" y="7269"/>
                  <a:pt x="3665" y="7269"/>
                </a:cubicBezTo>
                <a:cubicBezTo>
                  <a:pt x="3887" y="7269"/>
                  <a:pt x="4086" y="7367"/>
                  <a:pt x="4239" y="7549"/>
                </a:cubicBezTo>
                <a:cubicBezTo>
                  <a:pt x="4358" y="7703"/>
                  <a:pt x="4561" y="7787"/>
                  <a:pt x="4751" y="7787"/>
                </a:cubicBezTo>
                <a:lnTo>
                  <a:pt x="5097" y="7787"/>
                </a:lnTo>
                <a:cubicBezTo>
                  <a:pt x="5359" y="7787"/>
                  <a:pt x="5585" y="7561"/>
                  <a:pt x="5585" y="7299"/>
                </a:cubicBezTo>
                <a:lnTo>
                  <a:pt x="5585" y="5596"/>
                </a:lnTo>
                <a:lnTo>
                  <a:pt x="7275" y="5596"/>
                </a:lnTo>
                <a:cubicBezTo>
                  <a:pt x="7383" y="5596"/>
                  <a:pt x="7454" y="5679"/>
                  <a:pt x="7454" y="5775"/>
                </a:cubicBezTo>
                <a:lnTo>
                  <a:pt x="7454" y="6120"/>
                </a:lnTo>
                <a:cubicBezTo>
                  <a:pt x="7454" y="6227"/>
                  <a:pt x="7418" y="6310"/>
                  <a:pt x="7335" y="6394"/>
                </a:cubicBezTo>
                <a:cubicBezTo>
                  <a:pt x="7037" y="6644"/>
                  <a:pt x="6894" y="7025"/>
                  <a:pt x="6966" y="7430"/>
                </a:cubicBezTo>
                <a:cubicBezTo>
                  <a:pt x="7037" y="7858"/>
                  <a:pt x="7383" y="8203"/>
                  <a:pt x="7799" y="8299"/>
                </a:cubicBezTo>
                <a:cubicBezTo>
                  <a:pt x="7871" y="8311"/>
                  <a:pt x="7954" y="8323"/>
                  <a:pt x="8037" y="8323"/>
                </a:cubicBezTo>
                <a:cubicBezTo>
                  <a:pt x="8288" y="8323"/>
                  <a:pt x="8526" y="8239"/>
                  <a:pt x="8728" y="8084"/>
                </a:cubicBezTo>
                <a:cubicBezTo>
                  <a:pt x="8978" y="7882"/>
                  <a:pt x="9121" y="7561"/>
                  <a:pt x="9121" y="7239"/>
                </a:cubicBezTo>
                <a:cubicBezTo>
                  <a:pt x="9121" y="6906"/>
                  <a:pt x="8978" y="6608"/>
                  <a:pt x="8728" y="6406"/>
                </a:cubicBezTo>
                <a:cubicBezTo>
                  <a:pt x="8645" y="6346"/>
                  <a:pt x="8621" y="6251"/>
                  <a:pt x="8621" y="6132"/>
                </a:cubicBezTo>
                <a:lnTo>
                  <a:pt x="8621" y="5798"/>
                </a:lnTo>
                <a:cubicBezTo>
                  <a:pt x="8621" y="5691"/>
                  <a:pt x="8692" y="5620"/>
                  <a:pt x="8799" y="5620"/>
                </a:cubicBezTo>
                <a:lnTo>
                  <a:pt x="9645" y="5620"/>
                </a:lnTo>
                <a:cubicBezTo>
                  <a:pt x="9740" y="5620"/>
                  <a:pt x="9812" y="5536"/>
                  <a:pt x="9812" y="5453"/>
                </a:cubicBezTo>
                <a:cubicBezTo>
                  <a:pt x="9812" y="5358"/>
                  <a:pt x="9740" y="5286"/>
                  <a:pt x="9645" y="5286"/>
                </a:cubicBezTo>
                <a:lnTo>
                  <a:pt x="8799" y="5286"/>
                </a:lnTo>
                <a:cubicBezTo>
                  <a:pt x="8526" y="5286"/>
                  <a:pt x="8311" y="5513"/>
                  <a:pt x="8311" y="5775"/>
                </a:cubicBezTo>
                <a:lnTo>
                  <a:pt x="8311" y="6120"/>
                </a:lnTo>
                <a:cubicBezTo>
                  <a:pt x="8311" y="6334"/>
                  <a:pt x="8395" y="6513"/>
                  <a:pt x="8526" y="6632"/>
                </a:cubicBezTo>
                <a:cubicBezTo>
                  <a:pt x="8704" y="6775"/>
                  <a:pt x="8811" y="6989"/>
                  <a:pt x="8811" y="7227"/>
                </a:cubicBezTo>
                <a:cubicBezTo>
                  <a:pt x="8811" y="7465"/>
                  <a:pt x="8704" y="7668"/>
                  <a:pt x="8526" y="7822"/>
                </a:cubicBezTo>
                <a:cubicBezTo>
                  <a:pt x="8394" y="7928"/>
                  <a:pt x="8229" y="7988"/>
                  <a:pt x="8056" y="7988"/>
                </a:cubicBezTo>
                <a:cubicBezTo>
                  <a:pt x="7995" y="7988"/>
                  <a:pt x="7933" y="7981"/>
                  <a:pt x="7871" y="7965"/>
                </a:cubicBezTo>
                <a:cubicBezTo>
                  <a:pt x="7573" y="7906"/>
                  <a:pt x="7335" y="7656"/>
                  <a:pt x="7275" y="7358"/>
                </a:cubicBezTo>
                <a:cubicBezTo>
                  <a:pt x="7216" y="7072"/>
                  <a:pt x="7323" y="6810"/>
                  <a:pt x="7549" y="6608"/>
                </a:cubicBezTo>
                <a:cubicBezTo>
                  <a:pt x="7692" y="6489"/>
                  <a:pt x="7787" y="6298"/>
                  <a:pt x="7787" y="6108"/>
                </a:cubicBezTo>
                <a:lnTo>
                  <a:pt x="7787" y="5763"/>
                </a:lnTo>
                <a:cubicBezTo>
                  <a:pt x="7787" y="5501"/>
                  <a:pt x="7561" y="5275"/>
                  <a:pt x="7287" y="5275"/>
                </a:cubicBezTo>
                <a:lnTo>
                  <a:pt x="5597" y="5275"/>
                </a:lnTo>
                <a:lnTo>
                  <a:pt x="5597" y="3572"/>
                </a:lnTo>
                <a:cubicBezTo>
                  <a:pt x="5597" y="3477"/>
                  <a:pt x="5668" y="3393"/>
                  <a:pt x="5775" y="3393"/>
                </a:cubicBezTo>
                <a:lnTo>
                  <a:pt x="6121" y="3393"/>
                </a:lnTo>
                <a:cubicBezTo>
                  <a:pt x="6216" y="3393"/>
                  <a:pt x="6311" y="3441"/>
                  <a:pt x="6383" y="3512"/>
                </a:cubicBezTo>
                <a:cubicBezTo>
                  <a:pt x="6592" y="3762"/>
                  <a:pt x="6901" y="3911"/>
                  <a:pt x="7234" y="3911"/>
                </a:cubicBezTo>
                <a:cubicBezTo>
                  <a:pt x="7299" y="3911"/>
                  <a:pt x="7364" y="3905"/>
                  <a:pt x="7430" y="3893"/>
                </a:cubicBezTo>
                <a:cubicBezTo>
                  <a:pt x="7859" y="3810"/>
                  <a:pt x="8204" y="3477"/>
                  <a:pt x="8288" y="3060"/>
                </a:cubicBezTo>
                <a:cubicBezTo>
                  <a:pt x="8359" y="2727"/>
                  <a:pt x="8276" y="2381"/>
                  <a:pt x="8061" y="2131"/>
                </a:cubicBezTo>
                <a:cubicBezTo>
                  <a:pt x="7859" y="1881"/>
                  <a:pt x="7549" y="1726"/>
                  <a:pt x="7216" y="1726"/>
                </a:cubicBezTo>
                <a:cubicBezTo>
                  <a:pt x="6894" y="1726"/>
                  <a:pt x="6597" y="1881"/>
                  <a:pt x="6383" y="2131"/>
                </a:cubicBezTo>
                <a:cubicBezTo>
                  <a:pt x="6323" y="2203"/>
                  <a:pt x="6240" y="2238"/>
                  <a:pt x="6132" y="2238"/>
                </a:cubicBezTo>
                <a:lnTo>
                  <a:pt x="5787" y="2238"/>
                </a:lnTo>
                <a:cubicBezTo>
                  <a:pt x="5680" y="2238"/>
                  <a:pt x="5609" y="2167"/>
                  <a:pt x="5609" y="2060"/>
                </a:cubicBezTo>
                <a:lnTo>
                  <a:pt x="5609" y="1215"/>
                </a:lnTo>
                <a:cubicBezTo>
                  <a:pt x="5609" y="1119"/>
                  <a:pt x="5537" y="1048"/>
                  <a:pt x="5442" y="1048"/>
                </a:cubicBezTo>
                <a:cubicBezTo>
                  <a:pt x="5359" y="1048"/>
                  <a:pt x="5287" y="1119"/>
                  <a:pt x="5287" y="1215"/>
                </a:cubicBezTo>
                <a:lnTo>
                  <a:pt x="5287" y="2060"/>
                </a:lnTo>
                <a:cubicBezTo>
                  <a:pt x="5287" y="2322"/>
                  <a:pt x="5501" y="2548"/>
                  <a:pt x="5775" y="2548"/>
                </a:cubicBezTo>
                <a:lnTo>
                  <a:pt x="6121" y="2548"/>
                </a:lnTo>
                <a:cubicBezTo>
                  <a:pt x="6323" y="2548"/>
                  <a:pt x="6502" y="2465"/>
                  <a:pt x="6621" y="2322"/>
                </a:cubicBezTo>
                <a:cubicBezTo>
                  <a:pt x="6775" y="2143"/>
                  <a:pt x="6978" y="2048"/>
                  <a:pt x="7216" y="2048"/>
                </a:cubicBezTo>
                <a:cubicBezTo>
                  <a:pt x="7454" y="2048"/>
                  <a:pt x="7668" y="2143"/>
                  <a:pt x="7811" y="2322"/>
                </a:cubicBezTo>
                <a:cubicBezTo>
                  <a:pt x="7966" y="2500"/>
                  <a:pt x="8026" y="2739"/>
                  <a:pt x="7966" y="2977"/>
                </a:cubicBezTo>
                <a:cubicBezTo>
                  <a:pt x="7907" y="3274"/>
                  <a:pt x="7656" y="3512"/>
                  <a:pt x="7359" y="3572"/>
                </a:cubicBezTo>
                <a:cubicBezTo>
                  <a:pt x="7303" y="3584"/>
                  <a:pt x="7248" y="3589"/>
                  <a:pt x="7193" y="3589"/>
                </a:cubicBezTo>
                <a:cubicBezTo>
                  <a:pt x="6969" y="3589"/>
                  <a:pt x="6762" y="3492"/>
                  <a:pt x="6609" y="3310"/>
                </a:cubicBezTo>
                <a:cubicBezTo>
                  <a:pt x="6490" y="3155"/>
                  <a:pt x="6299" y="3072"/>
                  <a:pt x="6097" y="3072"/>
                </a:cubicBezTo>
                <a:lnTo>
                  <a:pt x="5763" y="3072"/>
                </a:lnTo>
                <a:cubicBezTo>
                  <a:pt x="5490" y="3072"/>
                  <a:pt x="5275" y="3298"/>
                  <a:pt x="5275" y="3560"/>
                </a:cubicBezTo>
                <a:lnTo>
                  <a:pt x="5275" y="5263"/>
                </a:lnTo>
                <a:lnTo>
                  <a:pt x="3573" y="5263"/>
                </a:lnTo>
                <a:cubicBezTo>
                  <a:pt x="3465" y="5263"/>
                  <a:pt x="3394" y="5179"/>
                  <a:pt x="3394" y="5084"/>
                </a:cubicBezTo>
                <a:lnTo>
                  <a:pt x="3394" y="4727"/>
                </a:lnTo>
                <a:cubicBezTo>
                  <a:pt x="3394" y="4620"/>
                  <a:pt x="3442" y="4524"/>
                  <a:pt x="3513" y="4453"/>
                </a:cubicBezTo>
                <a:cubicBezTo>
                  <a:pt x="3811" y="4203"/>
                  <a:pt x="3954" y="3810"/>
                  <a:pt x="3882" y="3417"/>
                </a:cubicBezTo>
                <a:cubicBezTo>
                  <a:pt x="3811" y="2977"/>
                  <a:pt x="3465" y="2643"/>
                  <a:pt x="3049" y="2548"/>
                </a:cubicBezTo>
                <a:cubicBezTo>
                  <a:pt x="2973" y="2531"/>
                  <a:pt x="2896" y="2523"/>
                  <a:pt x="2820" y="2523"/>
                </a:cubicBezTo>
                <a:cubicBezTo>
                  <a:pt x="2570" y="2523"/>
                  <a:pt x="2323" y="2610"/>
                  <a:pt x="2132" y="2774"/>
                </a:cubicBezTo>
                <a:cubicBezTo>
                  <a:pt x="1870" y="2977"/>
                  <a:pt x="1727" y="3298"/>
                  <a:pt x="1727" y="3620"/>
                </a:cubicBezTo>
                <a:cubicBezTo>
                  <a:pt x="1727" y="3941"/>
                  <a:pt x="1870" y="4239"/>
                  <a:pt x="2132" y="4453"/>
                </a:cubicBezTo>
                <a:cubicBezTo>
                  <a:pt x="2203" y="4513"/>
                  <a:pt x="2227" y="4608"/>
                  <a:pt x="2227" y="4703"/>
                </a:cubicBezTo>
                <a:lnTo>
                  <a:pt x="2227" y="5048"/>
                </a:lnTo>
                <a:cubicBezTo>
                  <a:pt x="2227" y="5155"/>
                  <a:pt x="2156" y="5227"/>
                  <a:pt x="2049" y="5227"/>
                </a:cubicBezTo>
                <a:lnTo>
                  <a:pt x="358" y="5227"/>
                </a:lnTo>
                <a:lnTo>
                  <a:pt x="358" y="822"/>
                </a:lnTo>
                <a:cubicBezTo>
                  <a:pt x="358" y="536"/>
                  <a:pt x="596" y="298"/>
                  <a:pt x="882" y="298"/>
                </a:cubicBezTo>
                <a:lnTo>
                  <a:pt x="5287" y="298"/>
                </a:lnTo>
                <a:lnTo>
                  <a:pt x="5287" y="476"/>
                </a:lnTo>
                <a:cubicBezTo>
                  <a:pt x="5287" y="572"/>
                  <a:pt x="5359" y="643"/>
                  <a:pt x="5442" y="643"/>
                </a:cubicBezTo>
                <a:cubicBezTo>
                  <a:pt x="5537" y="643"/>
                  <a:pt x="5609" y="572"/>
                  <a:pt x="5609" y="476"/>
                </a:cubicBezTo>
                <a:lnTo>
                  <a:pt x="5609" y="298"/>
                </a:lnTo>
                <a:close/>
                <a:moveTo>
                  <a:pt x="834" y="0"/>
                </a:moveTo>
                <a:cubicBezTo>
                  <a:pt x="370" y="0"/>
                  <a:pt x="1" y="381"/>
                  <a:pt x="1" y="834"/>
                </a:cubicBezTo>
                <a:lnTo>
                  <a:pt x="1" y="9977"/>
                </a:lnTo>
                <a:cubicBezTo>
                  <a:pt x="1" y="10442"/>
                  <a:pt x="370" y="10811"/>
                  <a:pt x="834" y="10811"/>
                </a:cubicBezTo>
                <a:lnTo>
                  <a:pt x="9978" y="10811"/>
                </a:lnTo>
                <a:cubicBezTo>
                  <a:pt x="10431" y="10811"/>
                  <a:pt x="10812" y="10442"/>
                  <a:pt x="10812" y="9977"/>
                </a:cubicBezTo>
                <a:lnTo>
                  <a:pt x="10812" y="834"/>
                </a:lnTo>
                <a:cubicBezTo>
                  <a:pt x="10812" y="381"/>
                  <a:pt x="10431" y="0"/>
                  <a:pt x="99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20" name="Google Shape;620;p61"/>
          <p:cNvGrpSpPr/>
          <p:nvPr/>
        </p:nvGrpSpPr>
        <p:grpSpPr>
          <a:xfrm>
            <a:off x="6863204" y="4181002"/>
            <a:ext cx="217470" cy="278961"/>
            <a:chOff x="6974158" y="2789537"/>
            <a:chExt cx="255247" cy="327458"/>
          </a:xfrm>
        </p:grpSpPr>
        <p:sp>
          <p:nvSpPr>
            <p:cNvPr id="621" name="Google Shape;621;p61"/>
            <p:cNvSpPr/>
            <p:nvPr/>
          </p:nvSpPr>
          <p:spPr>
            <a:xfrm>
              <a:off x="7066407" y="2897282"/>
              <a:ext cx="9876" cy="14798"/>
            </a:xfrm>
            <a:custGeom>
              <a:rect b="b" l="l" r="r" t="t"/>
              <a:pathLst>
                <a:path extrusionOk="0" h="466" w="311">
                  <a:moveTo>
                    <a:pt x="144" y="1"/>
                  </a:moveTo>
                  <a:cubicBezTo>
                    <a:pt x="60" y="1"/>
                    <a:pt x="1" y="84"/>
                    <a:pt x="1" y="155"/>
                  </a:cubicBezTo>
                  <a:lnTo>
                    <a:pt x="1" y="322"/>
                  </a:lnTo>
                  <a:cubicBezTo>
                    <a:pt x="1" y="405"/>
                    <a:pt x="72" y="465"/>
                    <a:pt x="144" y="465"/>
                  </a:cubicBezTo>
                  <a:cubicBezTo>
                    <a:pt x="227" y="465"/>
                    <a:pt x="299" y="394"/>
                    <a:pt x="299" y="322"/>
                  </a:cubicBezTo>
                  <a:lnTo>
                    <a:pt x="299" y="155"/>
                  </a:lnTo>
                  <a:cubicBezTo>
                    <a:pt x="310" y="60"/>
                    <a:pt x="239" y="1"/>
                    <a:pt x="14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61"/>
            <p:cNvSpPr/>
            <p:nvPr/>
          </p:nvSpPr>
          <p:spPr>
            <a:xfrm>
              <a:off x="7127662" y="2897282"/>
              <a:ext cx="9495" cy="14798"/>
            </a:xfrm>
            <a:custGeom>
              <a:rect b="b" l="l" r="r" t="t"/>
              <a:pathLst>
                <a:path extrusionOk="0" h="466" w="299">
                  <a:moveTo>
                    <a:pt x="155" y="1"/>
                  </a:moveTo>
                  <a:cubicBezTo>
                    <a:pt x="60" y="1"/>
                    <a:pt x="1" y="84"/>
                    <a:pt x="1" y="155"/>
                  </a:cubicBezTo>
                  <a:lnTo>
                    <a:pt x="1" y="322"/>
                  </a:lnTo>
                  <a:cubicBezTo>
                    <a:pt x="1" y="405"/>
                    <a:pt x="84" y="465"/>
                    <a:pt x="155" y="465"/>
                  </a:cubicBezTo>
                  <a:cubicBezTo>
                    <a:pt x="227" y="465"/>
                    <a:pt x="298" y="394"/>
                    <a:pt x="298" y="322"/>
                  </a:cubicBezTo>
                  <a:lnTo>
                    <a:pt x="298" y="155"/>
                  </a:lnTo>
                  <a:cubicBezTo>
                    <a:pt x="298" y="60"/>
                    <a:pt x="239" y="1"/>
                    <a:pt x="15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61"/>
            <p:cNvSpPr/>
            <p:nvPr/>
          </p:nvSpPr>
          <p:spPr>
            <a:xfrm>
              <a:off x="7081935" y="2933292"/>
              <a:ext cx="40837" cy="14703"/>
            </a:xfrm>
            <a:custGeom>
              <a:rect b="b" l="l" r="r" t="t"/>
              <a:pathLst>
                <a:path extrusionOk="0" h="463" w="1286">
                  <a:moveTo>
                    <a:pt x="162" y="1"/>
                  </a:moveTo>
                  <a:cubicBezTo>
                    <a:pt x="125" y="1"/>
                    <a:pt x="89" y="16"/>
                    <a:pt x="60" y="45"/>
                  </a:cubicBezTo>
                  <a:cubicBezTo>
                    <a:pt x="0" y="105"/>
                    <a:pt x="0" y="200"/>
                    <a:pt x="60" y="260"/>
                  </a:cubicBezTo>
                  <a:cubicBezTo>
                    <a:pt x="191" y="391"/>
                    <a:pt x="417" y="462"/>
                    <a:pt x="655" y="462"/>
                  </a:cubicBezTo>
                  <a:cubicBezTo>
                    <a:pt x="893" y="462"/>
                    <a:pt x="1119" y="391"/>
                    <a:pt x="1250" y="260"/>
                  </a:cubicBezTo>
                  <a:cubicBezTo>
                    <a:pt x="1286" y="200"/>
                    <a:pt x="1286" y="105"/>
                    <a:pt x="1226" y="45"/>
                  </a:cubicBezTo>
                  <a:cubicBezTo>
                    <a:pt x="1197" y="16"/>
                    <a:pt x="1158" y="1"/>
                    <a:pt x="1119" y="1"/>
                  </a:cubicBezTo>
                  <a:cubicBezTo>
                    <a:pt x="1081" y="1"/>
                    <a:pt x="1042" y="16"/>
                    <a:pt x="1012" y="45"/>
                  </a:cubicBezTo>
                  <a:cubicBezTo>
                    <a:pt x="953" y="105"/>
                    <a:pt x="822" y="164"/>
                    <a:pt x="643" y="164"/>
                  </a:cubicBezTo>
                  <a:cubicBezTo>
                    <a:pt x="464" y="164"/>
                    <a:pt x="310" y="105"/>
                    <a:pt x="274" y="45"/>
                  </a:cubicBezTo>
                  <a:cubicBezTo>
                    <a:pt x="238" y="16"/>
                    <a:pt x="199" y="1"/>
                    <a:pt x="16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61"/>
            <p:cNvSpPr/>
            <p:nvPr/>
          </p:nvSpPr>
          <p:spPr>
            <a:xfrm>
              <a:off x="6974158" y="2789537"/>
              <a:ext cx="255247" cy="327458"/>
            </a:xfrm>
            <a:custGeom>
              <a:rect b="b" l="l" r="r" t="t"/>
              <a:pathLst>
                <a:path extrusionOk="0" h="10312" w="8038">
                  <a:moveTo>
                    <a:pt x="6228" y="2167"/>
                  </a:moveTo>
                  <a:lnTo>
                    <a:pt x="6132" y="3239"/>
                  </a:lnTo>
                  <a:lnTo>
                    <a:pt x="6121" y="3239"/>
                  </a:lnTo>
                  <a:cubicBezTo>
                    <a:pt x="6025" y="3239"/>
                    <a:pt x="5942" y="3156"/>
                    <a:pt x="5942" y="3060"/>
                  </a:cubicBezTo>
                  <a:lnTo>
                    <a:pt x="5942" y="2227"/>
                  </a:lnTo>
                  <a:cubicBezTo>
                    <a:pt x="6049" y="2227"/>
                    <a:pt x="6132" y="2191"/>
                    <a:pt x="6228" y="2167"/>
                  </a:cubicBezTo>
                  <a:close/>
                  <a:moveTo>
                    <a:pt x="5787" y="322"/>
                  </a:moveTo>
                  <a:cubicBezTo>
                    <a:pt x="6240" y="322"/>
                    <a:pt x="6609" y="691"/>
                    <a:pt x="6609" y="1131"/>
                  </a:cubicBezTo>
                  <a:cubicBezTo>
                    <a:pt x="6609" y="1584"/>
                    <a:pt x="6240" y="1953"/>
                    <a:pt x="5787" y="1953"/>
                  </a:cubicBezTo>
                  <a:cubicBezTo>
                    <a:pt x="5490" y="1953"/>
                    <a:pt x="5228" y="1786"/>
                    <a:pt x="5073" y="1536"/>
                  </a:cubicBezTo>
                  <a:cubicBezTo>
                    <a:pt x="5048" y="1487"/>
                    <a:pt x="4996" y="1455"/>
                    <a:pt x="4942" y="1455"/>
                  </a:cubicBezTo>
                  <a:cubicBezTo>
                    <a:pt x="4918" y="1455"/>
                    <a:pt x="4893" y="1462"/>
                    <a:pt x="4870" y="1477"/>
                  </a:cubicBezTo>
                  <a:cubicBezTo>
                    <a:pt x="4799" y="1524"/>
                    <a:pt x="4763" y="1608"/>
                    <a:pt x="4811" y="1691"/>
                  </a:cubicBezTo>
                  <a:cubicBezTo>
                    <a:pt x="4823" y="1703"/>
                    <a:pt x="4823" y="1715"/>
                    <a:pt x="4835" y="1727"/>
                  </a:cubicBezTo>
                  <a:cubicBezTo>
                    <a:pt x="4775" y="1763"/>
                    <a:pt x="4716" y="1786"/>
                    <a:pt x="4656" y="1786"/>
                  </a:cubicBezTo>
                  <a:cubicBezTo>
                    <a:pt x="4477" y="1786"/>
                    <a:pt x="4335" y="1643"/>
                    <a:pt x="4335" y="1465"/>
                  </a:cubicBezTo>
                  <a:cubicBezTo>
                    <a:pt x="4335" y="1370"/>
                    <a:pt x="4263" y="1310"/>
                    <a:pt x="4180" y="1310"/>
                  </a:cubicBezTo>
                  <a:cubicBezTo>
                    <a:pt x="4108" y="1310"/>
                    <a:pt x="4037" y="1393"/>
                    <a:pt x="4037" y="1465"/>
                  </a:cubicBezTo>
                  <a:cubicBezTo>
                    <a:pt x="4037" y="1810"/>
                    <a:pt x="4323" y="2108"/>
                    <a:pt x="4680" y="2108"/>
                  </a:cubicBezTo>
                  <a:cubicBezTo>
                    <a:pt x="4811" y="2108"/>
                    <a:pt x="4942" y="2060"/>
                    <a:pt x="5061" y="1965"/>
                  </a:cubicBezTo>
                  <a:cubicBezTo>
                    <a:pt x="5228" y="2120"/>
                    <a:pt x="5442" y="2227"/>
                    <a:pt x="5668" y="2251"/>
                  </a:cubicBezTo>
                  <a:lnTo>
                    <a:pt x="5668" y="3072"/>
                  </a:lnTo>
                  <a:cubicBezTo>
                    <a:pt x="5668" y="3334"/>
                    <a:pt x="5882" y="3548"/>
                    <a:pt x="6144" y="3548"/>
                  </a:cubicBezTo>
                  <a:lnTo>
                    <a:pt x="6382" y="3548"/>
                  </a:lnTo>
                  <a:cubicBezTo>
                    <a:pt x="6454" y="3548"/>
                    <a:pt x="6513" y="3572"/>
                    <a:pt x="6573" y="3632"/>
                  </a:cubicBezTo>
                  <a:cubicBezTo>
                    <a:pt x="6621" y="3691"/>
                    <a:pt x="6656" y="3751"/>
                    <a:pt x="6633" y="3834"/>
                  </a:cubicBezTo>
                  <a:cubicBezTo>
                    <a:pt x="6621" y="3953"/>
                    <a:pt x="6502" y="4049"/>
                    <a:pt x="6371" y="4049"/>
                  </a:cubicBezTo>
                  <a:lnTo>
                    <a:pt x="6299" y="4049"/>
                  </a:lnTo>
                  <a:lnTo>
                    <a:pt x="6299" y="4037"/>
                  </a:lnTo>
                  <a:cubicBezTo>
                    <a:pt x="6299" y="3953"/>
                    <a:pt x="6216" y="3894"/>
                    <a:pt x="6144" y="3894"/>
                  </a:cubicBezTo>
                  <a:cubicBezTo>
                    <a:pt x="6061" y="3894"/>
                    <a:pt x="6001" y="3965"/>
                    <a:pt x="6001" y="4037"/>
                  </a:cubicBezTo>
                  <a:cubicBezTo>
                    <a:pt x="6001" y="5108"/>
                    <a:pt x="5120" y="5977"/>
                    <a:pt x="4049" y="5977"/>
                  </a:cubicBezTo>
                  <a:cubicBezTo>
                    <a:pt x="2953" y="5977"/>
                    <a:pt x="2084" y="5096"/>
                    <a:pt x="2084" y="4025"/>
                  </a:cubicBezTo>
                  <a:cubicBezTo>
                    <a:pt x="2084" y="3929"/>
                    <a:pt x="2013" y="3870"/>
                    <a:pt x="1941" y="3870"/>
                  </a:cubicBezTo>
                  <a:cubicBezTo>
                    <a:pt x="1858" y="3870"/>
                    <a:pt x="1787" y="3953"/>
                    <a:pt x="1787" y="4025"/>
                  </a:cubicBezTo>
                  <a:lnTo>
                    <a:pt x="1787" y="4037"/>
                  </a:lnTo>
                  <a:lnTo>
                    <a:pt x="1703" y="4037"/>
                  </a:lnTo>
                  <a:cubicBezTo>
                    <a:pt x="1620" y="4037"/>
                    <a:pt x="1560" y="4013"/>
                    <a:pt x="1501" y="3953"/>
                  </a:cubicBezTo>
                  <a:cubicBezTo>
                    <a:pt x="1465" y="3894"/>
                    <a:pt x="1429" y="3834"/>
                    <a:pt x="1441" y="3751"/>
                  </a:cubicBezTo>
                  <a:cubicBezTo>
                    <a:pt x="1465" y="3632"/>
                    <a:pt x="1584" y="3537"/>
                    <a:pt x="1715" y="3537"/>
                  </a:cubicBezTo>
                  <a:lnTo>
                    <a:pt x="1941" y="3537"/>
                  </a:lnTo>
                  <a:cubicBezTo>
                    <a:pt x="2203" y="3537"/>
                    <a:pt x="2418" y="3322"/>
                    <a:pt x="2418" y="3060"/>
                  </a:cubicBezTo>
                  <a:lnTo>
                    <a:pt x="2418" y="2358"/>
                  </a:lnTo>
                  <a:cubicBezTo>
                    <a:pt x="2418" y="2084"/>
                    <a:pt x="2632" y="1870"/>
                    <a:pt x="2906" y="1870"/>
                  </a:cubicBezTo>
                  <a:lnTo>
                    <a:pt x="3525" y="1870"/>
                  </a:lnTo>
                  <a:cubicBezTo>
                    <a:pt x="3620" y="1870"/>
                    <a:pt x="3680" y="1786"/>
                    <a:pt x="3680" y="1715"/>
                  </a:cubicBezTo>
                  <a:cubicBezTo>
                    <a:pt x="3680" y="1632"/>
                    <a:pt x="3608" y="1572"/>
                    <a:pt x="3525" y="1572"/>
                  </a:cubicBezTo>
                  <a:lnTo>
                    <a:pt x="2906" y="1572"/>
                  </a:lnTo>
                  <a:cubicBezTo>
                    <a:pt x="2477" y="1572"/>
                    <a:pt x="2120" y="1929"/>
                    <a:pt x="2120" y="2358"/>
                  </a:cubicBezTo>
                  <a:lnTo>
                    <a:pt x="2120" y="3060"/>
                  </a:lnTo>
                  <a:cubicBezTo>
                    <a:pt x="2120" y="3144"/>
                    <a:pt x="2037" y="3239"/>
                    <a:pt x="1941" y="3239"/>
                  </a:cubicBezTo>
                  <a:lnTo>
                    <a:pt x="1906" y="3239"/>
                  </a:lnTo>
                  <a:lnTo>
                    <a:pt x="1739" y="1572"/>
                  </a:lnTo>
                  <a:cubicBezTo>
                    <a:pt x="1715" y="1251"/>
                    <a:pt x="1822" y="929"/>
                    <a:pt x="2025" y="691"/>
                  </a:cubicBezTo>
                  <a:cubicBezTo>
                    <a:pt x="2239" y="453"/>
                    <a:pt x="2549" y="322"/>
                    <a:pt x="2870" y="322"/>
                  </a:cubicBezTo>
                  <a:close/>
                  <a:moveTo>
                    <a:pt x="5013" y="6013"/>
                  </a:moveTo>
                  <a:lnTo>
                    <a:pt x="5013" y="6537"/>
                  </a:lnTo>
                  <a:cubicBezTo>
                    <a:pt x="5013" y="6823"/>
                    <a:pt x="5204" y="7073"/>
                    <a:pt x="5478" y="7144"/>
                  </a:cubicBezTo>
                  <a:lnTo>
                    <a:pt x="5740" y="7227"/>
                  </a:lnTo>
                  <a:cubicBezTo>
                    <a:pt x="5668" y="7478"/>
                    <a:pt x="5537" y="7716"/>
                    <a:pt x="5370" y="7906"/>
                  </a:cubicBezTo>
                  <a:cubicBezTo>
                    <a:pt x="5311" y="7966"/>
                    <a:pt x="5323" y="8073"/>
                    <a:pt x="5382" y="8120"/>
                  </a:cubicBezTo>
                  <a:cubicBezTo>
                    <a:pt x="5418" y="8144"/>
                    <a:pt x="5442" y="8156"/>
                    <a:pt x="5490" y="8156"/>
                  </a:cubicBezTo>
                  <a:cubicBezTo>
                    <a:pt x="5537" y="8156"/>
                    <a:pt x="5585" y="8144"/>
                    <a:pt x="5609" y="8120"/>
                  </a:cubicBezTo>
                  <a:cubicBezTo>
                    <a:pt x="5823" y="7882"/>
                    <a:pt x="5966" y="7608"/>
                    <a:pt x="6061" y="7311"/>
                  </a:cubicBezTo>
                  <a:lnTo>
                    <a:pt x="6382" y="7418"/>
                  </a:lnTo>
                  <a:cubicBezTo>
                    <a:pt x="6204" y="7906"/>
                    <a:pt x="5930" y="8335"/>
                    <a:pt x="5525" y="8668"/>
                  </a:cubicBezTo>
                  <a:cubicBezTo>
                    <a:pt x="5085" y="9013"/>
                    <a:pt x="4573" y="9204"/>
                    <a:pt x="4001" y="9204"/>
                  </a:cubicBezTo>
                  <a:cubicBezTo>
                    <a:pt x="3442" y="9204"/>
                    <a:pt x="2918" y="9025"/>
                    <a:pt x="2489" y="8668"/>
                  </a:cubicBezTo>
                  <a:cubicBezTo>
                    <a:pt x="2096" y="8359"/>
                    <a:pt x="1810" y="7918"/>
                    <a:pt x="1668" y="7442"/>
                  </a:cubicBezTo>
                  <a:lnTo>
                    <a:pt x="2001" y="7347"/>
                  </a:lnTo>
                  <a:cubicBezTo>
                    <a:pt x="2108" y="7739"/>
                    <a:pt x="2358" y="8097"/>
                    <a:pt x="2680" y="8370"/>
                  </a:cubicBezTo>
                  <a:cubicBezTo>
                    <a:pt x="3049" y="8668"/>
                    <a:pt x="3513" y="8847"/>
                    <a:pt x="4001" y="8847"/>
                  </a:cubicBezTo>
                  <a:cubicBezTo>
                    <a:pt x="4382" y="8847"/>
                    <a:pt x="4739" y="8751"/>
                    <a:pt x="5049" y="8561"/>
                  </a:cubicBezTo>
                  <a:cubicBezTo>
                    <a:pt x="5120" y="8513"/>
                    <a:pt x="5132" y="8430"/>
                    <a:pt x="5109" y="8359"/>
                  </a:cubicBezTo>
                  <a:cubicBezTo>
                    <a:pt x="5077" y="8304"/>
                    <a:pt x="5031" y="8280"/>
                    <a:pt x="4979" y="8280"/>
                  </a:cubicBezTo>
                  <a:cubicBezTo>
                    <a:pt x="4952" y="8280"/>
                    <a:pt x="4923" y="8287"/>
                    <a:pt x="4894" y="8299"/>
                  </a:cubicBezTo>
                  <a:cubicBezTo>
                    <a:pt x="4632" y="8442"/>
                    <a:pt x="4311" y="8537"/>
                    <a:pt x="4001" y="8537"/>
                  </a:cubicBezTo>
                  <a:cubicBezTo>
                    <a:pt x="3215" y="8537"/>
                    <a:pt x="2513" y="8001"/>
                    <a:pt x="2299" y="7239"/>
                  </a:cubicBezTo>
                  <a:lnTo>
                    <a:pt x="2596" y="7144"/>
                  </a:lnTo>
                  <a:cubicBezTo>
                    <a:pt x="2858" y="7073"/>
                    <a:pt x="3049" y="6823"/>
                    <a:pt x="3049" y="6537"/>
                  </a:cubicBezTo>
                  <a:lnTo>
                    <a:pt x="3049" y="6013"/>
                  </a:lnTo>
                  <a:cubicBezTo>
                    <a:pt x="3346" y="6168"/>
                    <a:pt x="3680" y="6239"/>
                    <a:pt x="4037" y="6239"/>
                  </a:cubicBezTo>
                  <a:cubicBezTo>
                    <a:pt x="4394" y="6239"/>
                    <a:pt x="4716" y="6168"/>
                    <a:pt x="5013" y="6013"/>
                  </a:cubicBezTo>
                  <a:close/>
                  <a:moveTo>
                    <a:pt x="2870" y="0"/>
                  </a:moveTo>
                  <a:cubicBezTo>
                    <a:pt x="2477" y="0"/>
                    <a:pt x="2084" y="179"/>
                    <a:pt x="1799" y="477"/>
                  </a:cubicBezTo>
                  <a:cubicBezTo>
                    <a:pt x="1537" y="774"/>
                    <a:pt x="1406" y="1179"/>
                    <a:pt x="1429" y="1596"/>
                  </a:cubicBezTo>
                  <a:lnTo>
                    <a:pt x="1596" y="3251"/>
                  </a:lnTo>
                  <a:cubicBezTo>
                    <a:pt x="1358" y="3298"/>
                    <a:pt x="1144" y="3489"/>
                    <a:pt x="1132" y="3739"/>
                  </a:cubicBezTo>
                  <a:cubicBezTo>
                    <a:pt x="1120" y="3894"/>
                    <a:pt x="1168" y="4049"/>
                    <a:pt x="1263" y="4168"/>
                  </a:cubicBezTo>
                  <a:cubicBezTo>
                    <a:pt x="1370" y="4287"/>
                    <a:pt x="1525" y="4346"/>
                    <a:pt x="1680" y="4346"/>
                  </a:cubicBezTo>
                  <a:lnTo>
                    <a:pt x="1799" y="4346"/>
                  </a:lnTo>
                  <a:cubicBezTo>
                    <a:pt x="1894" y="4989"/>
                    <a:pt x="2251" y="5525"/>
                    <a:pt x="2739" y="5882"/>
                  </a:cubicBezTo>
                  <a:lnTo>
                    <a:pt x="2739" y="6585"/>
                  </a:lnTo>
                  <a:cubicBezTo>
                    <a:pt x="2739" y="6727"/>
                    <a:pt x="2632" y="6870"/>
                    <a:pt x="2501" y="6894"/>
                  </a:cubicBezTo>
                  <a:lnTo>
                    <a:pt x="810" y="7406"/>
                  </a:lnTo>
                  <a:cubicBezTo>
                    <a:pt x="322" y="7537"/>
                    <a:pt x="1" y="7978"/>
                    <a:pt x="1" y="8478"/>
                  </a:cubicBezTo>
                  <a:lnTo>
                    <a:pt x="1" y="10168"/>
                  </a:lnTo>
                  <a:cubicBezTo>
                    <a:pt x="1" y="10252"/>
                    <a:pt x="72" y="10311"/>
                    <a:pt x="144" y="10311"/>
                  </a:cubicBezTo>
                  <a:cubicBezTo>
                    <a:pt x="227" y="10311"/>
                    <a:pt x="298" y="10240"/>
                    <a:pt x="298" y="10168"/>
                  </a:cubicBezTo>
                  <a:lnTo>
                    <a:pt x="298" y="8466"/>
                  </a:lnTo>
                  <a:cubicBezTo>
                    <a:pt x="298" y="8109"/>
                    <a:pt x="537" y="7787"/>
                    <a:pt x="882" y="7680"/>
                  </a:cubicBezTo>
                  <a:lnTo>
                    <a:pt x="1370" y="7537"/>
                  </a:lnTo>
                  <a:cubicBezTo>
                    <a:pt x="1513" y="8073"/>
                    <a:pt x="1846" y="8549"/>
                    <a:pt x="2275" y="8906"/>
                  </a:cubicBezTo>
                  <a:cubicBezTo>
                    <a:pt x="2751" y="9287"/>
                    <a:pt x="3358" y="9502"/>
                    <a:pt x="3989" y="9502"/>
                  </a:cubicBezTo>
                  <a:cubicBezTo>
                    <a:pt x="4608" y="9502"/>
                    <a:pt x="5204" y="9287"/>
                    <a:pt x="5704" y="8906"/>
                  </a:cubicBezTo>
                  <a:cubicBezTo>
                    <a:pt x="6144" y="8549"/>
                    <a:pt x="6454" y="8073"/>
                    <a:pt x="6621" y="7537"/>
                  </a:cubicBezTo>
                  <a:lnTo>
                    <a:pt x="7144" y="7680"/>
                  </a:lnTo>
                  <a:cubicBezTo>
                    <a:pt x="7490" y="7787"/>
                    <a:pt x="7728" y="8097"/>
                    <a:pt x="7728" y="8466"/>
                  </a:cubicBezTo>
                  <a:lnTo>
                    <a:pt x="7728" y="10168"/>
                  </a:lnTo>
                  <a:cubicBezTo>
                    <a:pt x="7728" y="10252"/>
                    <a:pt x="7799" y="10311"/>
                    <a:pt x="7871" y="10311"/>
                  </a:cubicBezTo>
                  <a:cubicBezTo>
                    <a:pt x="7966" y="10311"/>
                    <a:pt x="8026" y="10240"/>
                    <a:pt x="8026" y="10168"/>
                  </a:cubicBezTo>
                  <a:lnTo>
                    <a:pt x="8026" y="8466"/>
                  </a:lnTo>
                  <a:cubicBezTo>
                    <a:pt x="8037" y="7966"/>
                    <a:pt x="7716" y="7525"/>
                    <a:pt x="7240" y="7382"/>
                  </a:cubicBezTo>
                  <a:lnTo>
                    <a:pt x="5537" y="6882"/>
                  </a:lnTo>
                  <a:cubicBezTo>
                    <a:pt x="5406" y="6835"/>
                    <a:pt x="5299" y="6704"/>
                    <a:pt x="5299" y="6573"/>
                  </a:cubicBezTo>
                  <a:lnTo>
                    <a:pt x="5299" y="5870"/>
                  </a:lnTo>
                  <a:cubicBezTo>
                    <a:pt x="5811" y="5525"/>
                    <a:pt x="6168" y="4977"/>
                    <a:pt x="6240" y="4334"/>
                  </a:cubicBezTo>
                  <a:lnTo>
                    <a:pt x="6323" y="4334"/>
                  </a:lnTo>
                  <a:cubicBezTo>
                    <a:pt x="6621" y="4334"/>
                    <a:pt x="6871" y="4108"/>
                    <a:pt x="6906" y="3846"/>
                  </a:cubicBezTo>
                  <a:cubicBezTo>
                    <a:pt x="6918" y="3691"/>
                    <a:pt x="6871" y="3525"/>
                    <a:pt x="6775" y="3417"/>
                  </a:cubicBezTo>
                  <a:cubicBezTo>
                    <a:pt x="6680" y="3322"/>
                    <a:pt x="6561" y="3251"/>
                    <a:pt x="6442" y="3239"/>
                  </a:cubicBezTo>
                  <a:lnTo>
                    <a:pt x="6549" y="1941"/>
                  </a:lnTo>
                  <a:cubicBezTo>
                    <a:pt x="6775" y="1727"/>
                    <a:pt x="6906" y="1453"/>
                    <a:pt x="6906" y="1120"/>
                  </a:cubicBezTo>
                  <a:cubicBezTo>
                    <a:pt x="6906" y="512"/>
                    <a:pt x="6394" y="0"/>
                    <a:pt x="57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61"/>
            <p:cNvSpPr/>
            <p:nvPr/>
          </p:nvSpPr>
          <p:spPr>
            <a:xfrm>
              <a:off x="7061135" y="2881785"/>
              <a:ext cx="20069" cy="9495"/>
            </a:xfrm>
            <a:custGeom>
              <a:rect b="b" l="l" r="r" t="t"/>
              <a:pathLst>
                <a:path extrusionOk="0" h="299" w="632">
                  <a:moveTo>
                    <a:pt x="155" y="1"/>
                  </a:moveTo>
                  <a:cubicBezTo>
                    <a:pt x="60" y="1"/>
                    <a:pt x="0" y="72"/>
                    <a:pt x="0" y="155"/>
                  </a:cubicBezTo>
                  <a:cubicBezTo>
                    <a:pt x="0" y="227"/>
                    <a:pt x="72" y="298"/>
                    <a:pt x="155" y="298"/>
                  </a:cubicBezTo>
                  <a:lnTo>
                    <a:pt x="476" y="298"/>
                  </a:lnTo>
                  <a:cubicBezTo>
                    <a:pt x="560" y="298"/>
                    <a:pt x="631" y="227"/>
                    <a:pt x="631" y="155"/>
                  </a:cubicBezTo>
                  <a:cubicBezTo>
                    <a:pt x="631" y="72"/>
                    <a:pt x="572" y="1"/>
                    <a:pt x="47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61"/>
            <p:cNvSpPr/>
            <p:nvPr/>
          </p:nvSpPr>
          <p:spPr>
            <a:xfrm>
              <a:off x="7122740" y="2881785"/>
              <a:ext cx="19688" cy="9495"/>
            </a:xfrm>
            <a:custGeom>
              <a:rect b="b" l="l" r="r" t="t"/>
              <a:pathLst>
                <a:path extrusionOk="0" h="299" w="620">
                  <a:moveTo>
                    <a:pt x="144" y="1"/>
                  </a:moveTo>
                  <a:cubicBezTo>
                    <a:pt x="60" y="1"/>
                    <a:pt x="1" y="72"/>
                    <a:pt x="1" y="155"/>
                  </a:cubicBezTo>
                  <a:cubicBezTo>
                    <a:pt x="1" y="227"/>
                    <a:pt x="72" y="298"/>
                    <a:pt x="144" y="298"/>
                  </a:cubicBezTo>
                  <a:lnTo>
                    <a:pt x="477" y="298"/>
                  </a:lnTo>
                  <a:cubicBezTo>
                    <a:pt x="560" y="298"/>
                    <a:pt x="620" y="227"/>
                    <a:pt x="620" y="155"/>
                  </a:cubicBezTo>
                  <a:cubicBezTo>
                    <a:pt x="620" y="72"/>
                    <a:pt x="560" y="1"/>
                    <a:pt x="4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7" name="Google Shape;627;p61"/>
          <p:cNvGrpSpPr/>
          <p:nvPr/>
        </p:nvGrpSpPr>
        <p:grpSpPr>
          <a:xfrm>
            <a:off x="7305566" y="4175272"/>
            <a:ext cx="217468" cy="290420"/>
            <a:chOff x="7530697" y="2790299"/>
            <a:chExt cx="244291" cy="326314"/>
          </a:xfrm>
        </p:grpSpPr>
        <p:sp>
          <p:nvSpPr>
            <p:cNvPr id="628" name="Google Shape;628;p61"/>
            <p:cNvSpPr/>
            <p:nvPr/>
          </p:nvSpPr>
          <p:spPr>
            <a:xfrm>
              <a:off x="7616911" y="2907507"/>
              <a:ext cx="9463" cy="14385"/>
            </a:xfrm>
            <a:custGeom>
              <a:rect b="b" l="l" r="r" t="t"/>
              <a:pathLst>
                <a:path extrusionOk="0" h="453" w="298">
                  <a:moveTo>
                    <a:pt x="155" y="0"/>
                  </a:moveTo>
                  <a:cubicBezTo>
                    <a:pt x="60" y="0"/>
                    <a:pt x="0" y="72"/>
                    <a:pt x="0" y="143"/>
                  </a:cubicBezTo>
                  <a:lnTo>
                    <a:pt x="0" y="310"/>
                  </a:lnTo>
                  <a:cubicBezTo>
                    <a:pt x="0" y="393"/>
                    <a:pt x="72" y="453"/>
                    <a:pt x="155" y="453"/>
                  </a:cubicBezTo>
                  <a:cubicBezTo>
                    <a:pt x="227" y="453"/>
                    <a:pt x="298" y="381"/>
                    <a:pt x="298" y="310"/>
                  </a:cubicBezTo>
                  <a:lnTo>
                    <a:pt x="298" y="143"/>
                  </a:lnTo>
                  <a:cubicBezTo>
                    <a:pt x="298" y="72"/>
                    <a:pt x="238" y="0"/>
                    <a:pt x="1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61"/>
            <p:cNvSpPr/>
            <p:nvPr/>
          </p:nvSpPr>
          <p:spPr>
            <a:xfrm>
              <a:off x="7678548" y="2907507"/>
              <a:ext cx="9463" cy="14385"/>
            </a:xfrm>
            <a:custGeom>
              <a:rect b="b" l="l" r="r" t="t"/>
              <a:pathLst>
                <a:path extrusionOk="0" h="453" w="298">
                  <a:moveTo>
                    <a:pt x="143" y="0"/>
                  </a:moveTo>
                  <a:cubicBezTo>
                    <a:pt x="60" y="0"/>
                    <a:pt x="0" y="72"/>
                    <a:pt x="0" y="143"/>
                  </a:cubicBezTo>
                  <a:lnTo>
                    <a:pt x="0" y="310"/>
                  </a:lnTo>
                  <a:cubicBezTo>
                    <a:pt x="0" y="393"/>
                    <a:pt x="72" y="453"/>
                    <a:pt x="143" y="453"/>
                  </a:cubicBezTo>
                  <a:cubicBezTo>
                    <a:pt x="214" y="453"/>
                    <a:pt x="298" y="381"/>
                    <a:pt x="298" y="310"/>
                  </a:cubicBezTo>
                  <a:lnTo>
                    <a:pt x="298" y="143"/>
                  </a:lnTo>
                  <a:cubicBezTo>
                    <a:pt x="298" y="72"/>
                    <a:pt x="238" y="0"/>
                    <a:pt x="1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61"/>
            <p:cNvSpPr/>
            <p:nvPr/>
          </p:nvSpPr>
          <p:spPr>
            <a:xfrm>
              <a:off x="7632408" y="2943136"/>
              <a:ext cx="40869" cy="14671"/>
            </a:xfrm>
            <a:custGeom>
              <a:rect b="b" l="l" r="r" t="t"/>
              <a:pathLst>
                <a:path extrusionOk="0" h="462" w="1287">
                  <a:moveTo>
                    <a:pt x="167" y="0"/>
                  </a:moveTo>
                  <a:cubicBezTo>
                    <a:pt x="129" y="0"/>
                    <a:pt x="90" y="15"/>
                    <a:pt x="60" y="45"/>
                  </a:cubicBezTo>
                  <a:cubicBezTo>
                    <a:pt x="1" y="104"/>
                    <a:pt x="1" y="200"/>
                    <a:pt x="60" y="259"/>
                  </a:cubicBezTo>
                  <a:cubicBezTo>
                    <a:pt x="203" y="390"/>
                    <a:pt x="417" y="462"/>
                    <a:pt x="655" y="462"/>
                  </a:cubicBezTo>
                  <a:cubicBezTo>
                    <a:pt x="893" y="462"/>
                    <a:pt x="1120" y="390"/>
                    <a:pt x="1251" y="259"/>
                  </a:cubicBezTo>
                  <a:cubicBezTo>
                    <a:pt x="1286" y="212"/>
                    <a:pt x="1286" y="104"/>
                    <a:pt x="1227" y="45"/>
                  </a:cubicBezTo>
                  <a:cubicBezTo>
                    <a:pt x="1197" y="15"/>
                    <a:pt x="1158" y="0"/>
                    <a:pt x="1120" y="0"/>
                  </a:cubicBezTo>
                  <a:cubicBezTo>
                    <a:pt x="1081" y="0"/>
                    <a:pt x="1042" y="15"/>
                    <a:pt x="1013" y="45"/>
                  </a:cubicBezTo>
                  <a:cubicBezTo>
                    <a:pt x="953" y="104"/>
                    <a:pt x="822" y="164"/>
                    <a:pt x="643" y="164"/>
                  </a:cubicBezTo>
                  <a:cubicBezTo>
                    <a:pt x="465" y="164"/>
                    <a:pt x="322" y="104"/>
                    <a:pt x="274" y="45"/>
                  </a:cubicBezTo>
                  <a:cubicBezTo>
                    <a:pt x="245" y="15"/>
                    <a:pt x="206" y="0"/>
                    <a:pt x="16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61"/>
            <p:cNvSpPr/>
            <p:nvPr/>
          </p:nvSpPr>
          <p:spPr>
            <a:xfrm>
              <a:off x="7530697" y="2790299"/>
              <a:ext cx="244291" cy="326314"/>
            </a:xfrm>
            <a:custGeom>
              <a:rect b="b" l="l" r="r" t="t"/>
              <a:pathLst>
                <a:path extrusionOk="0" h="10276" w="7693">
                  <a:moveTo>
                    <a:pt x="3846" y="298"/>
                  </a:moveTo>
                  <a:cubicBezTo>
                    <a:pt x="5275" y="298"/>
                    <a:pt x="6442" y="1453"/>
                    <a:pt x="6442" y="2882"/>
                  </a:cubicBezTo>
                  <a:lnTo>
                    <a:pt x="6442" y="4013"/>
                  </a:lnTo>
                  <a:cubicBezTo>
                    <a:pt x="6442" y="4846"/>
                    <a:pt x="6633" y="5489"/>
                    <a:pt x="6799" y="5870"/>
                  </a:cubicBezTo>
                  <a:cubicBezTo>
                    <a:pt x="6811" y="5918"/>
                    <a:pt x="6811" y="5965"/>
                    <a:pt x="6799" y="6001"/>
                  </a:cubicBezTo>
                  <a:cubicBezTo>
                    <a:pt x="6775" y="6049"/>
                    <a:pt x="6752" y="6084"/>
                    <a:pt x="6704" y="6096"/>
                  </a:cubicBezTo>
                  <a:cubicBezTo>
                    <a:pt x="6359" y="6227"/>
                    <a:pt x="5692" y="6489"/>
                    <a:pt x="4978" y="6632"/>
                  </a:cubicBezTo>
                  <a:lnTo>
                    <a:pt x="4978" y="6132"/>
                  </a:lnTo>
                  <a:cubicBezTo>
                    <a:pt x="5644" y="5739"/>
                    <a:pt x="6109" y="5013"/>
                    <a:pt x="6109" y="4179"/>
                  </a:cubicBezTo>
                  <a:lnTo>
                    <a:pt x="6109" y="3536"/>
                  </a:lnTo>
                  <a:cubicBezTo>
                    <a:pt x="6109" y="3108"/>
                    <a:pt x="5751" y="2751"/>
                    <a:pt x="5323" y="2751"/>
                  </a:cubicBezTo>
                  <a:lnTo>
                    <a:pt x="5073" y="2751"/>
                  </a:lnTo>
                  <a:lnTo>
                    <a:pt x="4311" y="1989"/>
                  </a:lnTo>
                  <a:cubicBezTo>
                    <a:pt x="4282" y="1960"/>
                    <a:pt x="4249" y="1944"/>
                    <a:pt x="4214" y="1944"/>
                  </a:cubicBezTo>
                  <a:cubicBezTo>
                    <a:pt x="4191" y="1944"/>
                    <a:pt x="4168" y="1951"/>
                    <a:pt x="4144" y="1965"/>
                  </a:cubicBezTo>
                  <a:cubicBezTo>
                    <a:pt x="4085" y="1989"/>
                    <a:pt x="4061" y="2036"/>
                    <a:pt x="4061" y="2096"/>
                  </a:cubicBezTo>
                  <a:lnTo>
                    <a:pt x="4061" y="2751"/>
                  </a:lnTo>
                  <a:lnTo>
                    <a:pt x="3239" y="2751"/>
                  </a:lnTo>
                  <a:cubicBezTo>
                    <a:pt x="3144" y="2751"/>
                    <a:pt x="3084" y="2822"/>
                    <a:pt x="3084" y="2893"/>
                  </a:cubicBezTo>
                  <a:cubicBezTo>
                    <a:pt x="3084" y="2965"/>
                    <a:pt x="3168" y="3048"/>
                    <a:pt x="3239" y="3048"/>
                  </a:cubicBezTo>
                  <a:lnTo>
                    <a:pt x="4204" y="3048"/>
                  </a:lnTo>
                  <a:cubicBezTo>
                    <a:pt x="4299" y="3048"/>
                    <a:pt x="4358" y="2965"/>
                    <a:pt x="4358" y="2893"/>
                  </a:cubicBezTo>
                  <a:lnTo>
                    <a:pt x="4358" y="2453"/>
                  </a:lnTo>
                  <a:lnTo>
                    <a:pt x="4906" y="3001"/>
                  </a:lnTo>
                  <a:cubicBezTo>
                    <a:pt x="4930" y="3024"/>
                    <a:pt x="4966" y="3048"/>
                    <a:pt x="5013" y="3048"/>
                  </a:cubicBezTo>
                  <a:lnTo>
                    <a:pt x="5335" y="3048"/>
                  </a:lnTo>
                  <a:cubicBezTo>
                    <a:pt x="5609" y="3048"/>
                    <a:pt x="5823" y="3263"/>
                    <a:pt x="5823" y="3536"/>
                  </a:cubicBezTo>
                  <a:lnTo>
                    <a:pt x="5823" y="4179"/>
                  </a:lnTo>
                  <a:cubicBezTo>
                    <a:pt x="5823" y="5251"/>
                    <a:pt x="4954" y="6132"/>
                    <a:pt x="3882" y="6132"/>
                  </a:cubicBezTo>
                  <a:cubicBezTo>
                    <a:pt x="2811" y="6132"/>
                    <a:pt x="1930" y="5251"/>
                    <a:pt x="1930" y="4179"/>
                  </a:cubicBezTo>
                  <a:lnTo>
                    <a:pt x="1930" y="3536"/>
                  </a:lnTo>
                  <a:cubicBezTo>
                    <a:pt x="1930" y="3263"/>
                    <a:pt x="2156" y="3048"/>
                    <a:pt x="2418" y="3048"/>
                  </a:cubicBezTo>
                  <a:lnTo>
                    <a:pt x="2584" y="3048"/>
                  </a:lnTo>
                  <a:cubicBezTo>
                    <a:pt x="2668" y="3048"/>
                    <a:pt x="2727" y="2965"/>
                    <a:pt x="2727" y="2893"/>
                  </a:cubicBezTo>
                  <a:cubicBezTo>
                    <a:pt x="2727" y="2822"/>
                    <a:pt x="2656" y="2751"/>
                    <a:pt x="2584" y="2751"/>
                  </a:cubicBezTo>
                  <a:lnTo>
                    <a:pt x="2418" y="2751"/>
                  </a:lnTo>
                  <a:cubicBezTo>
                    <a:pt x="1989" y="2751"/>
                    <a:pt x="1632" y="3108"/>
                    <a:pt x="1632" y="3536"/>
                  </a:cubicBezTo>
                  <a:lnTo>
                    <a:pt x="1632" y="4179"/>
                  </a:lnTo>
                  <a:cubicBezTo>
                    <a:pt x="1632" y="5013"/>
                    <a:pt x="2096" y="5739"/>
                    <a:pt x="2763" y="6132"/>
                  </a:cubicBezTo>
                  <a:lnTo>
                    <a:pt x="2763" y="6632"/>
                  </a:lnTo>
                  <a:cubicBezTo>
                    <a:pt x="2001" y="6465"/>
                    <a:pt x="1334" y="6227"/>
                    <a:pt x="989" y="6096"/>
                  </a:cubicBezTo>
                  <a:cubicBezTo>
                    <a:pt x="941" y="6084"/>
                    <a:pt x="918" y="6049"/>
                    <a:pt x="906" y="6001"/>
                  </a:cubicBezTo>
                  <a:cubicBezTo>
                    <a:pt x="882" y="5965"/>
                    <a:pt x="882" y="5918"/>
                    <a:pt x="906" y="5870"/>
                  </a:cubicBezTo>
                  <a:cubicBezTo>
                    <a:pt x="1060" y="5489"/>
                    <a:pt x="1263" y="4846"/>
                    <a:pt x="1263" y="4013"/>
                  </a:cubicBezTo>
                  <a:lnTo>
                    <a:pt x="1263" y="2882"/>
                  </a:lnTo>
                  <a:cubicBezTo>
                    <a:pt x="1263" y="1453"/>
                    <a:pt x="2418" y="298"/>
                    <a:pt x="3846" y="298"/>
                  </a:cubicBezTo>
                  <a:close/>
                  <a:moveTo>
                    <a:pt x="4632" y="6275"/>
                  </a:moveTo>
                  <a:lnTo>
                    <a:pt x="4632" y="6787"/>
                  </a:lnTo>
                  <a:cubicBezTo>
                    <a:pt x="4632" y="7025"/>
                    <a:pt x="4739" y="7239"/>
                    <a:pt x="4918" y="7394"/>
                  </a:cubicBezTo>
                  <a:cubicBezTo>
                    <a:pt x="4894" y="7442"/>
                    <a:pt x="4858" y="7477"/>
                    <a:pt x="4835" y="7513"/>
                  </a:cubicBezTo>
                  <a:cubicBezTo>
                    <a:pt x="4787" y="7573"/>
                    <a:pt x="4787" y="7680"/>
                    <a:pt x="4858" y="7715"/>
                  </a:cubicBezTo>
                  <a:cubicBezTo>
                    <a:pt x="4894" y="7739"/>
                    <a:pt x="4918" y="7751"/>
                    <a:pt x="4954" y="7751"/>
                  </a:cubicBezTo>
                  <a:cubicBezTo>
                    <a:pt x="4989" y="7751"/>
                    <a:pt x="5037" y="7739"/>
                    <a:pt x="5073" y="7692"/>
                  </a:cubicBezTo>
                  <a:cubicBezTo>
                    <a:pt x="5109" y="7632"/>
                    <a:pt x="5156" y="7584"/>
                    <a:pt x="5192" y="7525"/>
                  </a:cubicBezTo>
                  <a:lnTo>
                    <a:pt x="5525" y="7644"/>
                  </a:lnTo>
                  <a:cubicBezTo>
                    <a:pt x="4918" y="8573"/>
                    <a:pt x="4299" y="8894"/>
                    <a:pt x="3882" y="9001"/>
                  </a:cubicBezTo>
                  <a:cubicBezTo>
                    <a:pt x="3864" y="9007"/>
                    <a:pt x="3849" y="9010"/>
                    <a:pt x="3835" y="9010"/>
                  </a:cubicBezTo>
                  <a:cubicBezTo>
                    <a:pt x="3820" y="9010"/>
                    <a:pt x="3805" y="9007"/>
                    <a:pt x="3787" y="9001"/>
                  </a:cubicBezTo>
                  <a:cubicBezTo>
                    <a:pt x="3370" y="8882"/>
                    <a:pt x="2751" y="8549"/>
                    <a:pt x="2120" y="7644"/>
                  </a:cubicBezTo>
                  <a:lnTo>
                    <a:pt x="2465" y="7525"/>
                  </a:lnTo>
                  <a:cubicBezTo>
                    <a:pt x="2763" y="7942"/>
                    <a:pt x="3204" y="8442"/>
                    <a:pt x="3787" y="8644"/>
                  </a:cubicBezTo>
                  <a:cubicBezTo>
                    <a:pt x="3799" y="8644"/>
                    <a:pt x="3823" y="8656"/>
                    <a:pt x="3835" y="8656"/>
                  </a:cubicBezTo>
                  <a:cubicBezTo>
                    <a:pt x="3846" y="8656"/>
                    <a:pt x="3858" y="8656"/>
                    <a:pt x="3882" y="8644"/>
                  </a:cubicBezTo>
                  <a:cubicBezTo>
                    <a:pt x="4144" y="8549"/>
                    <a:pt x="4418" y="8382"/>
                    <a:pt x="4668" y="8132"/>
                  </a:cubicBezTo>
                  <a:cubicBezTo>
                    <a:pt x="4728" y="8073"/>
                    <a:pt x="4728" y="7989"/>
                    <a:pt x="4668" y="7930"/>
                  </a:cubicBezTo>
                  <a:cubicBezTo>
                    <a:pt x="4638" y="7900"/>
                    <a:pt x="4600" y="7885"/>
                    <a:pt x="4561" y="7885"/>
                  </a:cubicBezTo>
                  <a:cubicBezTo>
                    <a:pt x="4522" y="7885"/>
                    <a:pt x="4483" y="7900"/>
                    <a:pt x="4454" y="7930"/>
                  </a:cubicBezTo>
                  <a:cubicBezTo>
                    <a:pt x="4251" y="8120"/>
                    <a:pt x="4025" y="8275"/>
                    <a:pt x="3823" y="8346"/>
                  </a:cubicBezTo>
                  <a:cubicBezTo>
                    <a:pt x="3358" y="8168"/>
                    <a:pt x="2965" y="7751"/>
                    <a:pt x="2715" y="7394"/>
                  </a:cubicBezTo>
                  <a:cubicBezTo>
                    <a:pt x="2894" y="7239"/>
                    <a:pt x="3001" y="7025"/>
                    <a:pt x="3001" y="6787"/>
                  </a:cubicBezTo>
                  <a:lnTo>
                    <a:pt x="3001" y="6275"/>
                  </a:lnTo>
                  <a:cubicBezTo>
                    <a:pt x="3251" y="6382"/>
                    <a:pt x="3525" y="6430"/>
                    <a:pt x="3823" y="6430"/>
                  </a:cubicBezTo>
                  <a:cubicBezTo>
                    <a:pt x="4120" y="6430"/>
                    <a:pt x="4382" y="6370"/>
                    <a:pt x="4632" y="6275"/>
                  </a:cubicBezTo>
                  <a:close/>
                  <a:moveTo>
                    <a:pt x="3846" y="0"/>
                  </a:moveTo>
                  <a:cubicBezTo>
                    <a:pt x="2251" y="0"/>
                    <a:pt x="953" y="1286"/>
                    <a:pt x="953" y="2882"/>
                  </a:cubicBezTo>
                  <a:lnTo>
                    <a:pt x="953" y="4013"/>
                  </a:lnTo>
                  <a:cubicBezTo>
                    <a:pt x="953" y="4846"/>
                    <a:pt x="751" y="5453"/>
                    <a:pt x="632" y="5775"/>
                  </a:cubicBezTo>
                  <a:cubicBezTo>
                    <a:pt x="584" y="5894"/>
                    <a:pt x="584" y="6013"/>
                    <a:pt x="632" y="6132"/>
                  </a:cubicBezTo>
                  <a:cubicBezTo>
                    <a:pt x="679" y="6251"/>
                    <a:pt x="775" y="6334"/>
                    <a:pt x="894" y="6382"/>
                  </a:cubicBezTo>
                  <a:cubicBezTo>
                    <a:pt x="1251" y="6525"/>
                    <a:pt x="1965" y="6787"/>
                    <a:pt x="2715" y="6930"/>
                  </a:cubicBezTo>
                  <a:cubicBezTo>
                    <a:pt x="2668" y="7084"/>
                    <a:pt x="2549" y="7180"/>
                    <a:pt x="2418" y="7239"/>
                  </a:cubicBezTo>
                  <a:lnTo>
                    <a:pt x="751" y="7823"/>
                  </a:lnTo>
                  <a:cubicBezTo>
                    <a:pt x="298" y="7989"/>
                    <a:pt x="1" y="8406"/>
                    <a:pt x="1" y="8882"/>
                  </a:cubicBezTo>
                  <a:lnTo>
                    <a:pt x="1" y="10132"/>
                  </a:lnTo>
                  <a:cubicBezTo>
                    <a:pt x="1" y="10216"/>
                    <a:pt x="84" y="10275"/>
                    <a:pt x="156" y="10275"/>
                  </a:cubicBezTo>
                  <a:cubicBezTo>
                    <a:pt x="227" y="10275"/>
                    <a:pt x="298" y="10204"/>
                    <a:pt x="298" y="10132"/>
                  </a:cubicBezTo>
                  <a:lnTo>
                    <a:pt x="298" y="8882"/>
                  </a:lnTo>
                  <a:cubicBezTo>
                    <a:pt x="298" y="8775"/>
                    <a:pt x="322" y="8692"/>
                    <a:pt x="358" y="8597"/>
                  </a:cubicBezTo>
                  <a:lnTo>
                    <a:pt x="1120" y="9251"/>
                  </a:lnTo>
                  <a:cubicBezTo>
                    <a:pt x="1227" y="9347"/>
                    <a:pt x="1299" y="9478"/>
                    <a:pt x="1299" y="9620"/>
                  </a:cubicBezTo>
                  <a:lnTo>
                    <a:pt x="1299" y="10132"/>
                  </a:lnTo>
                  <a:cubicBezTo>
                    <a:pt x="1299" y="10216"/>
                    <a:pt x="1370" y="10275"/>
                    <a:pt x="1453" y="10275"/>
                  </a:cubicBezTo>
                  <a:cubicBezTo>
                    <a:pt x="1525" y="10275"/>
                    <a:pt x="1596" y="10204"/>
                    <a:pt x="1596" y="10132"/>
                  </a:cubicBezTo>
                  <a:lnTo>
                    <a:pt x="1596" y="9609"/>
                  </a:lnTo>
                  <a:cubicBezTo>
                    <a:pt x="1596" y="9370"/>
                    <a:pt x="1489" y="9168"/>
                    <a:pt x="1310" y="9001"/>
                  </a:cubicBezTo>
                  <a:lnTo>
                    <a:pt x="513" y="8311"/>
                  </a:lnTo>
                  <a:cubicBezTo>
                    <a:pt x="596" y="8216"/>
                    <a:pt x="715" y="8132"/>
                    <a:pt x="834" y="8085"/>
                  </a:cubicBezTo>
                  <a:lnTo>
                    <a:pt x="1846" y="7739"/>
                  </a:lnTo>
                  <a:cubicBezTo>
                    <a:pt x="2537" y="8775"/>
                    <a:pt x="3251" y="9144"/>
                    <a:pt x="3727" y="9275"/>
                  </a:cubicBezTo>
                  <a:cubicBezTo>
                    <a:pt x="3775" y="9299"/>
                    <a:pt x="3799" y="9299"/>
                    <a:pt x="3846" y="9299"/>
                  </a:cubicBezTo>
                  <a:cubicBezTo>
                    <a:pt x="3894" y="9299"/>
                    <a:pt x="3930" y="9299"/>
                    <a:pt x="3966" y="9275"/>
                  </a:cubicBezTo>
                  <a:cubicBezTo>
                    <a:pt x="4442" y="9144"/>
                    <a:pt x="5156" y="8775"/>
                    <a:pt x="5835" y="7739"/>
                  </a:cubicBezTo>
                  <a:lnTo>
                    <a:pt x="6847" y="8085"/>
                  </a:lnTo>
                  <a:cubicBezTo>
                    <a:pt x="6990" y="8132"/>
                    <a:pt x="7085" y="8216"/>
                    <a:pt x="7180" y="8311"/>
                  </a:cubicBezTo>
                  <a:lnTo>
                    <a:pt x="6371" y="9001"/>
                  </a:lnTo>
                  <a:cubicBezTo>
                    <a:pt x="6192" y="9144"/>
                    <a:pt x="6097" y="9370"/>
                    <a:pt x="6097" y="9609"/>
                  </a:cubicBezTo>
                  <a:lnTo>
                    <a:pt x="6097" y="10120"/>
                  </a:lnTo>
                  <a:cubicBezTo>
                    <a:pt x="6097" y="10204"/>
                    <a:pt x="6168" y="10263"/>
                    <a:pt x="6240" y="10263"/>
                  </a:cubicBezTo>
                  <a:cubicBezTo>
                    <a:pt x="6311" y="10263"/>
                    <a:pt x="6394" y="10192"/>
                    <a:pt x="6394" y="10120"/>
                  </a:cubicBezTo>
                  <a:lnTo>
                    <a:pt x="6394" y="9609"/>
                  </a:lnTo>
                  <a:cubicBezTo>
                    <a:pt x="6394" y="9466"/>
                    <a:pt x="6454" y="9323"/>
                    <a:pt x="6573" y="9239"/>
                  </a:cubicBezTo>
                  <a:lnTo>
                    <a:pt x="7323" y="8585"/>
                  </a:lnTo>
                  <a:cubicBezTo>
                    <a:pt x="7359" y="8668"/>
                    <a:pt x="7383" y="8775"/>
                    <a:pt x="7383" y="8870"/>
                  </a:cubicBezTo>
                  <a:lnTo>
                    <a:pt x="7383" y="10120"/>
                  </a:lnTo>
                  <a:cubicBezTo>
                    <a:pt x="7383" y="10204"/>
                    <a:pt x="7466" y="10263"/>
                    <a:pt x="7537" y="10263"/>
                  </a:cubicBezTo>
                  <a:cubicBezTo>
                    <a:pt x="7609" y="10263"/>
                    <a:pt x="7680" y="10192"/>
                    <a:pt x="7680" y="10120"/>
                  </a:cubicBezTo>
                  <a:lnTo>
                    <a:pt x="7680" y="8870"/>
                  </a:lnTo>
                  <a:cubicBezTo>
                    <a:pt x="7692" y="8406"/>
                    <a:pt x="7395" y="7977"/>
                    <a:pt x="6942" y="7823"/>
                  </a:cubicBezTo>
                  <a:lnTo>
                    <a:pt x="5275" y="7239"/>
                  </a:lnTo>
                  <a:cubicBezTo>
                    <a:pt x="5132" y="7203"/>
                    <a:pt x="5025" y="7084"/>
                    <a:pt x="4978" y="6930"/>
                  </a:cubicBezTo>
                  <a:cubicBezTo>
                    <a:pt x="5740" y="6787"/>
                    <a:pt x="6442" y="6513"/>
                    <a:pt x="6799" y="6382"/>
                  </a:cubicBezTo>
                  <a:cubicBezTo>
                    <a:pt x="6918" y="6334"/>
                    <a:pt x="7002" y="6251"/>
                    <a:pt x="7061" y="6132"/>
                  </a:cubicBezTo>
                  <a:cubicBezTo>
                    <a:pt x="7109" y="6013"/>
                    <a:pt x="7109" y="5894"/>
                    <a:pt x="7061" y="5775"/>
                  </a:cubicBezTo>
                  <a:cubicBezTo>
                    <a:pt x="6942" y="5477"/>
                    <a:pt x="6740" y="4846"/>
                    <a:pt x="6740" y="4013"/>
                  </a:cubicBezTo>
                  <a:lnTo>
                    <a:pt x="6740" y="2882"/>
                  </a:lnTo>
                  <a:cubicBezTo>
                    <a:pt x="6740" y="1286"/>
                    <a:pt x="5442" y="0"/>
                    <a:pt x="384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61"/>
            <p:cNvSpPr/>
            <p:nvPr/>
          </p:nvSpPr>
          <p:spPr>
            <a:xfrm>
              <a:off x="7611608" y="2891630"/>
              <a:ext cx="20069" cy="9463"/>
            </a:xfrm>
            <a:custGeom>
              <a:rect b="b" l="l" r="r" t="t"/>
              <a:pathLst>
                <a:path extrusionOk="0" h="298" w="632">
                  <a:moveTo>
                    <a:pt x="155" y="0"/>
                  </a:moveTo>
                  <a:cubicBezTo>
                    <a:pt x="60" y="0"/>
                    <a:pt x="1" y="83"/>
                    <a:pt x="1" y="155"/>
                  </a:cubicBezTo>
                  <a:cubicBezTo>
                    <a:pt x="1" y="226"/>
                    <a:pt x="84" y="298"/>
                    <a:pt x="155" y="298"/>
                  </a:cubicBezTo>
                  <a:lnTo>
                    <a:pt x="477" y="298"/>
                  </a:lnTo>
                  <a:cubicBezTo>
                    <a:pt x="572" y="298"/>
                    <a:pt x="632" y="226"/>
                    <a:pt x="632" y="155"/>
                  </a:cubicBezTo>
                  <a:cubicBezTo>
                    <a:pt x="632" y="83"/>
                    <a:pt x="572" y="0"/>
                    <a:pt x="47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61"/>
            <p:cNvSpPr/>
            <p:nvPr/>
          </p:nvSpPr>
          <p:spPr>
            <a:xfrm>
              <a:off x="7673245" y="2891630"/>
              <a:ext cx="19688" cy="9463"/>
            </a:xfrm>
            <a:custGeom>
              <a:rect b="b" l="l" r="r" t="t"/>
              <a:pathLst>
                <a:path extrusionOk="0" h="298" w="620">
                  <a:moveTo>
                    <a:pt x="143" y="0"/>
                  </a:moveTo>
                  <a:cubicBezTo>
                    <a:pt x="60" y="0"/>
                    <a:pt x="0" y="83"/>
                    <a:pt x="0" y="155"/>
                  </a:cubicBezTo>
                  <a:cubicBezTo>
                    <a:pt x="0" y="226"/>
                    <a:pt x="72" y="298"/>
                    <a:pt x="143" y="298"/>
                  </a:cubicBezTo>
                  <a:lnTo>
                    <a:pt x="477" y="298"/>
                  </a:lnTo>
                  <a:cubicBezTo>
                    <a:pt x="560" y="298"/>
                    <a:pt x="620" y="226"/>
                    <a:pt x="620" y="155"/>
                  </a:cubicBezTo>
                  <a:cubicBezTo>
                    <a:pt x="620" y="83"/>
                    <a:pt x="548" y="0"/>
                    <a:pt x="47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4" name="Google Shape;634;p61"/>
          <p:cNvGrpSpPr/>
          <p:nvPr/>
        </p:nvGrpSpPr>
        <p:grpSpPr>
          <a:xfrm>
            <a:off x="5082650" y="3320923"/>
            <a:ext cx="286284" cy="244625"/>
            <a:chOff x="7988191" y="2832248"/>
            <a:chExt cx="332348" cy="283985"/>
          </a:xfrm>
        </p:grpSpPr>
        <p:sp>
          <p:nvSpPr>
            <p:cNvPr id="635" name="Google Shape;635;p61"/>
            <p:cNvSpPr/>
            <p:nvPr/>
          </p:nvSpPr>
          <p:spPr>
            <a:xfrm>
              <a:off x="8046398" y="2894646"/>
              <a:ext cx="40869" cy="45759"/>
            </a:xfrm>
            <a:custGeom>
              <a:rect b="b" l="l" r="r" t="t"/>
              <a:pathLst>
                <a:path extrusionOk="0" h="1441" w="1287">
                  <a:moveTo>
                    <a:pt x="644" y="0"/>
                  </a:moveTo>
                  <a:cubicBezTo>
                    <a:pt x="287" y="0"/>
                    <a:pt x="1" y="286"/>
                    <a:pt x="1" y="643"/>
                  </a:cubicBezTo>
                  <a:lnTo>
                    <a:pt x="1" y="798"/>
                  </a:lnTo>
                  <a:cubicBezTo>
                    <a:pt x="1" y="1155"/>
                    <a:pt x="287" y="1441"/>
                    <a:pt x="644" y="1441"/>
                  </a:cubicBezTo>
                  <a:cubicBezTo>
                    <a:pt x="1001" y="1441"/>
                    <a:pt x="1287" y="1155"/>
                    <a:pt x="1287" y="798"/>
                  </a:cubicBezTo>
                  <a:lnTo>
                    <a:pt x="1287" y="643"/>
                  </a:lnTo>
                  <a:cubicBezTo>
                    <a:pt x="1287" y="548"/>
                    <a:pt x="1215" y="488"/>
                    <a:pt x="1132" y="488"/>
                  </a:cubicBezTo>
                  <a:cubicBezTo>
                    <a:pt x="1049" y="488"/>
                    <a:pt x="989" y="560"/>
                    <a:pt x="989" y="643"/>
                  </a:cubicBezTo>
                  <a:lnTo>
                    <a:pt x="989" y="798"/>
                  </a:lnTo>
                  <a:cubicBezTo>
                    <a:pt x="989" y="977"/>
                    <a:pt x="834" y="1143"/>
                    <a:pt x="644" y="1143"/>
                  </a:cubicBezTo>
                  <a:cubicBezTo>
                    <a:pt x="453" y="1143"/>
                    <a:pt x="299" y="1000"/>
                    <a:pt x="299" y="798"/>
                  </a:cubicBezTo>
                  <a:lnTo>
                    <a:pt x="299" y="643"/>
                  </a:lnTo>
                  <a:cubicBezTo>
                    <a:pt x="299" y="465"/>
                    <a:pt x="453" y="298"/>
                    <a:pt x="644" y="298"/>
                  </a:cubicBezTo>
                  <a:cubicBezTo>
                    <a:pt x="739" y="298"/>
                    <a:pt x="799" y="227"/>
                    <a:pt x="799" y="143"/>
                  </a:cubicBezTo>
                  <a:cubicBezTo>
                    <a:pt x="799" y="60"/>
                    <a:pt x="715" y="0"/>
                    <a:pt x="64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61"/>
            <p:cNvSpPr/>
            <p:nvPr/>
          </p:nvSpPr>
          <p:spPr>
            <a:xfrm>
              <a:off x="7988191" y="2832248"/>
              <a:ext cx="332348" cy="283985"/>
            </a:xfrm>
            <a:custGeom>
              <a:rect b="b" l="l" r="r" t="t"/>
              <a:pathLst>
                <a:path extrusionOk="0" h="8943" w="10466">
                  <a:moveTo>
                    <a:pt x="929" y="2942"/>
                  </a:moveTo>
                  <a:lnTo>
                    <a:pt x="929" y="2942"/>
                  </a:lnTo>
                  <a:cubicBezTo>
                    <a:pt x="905" y="3037"/>
                    <a:pt x="881" y="3144"/>
                    <a:pt x="869" y="3227"/>
                  </a:cubicBezTo>
                  <a:cubicBezTo>
                    <a:pt x="858" y="3299"/>
                    <a:pt x="858" y="3358"/>
                    <a:pt x="858" y="3418"/>
                  </a:cubicBezTo>
                  <a:lnTo>
                    <a:pt x="488" y="3120"/>
                  </a:lnTo>
                  <a:lnTo>
                    <a:pt x="929" y="2942"/>
                  </a:lnTo>
                  <a:close/>
                  <a:moveTo>
                    <a:pt x="4156" y="310"/>
                  </a:moveTo>
                  <a:lnTo>
                    <a:pt x="3894" y="668"/>
                  </a:lnTo>
                  <a:cubicBezTo>
                    <a:pt x="3858" y="715"/>
                    <a:pt x="3846" y="763"/>
                    <a:pt x="3858" y="822"/>
                  </a:cubicBezTo>
                  <a:cubicBezTo>
                    <a:pt x="3882" y="882"/>
                    <a:pt x="3917" y="906"/>
                    <a:pt x="3965" y="918"/>
                  </a:cubicBezTo>
                  <a:cubicBezTo>
                    <a:pt x="4608" y="1072"/>
                    <a:pt x="5168" y="1489"/>
                    <a:pt x="5549" y="2084"/>
                  </a:cubicBezTo>
                  <a:cubicBezTo>
                    <a:pt x="5965" y="2751"/>
                    <a:pt x="6418" y="3287"/>
                    <a:pt x="6894" y="3656"/>
                  </a:cubicBezTo>
                  <a:cubicBezTo>
                    <a:pt x="7287" y="3977"/>
                    <a:pt x="7692" y="4168"/>
                    <a:pt x="8085" y="4275"/>
                  </a:cubicBezTo>
                  <a:cubicBezTo>
                    <a:pt x="8288" y="4321"/>
                    <a:pt x="8455" y="4339"/>
                    <a:pt x="8603" y="4339"/>
                  </a:cubicBezTo>
                  <a:cubicBezTo>
                    <a:pt x="8646" y="4339"/>
                    <a:pt x="8687" y="4337"/>
                    <a:pt x="8728" y="4335"/>
                  </a:cubicBezTo>
                  <a:lnTo>
                    <a:pt x="8728" y="4335"/>
                  </a:lnTo>
                  <a:cubicBezTo>
                    <a:pt x="8168" y="4847"/>
                    <a:pt x="7585" y="5204"/>
                    <a:pt x="7037" y="5406"/>
                  </a:cubicBezTo>
                  <a:cubicBezTo>
                    <a:pt x="6732" y="5508"/>
                    <a:pt x="6437" y="5559"/>
                    <a:pt x="6158" y="5559"/>
                  </a:cubicBezTo>
                  <a:cubicBezTo>
                    <a:pt x="5914" y="5559"/>
                    <a:pt x="5682" y="5520"/>
                    <a:pt x="5465" y="5442"/>
                  </a:cubicBezTo>
                  <a:cubicBezTo>
                    <a:pt x="5203" y="5359"/>
                    <a:pt x="4965" y="5204"/>
                    <a:pt x="4775" y="5001"/>
                  </a:cubicBezTo>
                  <a:lnTo>
                    <a:pt x="4775" y="5001"/>
                  </a:lnTo>
                  <a:cubicBezTo>
                    <a:pt x="5001" y="5120"/>
                    <a:pt x="5275" y="5204"/>
                    <a:pt x="5596" y="5228"/>
                  </a:cubicBezTo>
                  <a:cubicBezTo>
                    <a:pt x="5680" y="5228"/>
                    <a:pt x="5751" y="5240"/>
                    <a:pt x="5822" y="5240"/>
                  </a:cubicBezTo>
                  <a:cubicBezTo>
                    <a:pt x="6096" y="5240"/>
                    <a:pt x="6382" y="5204"/>
                    <a:pt x="6644" y="5132"/>
                  </a:cubicBezTo>
                  <a:cubicBezTo>
                    <a:pt x="6715" y="5120"/>
                    <a:pt x="6775" y="5025"/>
                    <a:pt x="6751" y="4954"/>
                  </a:cubicBezTo>
                  <a:cubicBezTo>
                    <a:pt x="6741" y="4893"/>
                    <a:pt x="6671" y="4841"/>
                    <a:pt x="6607" y="4841"/>
                  </a:cubicBezTo>
                  <a:cubicBezTo>
                    <a:pt x="6595" y="4841"/>
                    <a:pt x="6583" y="4843"/>
                    <a:pt x="6573" y="4847"/>
                  </a:cubicBezTo>
                  <a:cubicBezTo>
                    <a:pt x="6317" y="4912"/>
                    <a:pt x="6067" y="4943"/>
                    <a:pt x="5831" y="4943"/>
                  </a:cubicBezTo>
                  <a:cubicBezTo>
                    <a:pt x="5418" y="4943"/>
                    <a:pt x="5052" y="4846"/>
                    <a:pt x="4787" y="4656"/>
                  </a:cubicBezTo>
                  <a:cubicBezTo>
                    <a:pt x="4477" y="4430"/>
                    <a:pt x="4310" y="4097"/>
                    <a:pt x="4263" y="3632"/>
                  </a:cubicBezTo>
                  <a:cubicBezTo>
                    <a:pt x="4310" y="3156"/>
                    <a:pt x="4572" y="2751"/>
                    <a:pt x="5025" y="2501"/>
                  </a:cubicBezTo>
                  <a:cubicBezTo>
                    <a:pt x="5096" y="2453"/>
                    <a:pt x="5120" y="2370"/>
                    <a:pt x="5084" y="2287"/>
                  </a:cubicBezTo>
                  <a:cubicBezTo>
                    <a:pt x="5051" y="2237"/>
                    <a:pt x="4996" y="2211"/>
                    <a:pt x="4941" y="2211"/>
                  </a:cubicBezTo>
                  <a:cubicBezTo>
                    <a:pt x="4916" y="2211"/>
                    <a:pt x="4892" y="2216"/>
                    <a:pt x="4870" y="2227"/>
                  </a:cubicBezTo>
                  <a:cubicBezTo>
                    <a:pt x="4227" y="2584"/>
                    <a:pt x="3906" y="3227"/>
                    <a:pt x="3965" y="3942"/>
                  </a:cubicBezTo>
                  <a:cubicBezTo>
                    <a:pt x="4037" y="4751"/>
                    <a:pt x="4596" y="5442"/>
                    <a:pt x="5382" y="5728"/>
                  </a:cubicBezTo>
                  <a:cubicBezTo>
                    <a:pt x="5631" y="5816"/>
                    <a:pt x="5895" y="5861"/>
                    <a:pt x="6170" y="5861"/>
                  </a:cubicBezTo>
                  <a:cubicBezTo>
                    <a:pt x="6487" y="5861"/>
                    <a:pt x="6818" y="5801"/>
                    <a:pt x="7156" y="5680"/>
                  </a:cubicBezTo>
                  <a:cubicBezTo>
                    <a:pt x="7596" y="5537"/>
                    <a:pt x="8061" y="5263"/>
                    <a:pt x="8525" y="4906"/>
                  </a:cubicBezTo>
                  <a:lnTo>
                    <a:pt x="8549" y="4906"/>
                  </a:lnTo>
                  <a:cubicBezTo>
                    <a:pt x="8694" y="4930"/>
                    <a:pt x="8833" y="4940"/>
                    <a:pt x="8965" y="4940"/>
                  </a:cubicBezTo>
                  <a:cubicBezTo>
                    <a:pt x="9431" y="4940"/>
                    <a:pt x="9813" y="4812"/>
                    <a:pt x="10073" y="4692"/>
                  </a:cubicBezTo>
                  <a:lnTo>
                    <a:pt x="10073" y="4692"/>
                  </a:lnTo>
                  <a:cubicBezTo>
                    <a:pt x="9430" y="6454"/>
                    <a:pt x="7608" y="7668"/>
                    <a:pt x="5572" y="7668"/>
                  </a:cubicBezTo>
                  <a:cubicBezTo>
                    <a:pt x="4179" y="7668"/>
                    <a:pt x="2894" y="7145"/>
                    <a:pt x="2072" y="6216"/>
                  </a:cubicBezTo>
                  <a:cubicBezTo>
                    <a:pt x="1358" y="5430"/>
                    <a:pt x="1060" y="4406"/>
                    <a:pt x="1179" y="3275"/>
                  </a:cubicBezTo>
                  <a:cubicBezTo>
                    <a:pt x="1286" y="2584"/>
                    <a:pt x="1524" y="2013"/>
                    <a:pt x="1881" y="1537"/>
                  </a:cubicBezTo>
                  <a:cubicBezTo>
                    <a:pt x="2167" y="1156"/>
                    <a:pt x="2536" y="858"/>
                    <a:pt x="2989" y="656"/>
                  </a:cubicBezTo>
                  <a:cubicBezTo>
                    <a:pt x="3429" y="441"/>
                    <a:pt x="3882" y="358"/>
                    <a:pt x="4156" y="310"/>
                  </a:cubicBezTo>
                  <a:close/>
                  <a:moveTo>
                    <a:pt x="5644" y="7954"/>
                  </a:moveTo>
                  <a:lnTo>
                    <a:pt x="5322" y="8645"/>
                  </a:lnTo>
                  <a:lnTo>
                    <a:pt x="5013" y="8645"/>
                  </a:lnTo>
                  <a:lnTo>
                    <a:pt x="5346" y="7954"/>
                  </a:lnTo>
                  <a:close/>
                  <a:moveTo>
                    <a:pt x="4422" y="1"/>
                  </a:moveTo>
                  <a:cubicBezTo>
                    <a:pt x="4268" y="1"/>
                    <a:pt x="3580" y="20"/>
                    <a:pt x="2834" y="382"/>
                  </a:cubicBezTo>
                  <a:cubicBezTo>
                    <a:pt x="2346" y="620"/>
                    <a:pt x="1929" y="941"/>
                    <a:pt x="1608" y="1358"/>
                  </a:cubicBezTo>
                  <a:cubicBezTo>
                    <a:pt x="1334" y="1703"/>
                    <a:pt x="1119" y="2108"/>
                    <a:pt x="989" y="2584"/>
                  </a:cubicBezTo>
                  <a:lnTo>
                    <a:pt x="96" y="2965"/>
                  </a:lnTo>
                  <a:cubicBezTo>
                    <a:pt x="48" y="2977"/>
                    <a:pt x="0" y="3025"/>
                    <a:pt x="0" y="3085"/>
                  </a:cubicBezTo>
                  <a:cubicBezTo>
                    <a:pt x="0" y="3144"/>
                    <a:pt x="24" y="3180"/>
                    <a:pt x="60" y="3215"/>
                  </a:cubicBezTo>
                  <a:lnTo>
                    <a:pt x="810" y="3811"/>
                  </a:lnTo>
                  <a:cubicBezTo>
                    <a:pt x="822" y="4811"/>
                    <a:pt x="1155" y="5704"/>
                    <a:pt x="1810" y="6430"/>
                  </a:cubicBezTo>
                  <a:cubicBezTo>
                    <a:pt x="2584" y="7287"/>
                    <a:pt x="3715" y="7823"/>
                    <a:pt x="4977" y="7942"/>
                  </a:cubicBezTo>
                  <a:lnTo>
                    <a:pt x="4620" y="8645"/>
                  </a:lnTo>
                  <a:lnTo>
                    <a:pt x="3739" y="8645"/>
                  </a:lnTo>
                  <a:cubicBezTo>
                    <a:pt x="3656" y="8645"/>
                    <a:pt x="3596" y="8716"/>
                    <a:pt x="3596" y="8799"/>
                  </a:cubicBezTo>
                  <a:cubicBezTo>
                    <a:pt x="3596" y="8871"/>
                    <a:pt x="3667" y="8942"/>
                    <a:pt x="3739" y="8942"/>
                  </a:cubicBezTo>
                  <a:lnTo>
                    <a:pt x="6013" y="8942"/>
                  </a:lnTo>
                  <a:cubicBezTo>
                    <a:pt x="6108" y="8942"/>
                    <a:pt x="6168" y="8871"/>
                    <a:pt x="6168" y="8799"/>
                  </a:cubicBezTo>
                  <a:cubicBezTo>
                    <a:pt x="6168" y="8716"/>
                    <a:pt x="6096" y="8645"/>
                    <a:pt x="6013" y="8645"/>
                  </a:cubicBezTo>
                  <a:lnTo>
                    <a:pt x="5620" y="8645"/>
                  </a:lnTo>
                  <a:lnTo>
                    <a:pt x="5953" y="7954"/>
                  </a:lnTo>
                  <a:cubicBezTo>
                    <a:pt x="6942" y="7883"/>
                    <a:pt x="7882" y="7537"/>
                    <a:pt x="8656" y="6966"/>
                  </a:cubicBezTo>
                  <a:cubicBezTo>
                    <a:pt x="9525" y="6323"/>
                    <a:pt x="10156" y="5418"/>
                    <a:pt x="10406" y="4430"/>
                  </a:cubicBezTo>
                  <a:cubicBezTo>
                    <a:pt x="10466" y="4370"/>
                    <a:pt x="10442" y="4299"/>
                    <a:pt x="10383" y="4275"/>
                  </a:cubicBezTo>
                  <a:cubicBezTo>
                    <a:pt x="10355" y="4259"/>
                    <a:pt x="10327" y="4250"/>
                    <a:pt x="10300" y="4250"/>
                  </a:cubicBezTo>
                  <a:cubicBezTo>
                    <a:pt x="10268" y="4250"/>
                    <a:pt x="10236" y="4262"/>
                    <a:pt x="10204" y="4287"/>
                  </a:cubicBezTo>
                  <a:cubicBezTo>
                    <a:pt x="10204" y="4287"/>
                    <a:pt x="9700" y="4670"/>
                    <a:pt x="8935" y="4670"/>
                  </a:cubicBezTo>
                  <a:cubicBezTo>
                    <a:pt x="8902" y="4670"/>
                    <a:pt x="8868" y="4670"/>
                    <a:pt x="8835" y="4668"/>
                  </a:cubicBezTo>
                  <a:cubicBezTo>
                    <a:pt x="8990" y="4525"/>
                    <a:pt x="9156" y="4370"/>
                    <a:pt x="9323" y="4192"/>
                  </a:cubicBezTo>
                  <a:cubicBezTo>
                    <a:pt x="9371" y="4132"/>
                    <a:pt x="9382" y="4061"/>
                    <a:pt x="9335" y="4001"/>
                  </a:cubicBezTo>
                  <a:cubicBezTo>
                    <a:pt x="9302" y="3961"/>
                    <a:pt x="9259" y="3942"/>
                    <a:pt x="9211" y="3942"/>
                  </a:cubicBezTo>
                  <a:cubicBezTo>
                    <a:pt x="9190" y="3942"/>
                    <a:pt x="9167" y="3946"/>
                    <a:pt x="9144" y="3954"/>
                  </a:cubicBezTo>
                  <a:cubicBezTo>
                    <a:pt x="9144" y="3954"/>
                    <a:pt x="8950" y="4045"/>
                    <a:pt x="8613" y="4045"/>
                  </a:cubicBezTo>
                  <a:cubicBezTo>
                    <a:pt x="8479" y="4045"/>
                    <a:pt x="8321" y="4030"/>
                    <a:pt x="8144" y="3989"/>
                  </a:cubicBezTo>
                  <a:cubicBezTo>
                    <a:pt x="7108" y="3739"/>
                    <a:pt x="6287" y="2739"/>
                    <a:pt x="5775" y="1930"/>
                  </a:cubicBezTo>
                  <a:cubicBezTo>
                    <a:pt x="5406" y="1334"/>
                    <a:pt x="4870" y="906"/>
                    <a:pt x="4227" y="703"/>
                  </a:cubicBezTo>
                  <a:lnTo>
                    <a:pt x="4572" y="251"/>
                  </a:lnTo>
                  <a:cubicBezTo>
                    <a:pt x="4608" y="203"/>
                    <a:pt x="4620" y="144"/>
                    <a:pt x="4584" y="84"/>
                  </a:cubicBezTo>
                  <a:cubicBezTo>
                    <a:pt x="4560" y="48"/>
                    <a:pt x="4513" y="1"/>
                    <a:pt x="4453" y="1"/>
                  </a:cubicBezTo>
                  <a:cubicBezTo>
                    <a:pt x="4451" y="1"/>
                    <a:pt x="4440" y="1"/>
                    <a:pt x="442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61"/>
            <p:cNvSpPr/>
            <p:nvPr/>
          </p:nvSpPr>
          <p:spPr>
            <a:xfrm>
              <a:off x="8212381" y="2974320"/>
              <a:ext cx="18577" cy="14861"/>
            </a:xfrm>
            <a:custGeom>
              <a:rect b="b" l="l" r="r" t="t"/>
              <a:pathLst>
                <a:path extrusionOk="0" h="468" w="585">
                  <a:moveTo>
                    <a:pt x="406" y="0"/>
                  </a:moveTo>
                  <a:cubicBezTo>
                    <a:pt x="371" y="0"/>
                    <a:pt x="337" y="12"/>
                    <a:pt x="310" y="39"/>
                  </a:cubicBezTo>
                  <a:cubicBezTo>
                    <a:pt x="275" y="75"/>
                    <a:pt x="191" y="123"/>
                    <a:pt x="108" y="170"/>
                  </a:cubicBezTo>
                  <a:cubicBezTo>
                    <a:pt x="25" y="206"/>
                    <a:pt x="1" y="301"/>
                    <a:pt x="48" y="373"/>
                  </a:cubicBezTo>
                  <a:cubicBezTo>
                    <a:pt x="72" y="432"/>
                    <a:pt x="120" y="468"/>
                    <a:pt x="179" y="468"/>
                  </a:cubicBezTo>
                  <a:cubicBezTo>
                    <a:pt x="215" y="468"/>
                    <a:pt x="227" y="468"/>
                    <a:pt x="251" y="444"/>
                  </a:cubicBezTo>
                  <a:cubicBezTo>
                    <a:pt x="370" y="385"/>
                    <a:pt x="465" y="325"/>
                    <a:pt x="536" y="265"/>
                  </a:cubicBezTo>
                  <a:cubicBezTo>
                    <a:pt x="572" y="218"/>
                    <a:pt x="584" y="111"/>
                    <a:pt x="525" y="51"/>
                  </a:cubicBezTo>
                  <a:cubicBezTo>
                    <a:pt x="492" y="18"/>
                    <a:pt x="448" y="0"/>
                    <a:pt x="40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38" name="Google Shape;638;p61"/>
          <p:cNvSpPr/>
          <p:nvPr/>
        </p:nvSpPr>
        <p:spPr>
          <a:xfrm>
            <a:off x="5961124" y="2891516"/>
            <a:ext cx="286353" cy="228880"/>
          </a:xfrm>
          <a:custGeom>
            <a:rect b="b" l="l" r="r" t="t"/>
            <a:pathLst>
              <a:path extrusionOk="0" h="9204" w="11514">
                <a:moveTo>
                  <a:pt x="3727" y="0"/>
                </a:moveTo>
                <a:cubicBezTo>
                  <a:pt x="3156" y="0"/>
                  <a:pt x="2668" y="346"/>
                  <a:pt x="2477" y="870"/>
                </a:cubicBezTo>
                <a:lnTo>
                  <a:pt x="2382" y="870"/>
                </a:lnTo>
                <a:cubicBezTo>
                  <a:pt x="2144" y="870"/>
                  <a:pt x="1906" y="965"/>
                  <a:pt x="1751" y="1143"/>
                </a:cubicBezTo>
                <a:cubicBezTo>
                  <a:pt x="1703" y="1143"/>
                  <a:pt x="1656" y="1131"/>
                  <a:pt x="1608" y="1131"/>
                </a:cubicBezTo>
                <a:cubicBezTo>
                  <a:pt x="1036" y="1131"/>
                  <a:pt x="560" y="1608"/>
                  <a:pt x="560" y="2191"/>
                </a:cubicBezTo>
                <a:cubicBezTo>
                  <a:pt x="560" y="2775"/>
                  <a:pt x="1036" y="3251"/>
                  <a:pt x="1608" y="3251"/>
                </a:cubicBezTo>
                <a:lnTo>
                  <a:pt x="3001" y="3251"/>
                </a:lnTo>
                <a:cubicBezTo>
                  <a:pt x="3096" y="3251"/>
                  <a:pt x="3191" y="3156"/>
                  <a:pt x="3191" y="3048"/>
                </a:cubicBezTo>
                <a:cubicBezTo>
                  <a:pt x="3191" y="2953"/>
                  <a:pt x="3096" y="2858"/>
                  <a:pt x="3001" y="2858"/>
                </a:cubicBezTo>
                <a:lnTo>
                  <a:pt x="1608" y="2858"/>
                </a:lnTo>
                <a:cubicBezTo>
                  <a:pt x="1239" y="2858"/>
                  <a:pt x="941" y="2560"/>
                  <a:pt x="941" y="2191"/>
                </a:cubicBezTo>
                <a:cubicBezTo>
                  <a:pt x="941" y="1822"/>
                  <a:pt x="1239" y="1524"/>
                  <a:pt x="1608" y="1524"/>
                </a:cubicBezTo>
                <a:cubicBezTo>
                  <a:pt x="1667" y="1524"/>
                  <a:pt x="1727" y="1524"/>
                  <a:pt x="1775" y="1536"/>
                </a:cubicBezTo>
                <a:cubicBezTo>
                  <a:pt x="1788" y="1538"/>
                  <a:pt x="1802" y="1539"/>
                  <a:pt x="1816" y="1539"/>
                </a:cubicBezTo>
                <a:cubicBezTo>
                  <a:pt x="1885" y="1539"/>
                  <a:pt x="1949" y="1514"/>
                  <a:pt x="1989" y="1465"/>
                </a:cubicBezTo>
                <a:cubicBezTo>
                  <a:pt x="2072" y="1322"/>
                  <a:pt x="2227" y="1251"/>
                  <a:pt x="2394" y="1251"/>
                </a:cubicBezTo>
                <a:cubicBezTo>
                  <a:pt x="2453" y="1251"/>
                  <a:pt x="2489" y="1262"/>
                  <a:pt x="2548" y="1286"/>
                </a:cubicBezTo>
                <a:cubicBezTo>
                  <a:pt x="2566" y="1291"/>
                  <a:pt x="2585" y="1293"/>
                  <a:pt x="2604" y="1293"/>
                </a:cubicBezTo>
                <a:cubicBezTo>
                  <a:pt x="2638" y="1293"/>
                  <a:pt x="2673" y="1285"/>
                  <a:pt x="2703" y="1262"/>
                </a:cubicBezTo>
                <a:cubicBezTo>
                  <a:pt x="2751" y="1239"/>
                  <a:pt x="2775" y="1191"/>
                  <a:pt x="2787" y="1143"/>
                </a:cubicBezTo>
                <a:cubicBezTo>
                  <a:pt x="2894" y="715"/>
                  <a:pt x="3263" y="405"/>
                  <a:pt x="3715" y="405"/>
                </a:cubicBezTo>
                <a:cubicBezTo>
                  <a:pt x="4239" y="405"/>
                  <a:pt x="4668" y="834"/>
                  <a:pt x="4668" y="1358"/>
                </a:cubicBezTo>
                <a:lnTo>
                  <a:pt x="4668" y="1382"/>
                </a:lnTo>
                <a:lnTo>
                  <a:pt x="4668" y="1405"/>
                </a:lnTo>
                <a:cubicBezTo>
                  <a:pt x="4668" y="1465"/>
                  <a:pt x="4692" y="1524"/>
                  <a:pt x="4739" y="1560"/>
                </a:cubicBezTo>
                <a:cubicBezTo>
                  <a:pt x="4771" y="1592"/>
                  <a:pt x="4813" y="1602"/>
                  <a:pt x="4856" y="1602"/>
                </a:cubicBezTo>
                <a:cubicBezTo>
                  <a:pt x="4877" y="1602"/>
                  <a:pt x="4898" y="1600"/>
                  <a:pt x="4918" y="1596"/>
                </a:cubicBezTo>
                <a:cubicBezTo>
                  <a:pt x="4977" y="1584"/>
                  <a:pt x="5049" y="1560"/>
                  <a:pt x="5108" y="1560"/>
                </a:cubicBezTo>
                <a:cubicBezTo>
                  <a:pt x="5311" y="1560"/>
                  <a:pt x="5489" y="1655"/>
                  <a:pt x="5620" y="1786"/>
                </a:cubicBezTo>
                <a:cubicBezTo>
                  <a:pt x="5620" y="1786"/>
                  <a:pt x="5608" y="1786"/>
                  <a:pt x="5608" y="1798"/>
                </a:cubicBezTo>
                <a:cubicBezTo>
                  <a:pt x="5585" y="1798"/>
                  <a:pt x="5573" y="1822"/>
                  <a:pt x="5573" y="1822"/>
                </a:cubicBezTo>
                <a:cubicBezTo>
                  <a:pt x="5561" y="1834"/>
                  <a:pt x="5525" y="1834"/>
                  <a:pt x="5513" y="1846"/>
                </a:cubicBezTo>
                <a:cubicBezTo>
                  <a:pt x="5477" y="1858"/>
                  <a:pt x="5466" y="1858"/>
                  <a:pt x="5454" y="1882"/>
                </a:cubicBezTo>
                <a:cubicBezTo>
                  <a:pt x="5442" y="1882"/>
                  <a:pt x="5442" y="1882"/>
                  <a:pt x="5430" y="1893"/>
                </a:cubicBezTo>
                <a:cubicBezTo>
                  <a:pt x="5239" y="1989"/>
                  <a:pt x="5085" y="2084"/>
                  <a:pt x="4930" y="2203"/>
                </a:cubicBezTo>
                <a:cubicBezTo>
                  <a:pt x="4727" y="2370"/>
                  <a:pt x="4549" y="2584"/>
                  <a:pt x="4394" y="2786"/>
                </a:cubicBezTo>
                <a:cubicBezTo>
                  <a:pt x="4394" y="2798"/>
                  <a:pt x="4382" y="2798"/>
                  <a:pt x="4382" y="2822"/>
                </a:cubicBezTo>
                <a:cubicBezTo>
                  <a:pt x="4370" y="2834"/>
                  <a:pt x="4346" y="2858"/>
                  <a:pt x="4346" y="2882"/>
                </a:cubicBezTo>
                <a:cubicBezTo>
                  <a:pt x="4346" y="2882"/>
                  <a:pt x="4346" y="2894"/>
                  <a:pt x="4334" y="2894"/>
                </a:cubicBezTo>
                <a:lnTo>
                  <a:pt x="3584" y="2894"/>
                </a:lnTo>
                <a:cubicBezTo>
                  <a:pt x="3477" y="2894"/>
                  <a:pt x="3382" y="2977"/>
                  <a:pt x="3382" y="3084"/>
                </a:cubicBezTo>
                <a:cubicBezTo>
                  <a:pt x="3382" y="3191"/>
                  <a:pt x="3477" y="3275"/>
                  <a:pt x="3584" y="3275"/>
                </a:cubicBezTo>
                <a:lnTo>
                  <a:pt x="4096" y="3275"/>
                </a:lnTo>
                <a:cubicBezTo>
                  <a:pt x="4072" y="3334"/>
                  <a:pt x="4061" y="3406"/>
                  <a:pt x="4025" y="3465"/>
                </a:cubicBezTo>
                <a:cubicBezTo>
                  <a:pt x="3918" y="3453"/>
                  <a:pt x="3822" y="3441"/>
                  <a:pt x="3691" y="3441"/>
                </a:cubicBezTo>
                <a:cubicBezTo>
                  <a:pt x="3203" y="3441"/>
                  <a:pt x="2727" y="3668"/>
                  <a:pt x="2418" y="4049"/>
                </a:cubicBezTo>
                <a:cubicBezTo>
                  <a:pt x="2298" y="4025"/>
                  <a:pt x="2167" y="4025"/>
                  <a:pt x="2025" y="4025"/>
                </a:cubicBezTo>
                <a:cubicBezTo>
                  <a:pt x="917" y="4025"/>
                  <a:pt x="1" y="4930"/>
                  <a:pt x="1" y="6049"/>
                </a:cubicBezTo>
                <a:cubicBezTo>
                  <a:pt x="1" y="7156"/>
                  <a:pt x="917" y="8073"/>
                  <a:pt x="2025" y="8073"/>
                </a:cubicBezTo>
                <a:lnTo>
                  <a:pt x="3858" y="8073"/>
                </a:lnTo>
                <a:cubicBezTo>
                  <a:pt x="3953" y="8704"/>
                  <a:pt x="4501" y="9204"/>
                  <a:pt x="5168" y="9204"/>
                </a:cubicBezTo>
                <a:lnTo>
                  <a:pt x="8549" y="9204"/>
                </a:lnTo>
                <a:cubicBezTo>
                  <a:pt x="8656" y="9204"/>
                  <a:pt x="8740" y="9109"/>
                  <a:pt x="8740" y="9002"/>
                </a:cubicBezTo>
                <a:cubicBezTo>
                  <a:pt x="8740" y="8906"/>
                  <a:pt x="8656" y="8811"/>
                  <a:pt x="8549" y="8811"/>
                </a:cubicBezTo>
                <a:lnTo>
                  <a:pt x="5168" y="8811"/>
                </a:lnTo>
                <a:cubicBezTo>
                  <a:pt x="4644" y="8811"/>
                  <a:pt x="4227" y="8394"/>
                  <a:pt x="4227" y="7882"/>
                </a:cubicBezTo>
                <a:lnTo>
                  <a:pt x="4227" y="7859"/>
                </a:lnTo>
                <a:lnTo>
                  <a:pt x="4227" y="7835"/>
                </a:lnTo>
                <a:lnTo>
                  <a:pt x="4227" y="7811"/>
                </a:lnTo>
                <a:lnTo>
                  <a:pt x="4227" y="7775"/>
                </a:lnTo>
                <a:cubicBezTo>
                  <a:pt x="4287" y="7311"/>
                  <a:pt x="4680" y="6942"/>
                  <a:pt x="5168" y="6942"/>
                </a:cubicBezTo>
                <a:cubicBezTo>
                  <a:pt x="5263" y="6942"/>
                  <a:pt x="5358" y="6954"/>
                  <a:pt x="5454" y="6977"/>
                </a:cubicBezTo>
                <a:cubicBezTo>
                  <a:pt x="5471" y="6984"/>
                  <a:pt x="5488" y="6987"/>
                  <a:pt x="5506" y="6987"/>
                </a:cubicBezTo>
                <a:cubicBezTo>
                  <a:pt x="5548" y="6987"/>
                  <a:pt x="5590" y="6970"/>
                  <a:pt x="5632" y="6954"/>
                </a:cubicBezTo>
                <a:cubicBezTo>
                  <a:pt x="5680" y="6906"/>
                  <a:pt x="5704" y="6846"/>
                  <a:pt x="5704" y="6787"/>
                </a:cubicBezTo>
                <a:lnTo>
                  <a:pt x="5704" y="6775"/>
                </a:lnTo>
                <a:lnTo>
                  <a:pt x="5704" y="6739"/>
                </a:lnTo>
                <a:cubicBezTo>
                  <a:pt x="5704" y="6013"/>
                  <a:pt x="6299" y="5418"/>
                  <a:pt x="7025" y="5418"/>
                </a:cubicBezTo>
                <a:cubicBezTo>
                  <a:pt x="7644" y="5418"/>
                  <a:pt x="8192" y="5846"/>
                  <a:pt x="8323" y="6442"/>
                </a:cubicBezTo>
                <a:cubicBezTo>
                  <a:pt x="8335" y="6501"/>
                  <a:pt x="8371" y="6549"/>
                  <a:pt x="8418" y="6561"/>
                </a:cubicBezTo>
                <a:cubicBezTo>
                  <a:pt x="8441" y="6583"/>
                  <a:pt x="8473" y="6592"/>
                  <a:pt x="8506" y="6592"/>
                </a:cubicBezTo>
                <a:cubicBezTo>
                  <a:pt x="8525" y="6592"/>
                  <a:pt x="8544" y="6589"/>
                  <a:pt x="8561" y="6585"/>
                </a:cubicBezTo>
                <a:cubicBezTo>
                  <a:pt x="8633" y="6549"/>
                  <a:pt x="8716" y="6549"/>
                  <a:pt x="8787" y="6549"/>
                </a:cubicBezTo>
                <a:cubicBezTo>
                  <a:pt x="9025" y="6549"/>
                  <a:pt x="9252" y="6668"/>
                  <a:pt x="9383" y="6858"/>
                </a:cubicBezTo>
                <a:cubicBezTo>
                  <a:pt x="9422" y="6907"/>
                  <a:pt x="9485" y="6948"/>
                  <a:pt x="9546" y="6948"/>
                </a:cubicBezTo>
                <a:cubicBezTo>
                  <a:pt x="9559" y="6948"/>
                  <a:pt x="9572" y="6946"/>
                  <a:pt x="9585" y="6942"/>
                </a:cubicBezTo>
                <a:cubicBezTo>
                  <a:pt x="9668" y="6918"/>
                  <a:pt x="9752" y="6906"/>
                  <a:pt x="9823" y="6906"/>
                </a:cubicBezTo>
                <a:lnTo>
                  <a:pt x="9978" y="6906"/>
                </a:lnTo>
                <a:cubicBezTo>
                  <a:pt x="10216" y="6954"/>
                  <a:pt x="10442" y="7085"/>
                  <a:pt x="10573" y="7275"/>
                </a:cubicBezTo>
                <a:cubicBezTo>
                  <a:pt x="10692" y="7442"/>
                  <a:pt x="10764" y="7632"/>
                  <a:pt x="10764" y="7847"/>
                </a:cubicBezTo>
                <a:cubicBezTo>
                  <a:pt x="10764" y="8370"/>
                  <a:pt x="10335" y="8799"/>
                  <a:pt x="9811" y="8799"/>
                </a:cubicBezTo>
                <a:lnTo>
                  <a:pt x="9156" y="8799"/>
                </a:lnTo>
                <a:cubicBezTo>
                  <a:pt x="9049" y="8799"/>
                  <a:pt x="8966" y="8882"/>
                  <a:pt x="8966" y="8990"/>
                </a:cubicBezTo>
                <a:cubicBezTo>
                  <a:pt x="8966" y="9097"/>
                  <a:pt x="9061" y="9180"/>
                  <a:pt x="9156" y="9180"/>
                </a:cubicBezTo>
                <a:lnTo>
                  <a:pt x="9811" y="9180"/>
                </a:lnTo>
                <a:cubicBezTo>
                  <a:pt x="10561" y="9180"/>
                  <a:pt x="11157" y="8585"/>
                  <a:pt x="11157" y="7847"/>
                </a:cubicBezTo>
                <a:cubicBezTo>
                  <a:pt x="11157" y="7632"/>
                  <a:pt x="11109" y="7454"/>
                  <a:pt x="11038" y="7275"/>
                </a:cubicBezTo>
                <a:cubicBezTo>
                  <a:pt x="11347" y="6882"/>
                  <a:pt x="11514" y="6454"/>
                  <a:pt x="11514" y="6001"/>
                </a:cubicBezTo>
                <a:cubicBezTo>
                  <a:pt x="11514" y="4906"/>
                  <a:pt x="10621" y="4013"/>
                  <a:pt x="9514" y="4013"/>
                </a:cubicBezTo>
                <a:cubicBezTo>
                  <a:pt x="9395" y="4013"/>
                  <a:pt x="9276" y="4025"/>
                  <a:pt x="9156" y="4037"/>
                </a:cubicBezTo>
                <a:cubicBezTo>
                  <a:pt x="9133" y="3668"/>
                  <a:pt x="9037" y="3310"/>
                  <a:pt x="8859" y="2977"/>
                </a:cubicBezTo>
                <a:cubicBezTo>
                  <a:pt x="8834" y="2919"/>
                  <a:pt x="8770" y="2879"/>
                  <a:pt x="8697" y="2879"/>
                </a:cubicBezTo>
                <a:cubicBezTo>
                  <a:pt x="8664" y="2879"/>
                  <a:pt x="8630" y="2887"/>
                  <a:pt x="8597" y="2906"/>
                </a:cubicBezTo>
                <a:cubicBezTo>
                  <a:pt x="8502" y="2953"/>
                  <a:pt x="8466" y="3072"/>
                  <a:pt x="8525" y="3179"/>
                </a:cubicBezTo>
                <a:cubicBezTo>
                  <a:pt x="8680" y="3489"/>
                  <a:pt x="8775" y="3858"/>
                  <a:pt x="8775" y="4215"/>
                </a:cubicBezTo>
                <a:lnTo>
                  <a:pt x="8775" y="4275"/>
                </a:lnTo>
                <a:lnTo>
                  <a:pt x="8775" y="4287"/>
                </a:lnTo>
                <a:cubicBezTo>
                  <a:pt x="8775" y="4346"/>
                  <a:pt x="8799" y="4406"/>
                  <a:pt x="8847" y="4453"/>
                </a:cubicBezTo>
                <a:cubicBezTo>
                  <a:pt x="8879" y="4485"/>
                  <a:pt x="8921" y="4496"/>
                  <a:pt x="8963" y="4496"/>
                </a:cubicBezTo>
                <a:cubicBezTo>
                  <a:pt x="8984" y="4496"/>
                  <a:pt x="9006" y="4493"/>
                  <a:pt x="9025" y="4489"/>
                </a:cubicBezTo>
                <a:cubicBezTo>
                  <a:pt x="9180" y="4441"/>
                  <a:pt x="9335" y="4406"/>
                  <a:pt x="9502" y="4406"/>
                </a:cubicBezTo>
                <a:cubicBezTo>
                  <a:pt x="10395" y="4406"/>
                  <a:pt x="11109" y="5144"/>
                  <a:pt x="11109" y="6013"/>
                </a:cubicBezTo>
                <a:cubicBezTo>
                  <a:pt x="11109" y="6346"/>
                  <a:pt x="11026" y="6644"/>
                  <a:pt x="10847" y="6906"/>
                </a:cubicBezTo>
                <a:lnTo>
                  <a:pt x="10823" y="6894"/>
                </a:lnTo>
                <a:lnTo>
                  <a:pt x="10800" y="6858"/>
                </a:lnTo>
                <a:lnTo>
                  <a:pt x="10788" y="6846"/>
                </a:lnTo>
                <a:lnTo>
                  <a:pt x="10752" y="6823"/>
                </a:lnTo>
                <a:cubicBezTo>
                  <a:pt x="10514" y="6608"/>
                  <a:pt x="10204" y="6489"/>
                  <a:pt x="9871" y="6489"/>
                </a:cubicBezTo>
                <a:cubicBezTo>
                  <a:pt x="9799" y="6489"/>
                  <a:pt x="9740" y="6489"/>
                  <a:pt x="9668" y="6501"/>
                </a:cubicBezTo>
                <a:cubicBezTo>
                  <a:pt x="9454" y="6263"/>
                  <a:pt x="9156" y="6132"/>
                  <a:pt x="8835" y="6132"/>
                </a:cubicBezTo>
                <a:cubicBezTo>
                  <a:pt x="8787" y="6132"/>
                  <a:pt x="8728" y="6132"/>
                  <a:pt x="8680" y="6144"/>
                </a:cubicBezTo>
                <a:cubicBezTo>
                  <a:pt x="8585" y="5846"/>
                  <a:pt x="8383" y="5584"/>
                  <a:pt x="8144" y="5370"/>
                </a:cubicBezTo>
                <a:cubicBezTo>
                  <a:pt x="7847" y="5120"/>
                  <a:pt x="7466" y="4989"/>
                  <a:pt x="7073" y="4989"/>
                </a:cubicBezTo>
                <a:cubicBezTo>
                  <a:pt x="6204" y="4989"/>
                  <a:pt x="5466" y="5656"/>
                  <a:pt x="5382" y="6525"/>
                </a:cubicBezTo>
                <a:cubicBezTo>
                  <a:pt x="5335" y="6525"/>
                  <a:pt x="5275" y="6501"/>
                  <a:pt x="5227" y="6501"/>
                </a:cubicBezTo>
                <a:lnTo>
                  <a:pt x="4977" y="6501"/>
                </a:lnTo>
                <a:cubicBezTo>
                  <a:pt x="4965" y="6501"/>
                  <a:pt x="4942" y="6501"/>
                  <a:pt x="4930" y="6525"/>
                </a:cubicBezTo>
                <a:lnTo>
                  <a:pt x="4918" y="6525"/>
                </a:lnTo>
                <a:cubicBezTo>
                  <a:pt x="4906" y="6525"/>
                  <a:pt x="4882" y="6525"/>
                  <a:pt x="4870" y="6537"/>
                </a:cubicBezTo>
                <a:lnTo>
                  <a:pt x="4858" y="6537"/>
                </a:lnTo>
                <a:cubicBezTo>
                  <a:pt x="4846" y="6537"/>
                  <a:pt x="4823" y="6549"/>
                  <a:pt x="4811" y="6549"/>
                </a:cubicBezTo>
                <a:cubicBezTo>
                  <a:pt x="4406" y="6680"/>
                  <a:pt x="4084" y="7013"/>
                  <a:pt x="3965" y="7430"/>
                </a:cubicBezTo>
                <a:cubicBezTo>
                  <a:pt x="3965" y="7442"/>
                  <a:pt x="3953" y="7454"/>
                  <a:pt x="3953" y="7489"/>
                </a:cubicBezTo>
                <a:cubicBezTo>
                  <a:pt x="3930" y="7537"/>
                  <a:pt x="3930" y="7561"/>
                  <a:pt x="3918" y="7608"/>
                </a:cubicBezTo>
                <a:lnTo>
                  <a:pt x="2084" y="7608"/>
                </a:lnTo>
                <a:cubicBezTo>
                  <a:pt x="1191" y="7608"/>
                  <a:pt x="453" y="6882"/>
                  <a:pt x="453" y="5965"/>
                </a:cubicBezTo>
                <a:cubicBezTo>
                  <a:pt x="453" y="5072"/>
                  <a:pt x="1179" y="4334"/>
                  <a:pt x="2084" y="4334"/>
                </a:cubicBezTo>
                <a:cubicBezTo>
                  <a:pt x="2227" y="4334"/>
                  <a:pt x="2370" y="4346"/>
                  <a:pt x="2501" y="4394"/>
                </a:cubicBezTo>
                <a:cubicBezTo>
                  <a:pt x="2515" y="4396"/>
                  <a:pt x="2529" y="4397"/>
                  <a:pt x="2542" y="4397"/>
                </a:cubicBezTo>
                <a:cubicBezTo>
                  <a:pt x="2611" y="4397"/>
                  <a:pt x="2675" y="4372"/>
                  <a:pt x="2715" y="4322"/>
                </a:cubicBezTo>
                <a:cubicBezTo>
                  <a:pt x="2953" y="3977"/>
                  <a:pt x="3334" y="3763"/>
                  <a:pt x="3751" y="3763"/>
                </a:cubicBezTo>
                <a:cubicBezTo>
                  <a:pt x="3894" y="3763"/>
                  <a:pt x="4025" y="3787"/>
                  <a:pt x="4156" y="3822"/>
                </a:cubicBezTo>
                <a:cubicBezTo>
                  <a:pt x="4177" y="3833"/>
                  <a:pt x="4201" y="3839"/>
                  <a:pt x="4225" y="3839"/>
                </a:cubicBezTo>
                <a:cubicBezTo>
                  <a:pt x="4255" y="3839"/>
                  <a:pt x="4284" y="3830"/>
                  <a:pt x="4311" y="3810"/>
                </a:cubicBezTo>
                <a:cubicBezTo>
                  <a:pt x="4346" y="3787"/>
                  <a:pt x="4382" y="3739"/>
                  <a:pt x="4394" y="3691"/>
                </a:cubicBezTo>
                <a:cubicBezTo>
                  <a:pt x="4442" y="3501"/>
                  <a:pt x="4513" y="3322"/>
                  <a:pt x="4608" y="3144"/>
                </a:cubicBezTo>
                <a:cubicBezTo>
                  <a:pt x="4608" y="3144"/>
                  <a:pt x="4620" y="3132"/>
                  <a:pt x="4620" y="3108"/>
                </a:cubicBezTo>
                <a:cubicBezTo>
                  <a:pt x="4906" y="2596"/>
                  <a:pt x="5394" y="2191"/>
                  <a:pt x="5977" y="2024"/>
                </a:cubicBezTo>
                <a:lnTo>
                  <a:pt x="5989" y="2024"/>
                </a:lnTo>
                <a:cubicBezTo>
                  <a:pt x="6180" y="1977"/>
                  <a:pt x="6370" y="1953"/>
                  <a:pt x="6573" y="1953"/>
                </a:cubicBezTo>
                <a:cubicBezTo>
                  <a:pt x="7192" y="1953"/>
                  <a:pt x="7775" y="2203"/>
                  <a:pt x="8204" y="2667"/>
                </a:cubicBezTo>
                <a:cubicBezTo>
                  <a:pt x="8243" y="2706"/>
                  <a:pt x="8295" y="2727"/>
                  <a:pt x="8349" y="2727"/>
                </a:cubicBezTo>
                <a:cubicBezTo>
                  <a:pt x="8394" y="2727"/>
                  <a:pt x="8440" y="2712"/>
                  <a:pt x="8478" y="2679"/>
                </a:cubicBezTo>
                <a:cubicBezTo>
                  <a:pt x="8549" y="2608"/>
                  <a:pt x="8561" y="2489"/>
                  <a:pt x="8490" y="2417"/>
                </a:cubicBezTo>
                <a:cubicBezTo>
                  <a:pt x="8002" y="1893"/>
                  <a:pt x="7299" y="1584"/>
                  <a:pt x="6573" y="1584"/>
                </a:cubicBezTo>
                <a:cubicBezTo>
                  <a:pt x="6370" y="1584"/>
                  <a:pt x="6192" y="1596"/>
                  <a:pt x="6013" y="1643"/>
                </a:cubicBezTo>
                <a:cubicBezTo>
                  <a:pt x="5823" y="1322"/>
                  <a:pt x="5501" y="1143"/>
                  <a:pt x="5120" y="1143"/>
                </a:cubicBezTo>
                <a:lnTo>
                  <a:pt x="5049" y="1143"/>
                </a:lnTo>
                <a:cubicBezTo>
                  <a:pt x="4965" y="489"/>
                  <a:pt x="4394" y="0"/>
                  <a:pt x="372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39" name="Google Shape;639;p61"/>
          <p:cNvGrpSpPr/>
          <p:nvPr/>
        </p:nvGrpSpPr>
        <p:grpSpPr>
          <a:xfrm>
            <a:off x="713773" y="2468444"/>
            <a:ext cx="293738" cy="211434"/>
            <a:chOff x="3588440" y="3258368"/>
            <a:chExt cx="364484" cy="262423"/>
          </a:xfrm>
        </p:grpSpPr>
        <p:sp>
          <p:nvSpPr>
            <p:cNvPr id="640" name="Google Shape;640;p61"/>
            <p:cNvSpPr/>
            <p:nvPr/>
          </p:nvSpPr>
          <p:spPr>
            <a:xfrm>
              <a:off x="3588440" y="3258368"/>
              <a:ext cx="364484" cy="262423"/>
            </a:xfrm>
            <a:custGeom>
              <a:rect b="b" l="l" r="r" t="t"/>
              <a:pathLst>
                <a:path extrusionOk="0" h="8264" w="11478">
                  <a:moveTo>
                    <a:pt x="1965" y="345"/>
                  </a:moveTo>
                  <a:cubicBezTo>
                    <a:pt x="2024" y="345"/>
                    <a:pt x="2072" y="393"/>
                    <a:pt x="2072" y="453"/>
                  </a:cubicBezTo>
                  <a:lnTo>
                    <a:pt x="2072" y="810"/>
                  </a:lnTo>
                  <a:lnTo>
                    <a:pt x="1346" y="810"/>
                  </a:lnTo>
                  <a:lnTo>
                    <a:pt x="1346" y="453"/>
                  </a:lnTo>
                  <a:cubicBezTo>
                    <a:pt x="1346" y="393"/>
                    <a:pt x="1381" y="345"/>
                    <a:pt x="1441" y="345"/>
                  </a:cubicBezTo>
                  <a:close/>
                  <a:moveTo>
                    <a:pt x="10311" y="1191"/>
                  </a:moveTo>
                  <a:cubicBezTo>
                    <a:pt x="10371" y="1191"/>
                    <a:pt x="10418" y="1238"/>
                    <a:pt x="10418" y="1298"/>
                  </a:cubicBezTo>
                  <a:lnTo>
                    <a:pt x="10418" y="1631"/>
                  </a:lnTo>
                  <a:lnTo>
                    <a:pt x="9037" y="1631"/>
                  </a:lnTo>
                  <a:lnTo>
                    <a:pt x="9037" y="1298"/>
                  </a:lnTo>
                  <a:cubicBezTo>
                    <a:pt x="9037" y="1238"/>
                    <a:pt x="9085" y="1191"/>
                    <a:pt x="9144" y="1191"/>
                  </a:cubicBezTo>
                  <a:close/>
                  <a:moveTo>
                    <a:pt x="1453" y="0"/>
                  </a:moveTo>
                  <a:cubicBezTo>
                    <a:pt x="1215" y="0"/>
                    <a:pt x="1012" y="203"/>
                    <a:pt x="1012" y="453"/>
                  </a:cubicBezTo>
                  <a:lnTo>
                    <a:pt x="1012" y="810"/>
                  </a:lnTo>
                  <a:lnTo>
                    <a:pt x="858" y="810"/>
                  </a:lnTo>
                  <a:cubicBezTo>
                    <a:pt x="667" y="810"/>
                    <a:pt x="477" y="881"/>
                    <a:pt x="322" y="1000"/>
                  </a:cubicBezTo>
                  <a:cubicBezTo>
                    <a:pt x="250" y="1060"/>
                    <a:pt x="238" y="1167"/>
                    <a:pt x="298" y="1238"/>
                  </a:cubicBezTo>
                  <a:cubicBezTo>
                    <a:pt x="334" y="1282"/>
                    <a:pt x="388" y="1308"/>
                    <a:pt x="441" y="1308"/>
                  </a:cubicBezTo>
                  <a:cubicBezTo>
                    <a:pt x="475" y="1308"/>
                    <a:pt x="508" y="1297"/>
                    <a:pt x="536" y="1274"/>
                  </a:cubicBezTo>
                  <a:cubicBezTo>
                    <a:pt x="663" y="1170"/>
                    <a:pt x="790" y="1154"/>
                    <a:pt x="914" y="1154"/>
                  </a:cubicBezTo>
                  <a:cubicBezTo>
                    <a:pt x="966" y="1154"/>
                    <a:pt x="1018" y="1157"/>
                    <a:pt x="1070" y="1157"/>
                  </a:cubicBezTo>
                  <a:cubicBezTo>
                    <a:pt x="1090" y="1157"/>
                    <a:pt x="1111" y="1156"/>
                    <a:pt x="1131" y="1155"/>
                  </a:cubicBezTo>
                  <a:lnTo>
                    <a:pt x="2560" y="1155"/>
                  </a:lnTo>
                  <a:cubicBezTo>
                    <a:pt x="2846" y="1155"/>
                    <a:pt x="3060" y="1369"/>
                    <a:pt x="3060" y="1655"/>
                  </a:cubicBezTo>
                  <a:lnTo>
                    <a:pt x="3060" y="2310"/>
                  </a:lnTo>
                  <a:cubicBezTo>
                    <a:pt x="3060" y="2405"/>
                    <a:pt x="3144" y="2477"/>
                    <a:pt x="3227" y="2477"/>
                  </a:cubicBezTo>
                  <a:cubicBezTo>
                    <a:pt x="3322" y="2477"/>
                    <a:pt x="3394" y="2405"/>
                    <a:pt x="3394" y="2310"/>
                  </a:cubicBezTo>
                  <a:lnTo>
                    <a:pt x="3394" y="1965"/>
                  </a:lnTo>
                  <a:lnTo>
                    <a:pt x="10656" y="1965"/>
                  </a:lnTo>
                  <a:cubicBezTo>
                    <a:pt x="10918" y="1988"/>
                    <a:pt x="11133" y="2203"/>
                    <a:pt x="11133" y="2477"/>
                  </a:cubicBezTo>
                  <a:lnTo>
                    <a:pt x="11133" y="2679"/>
                  </a:lnTo>
                  <a:lnTo>
                    <a:pt x="10835" y="2679"/>
                  </a:lnTo>
                  <a:cubicBezTo>
                    <a:pt x="10740" y="2679"/>
                    <a:pt x="10668" y="2762"/>
                    <a:pt x="10668" y="2846"/>
                  </a:cubicBezTo>
                  <a:cubicBezTo>
                    <a:pt x="10668" y="2941"/>
                    <a:pt x="10740" y="3012"/>
                    <a:pt x="10835" y="3012"/>
                  </a:cubicBezTo>
                  <a:lnTo>
                    <a:pt x="11133" y="3012"/>
                  </a:lnTo>
                  <a:lnTo>
                    <a:pt x="11133" y="7072"/>
                  </a:lnTo>
                  <a:lnTo>
                    <a:pt x="10347" y="7072"/>
                  </a:lnTo>
                  <a:cubicBezTo>
                    <a:pt x="10085" y="7072"/>
                    <a:pt x="9882" y="6870"/>
                    <a:pt x="9882" y="6608"/>
                  </a:cubicBezTo>
                  <a:lnTo>
                    <a:pt x="9882" y="3489"/>
                  </a:lnTo>
                  <a:cubicBezTo>
                    <a:pt x="9882" y="3274"/>
                    <a:pt x="10013" y="3096"/>
                    <a:pt x="10216" y="3036"/>
                  </a:cubicBezTo>
                  <a:cubicBezTo>
                    <a:pt x="10299" y="3012"/>
                    <a:pt x="10347" y="2917"/>
                    <a:pt x="10323" y="2834"/>
                  </a:cubicBezTo>
                  <a:cubicBezTo>
                    <a:pt x="10302" y="2750"/>
                    <a:pt x="10235" y="2713"/>
                    <a:pt x="10155" y="2713"/>
                  </a:cubicBezTo>
                  <a:cubicBezTo>
                    <a:pt x="10144" y="2713"/>
                    <a:pt x="10132" y="2713"/>
                    <a:pt x="10121" y="2715"/>
                  </a:cubicBezTo>
                  <a:cubicBezTo>
                    <a:pt x="9787" y="2822"/>
                    <a:pt x="9561" y="3131"/>
                    <a:pt x="9561" y="3489"/>
                  </a:cubicBezTo>
                  <a:lnTo>
                    <a:pt x="9561" y="6608"/>
                  </a:lnTo>
                  <a:cubicBezTo>
                    <a:pt x="9561" y="7061"/>
                    <a:pt x="9918" y="7418"/>
                    <a:pt x="10359" y="7418"/>
                  </a:cubicBezTo>
                  <a:lnTo>
                    <a:pt x="11145" y="7418"/>
                  </a:lnTo>
                  <a:cubicBezTo>
                    <a:pt x="11145" y="7703"/>
                    <a:pt x="10918" y="7918"/>
                    <a:pt x="10644" y="7918"/>
                  </a:cubicBezTo>
                  <a:lnTo>
                    <a:pt x="3239" y="7918"/>
                  </a:lnTo>
                  <a:cubicBezTo>
                    <a:pt x="3322" y="7823"/>
                    <a:pt x="3382" y="7715"/>
                    <a:pt x="3394" y="7584"/>
                  </a:cubicBezTo>
                  <a:cubicBezTo>
                    <a:pt x="3405" y="7489"/>
                    <a:pt x="3346" y="7406"/>
                    <a:pt x="3263" y="7370"/>
                  </a:cubicBezTo>
                  <a:cubicBezTo>
                    <a:pt x="3254" y="7369"/>
                    <a:pt x="3246" y="7369"/>
                    <a:pt x="3238" y="7369"/>
                  </a:cubicBezTo>
                  <a:cubicBezTo>
                    <a:pt x="3153" y="7369"/>
                    <a:pt x="3081" y="7425"/>
                    <a:pt x="3048" y="7501"/>
                  </a:cubicBezTo>
                  <a:cubicBezTo>
                    <a:pt x="3013" y="7739"/>
                    <a:pt x="2798" y="7906"/>
                    <a:pt x="2548" y="7906"/>
                  </a:cubicBezTo>
                  <a:lnTo>
                    <a:pt x="762" y="7906"/>
                  </a:lnTo>
                  <a:cubicBezTo>
                    <a:pt x="500" y="7882"/>
                    <a:pt x="322" y="7656"/>
                    <a:pt x="322" y="7406"/>
                  </a:cubicBezTo>
                  <a:lnTo>
                    <a:pt x="322" y="2619"/>
                  </a:lnTo>
                  <a:lnTo>
                    <a:pt x="322" y="1727"/>
                  </a:lnTo>
                  <a:cubicBezTo>
                    <a:pt x="322" y="1643"/>
                    <a:pt x="250" y="1572"/>
                    <a:pt x="167" y="1572"/>
                  </a:cubicBezTo>
                  <a:cubicBezTo>
                    <a:pt x="72" y="1572"/>
                    <a:pt x="0" y="1643"/>
                    <a:pt x="0" y="1727"/>
                  </a:cubicBezTo>
                  <a:lnTo>
                    <a:pt x="0" y="7418"/>
                  </a:lnTo>
                  <a:cubicBezTo>
                    <a:pt x="0" y="7834"/>
                    <a:pt x="310" y="8192"/>
                    <a:pt x="703" y="8251"/>
                  </a:cubicBezTo>
                  <a:cubicBezTo>
                    <a:pt x="715" y="8251"/>
                    <a:pt x="738" y="8251"/>
                    <a:pt x="762" y="8263"/>
                  </a:cubicBezTo>
                  <a:lnTo>
                    <a:pt x="10633" y="8263"/>
                  </a:lnTo>
                  <a:cubicBezTo>
                    <a:pt x="11109" y="8263"/>
                    <a:pt x="11478" y="7882"/>
                    <a:pt x="11478" y="7418"/>
                  </a:cubicBezTo>
                  <a:lnTo>
                    <a:pt x="11478" y="2477"/>
                  </a:lnTo>
                  <a:cubicBezTo>
                    <a:pt x="11478" y="2060"/>
                    <a:pt x="11168" y="1703"/>
                    <a:pt x="10764" y="1643"/>
                  </a:cubicBezTo>
                  <a:lnTo>
                    <a:pt x="10764" y="1298"/>
                  </a:lnTo>
                  <a:cubicBezTo>
                    <a:pt x="10764" y="1060"/>
                    <a:pt x="10573" y="857"/>
                    <a:pt x="10311" y="857"/>
                  </a:cubicBezTo>
                  <a:lnTo>
                    <a:pt x="9144" y="857"/>
                  </a:lnTo>
                  <a:cubicBezTo>
                    <a:pt x="8906" y="857"/>
                    <a:pt x="8692" y="1048"/>
                    <a:pt x="8692" y="1298"/>
                  </a:cubicBezTo>
                  <a:lnTo>
                    <a:pt x="8692" y="1631"/>
                  </a:lnTo>
                  <a:lnTo>
                    <a:pt x="8216" y="1631"/>
                  </a:lnTo>
                  <a:lnTo>
                    <a:pt x="7858" y="857"/>
                  </a:lnTo>
                  <a:cubicBezTo>
                    <a:pt x="7727" y="584"/>
                    <a:pt x="7454" y="405"/>
                    <a:pt x="7156" y="405"/>
                  </a:cubicBezTo>
                  <a:lnTo>
                    <a:pt x="5775" y="405"/>
                  </a:lnTo>
                  <a:cubicBezTo>
                    <a:pt x="5525" y="405"/>
                    <a:pt x="5287" y="524"/>
                    <a:pt x="5132" y="738"/>
                  </a:cubicBezTo>
                  <a:cubicBezTo>
                    <a:pt x="5072" y="810"/>
                    <a:pt x="5108" y="917"/>
                    <a:pt x="5179" y="976"/>
                  </a:cubicBezTo>
                  <a:cubicBezTo>
                    <a:pt x="5205" y="997"/>
                    <a:pt x="5234" y="1006"/>
                    <a:pt x="5264" y="1006"/>
                  </a:cubicBezTo>
                  <a:cubicBezTo>
                    <a:pt x="5320" y="1006"/>
                    <a:pt x="5379" y="975"/>
                    <a:pt x="5418" y="929"/>
                  </a:cubicBezTo>
                  <a:cubicBezTo>
                    <a:pt x="5489" y="810"/>
                    <a:pt x="5632" y="750"/>
                    <a:pt x="5775" y="750"/>
                  </a:cubicBezTo>
                  <a:lnTo>
                    <a:pt x="7156" y="750"/>
                  </a:lnTo>
                  <a:cubicBezTo>
                    <a:pt x="7323" y="750"/>
                    <a:pt x="7489" y="857"/>
                    <a:pt x="7561" y="1000"/>
                  </a:cubicBezTo>
                  <a:lnTo>
                    <a:pt x="7858" y="1631"/>
                  </a:lnTo>
                  <a:lnTo>
                    <a:pt x="5096" y="1631"/>
                  </a:lnTo>
                  <a:lnTo>
                    <a:pt x="5156" y="1512"/>
                  </a:lnTo>
                  <a:cubicBezTo>
                    <a:pt x="5191" y="1417"/>
                    <a:pt x="5156" y="1310"/>
                    <a:pt x="5060" y="1286"/>
                  </a:cubicBezTo>
                  <a:cubicBezTo>
                    <a:pt x="5034" y="1273"/>
                    <a:pt x="5008" y="1267"/>
                    <a:pt x="4984" y="1267"/>
                  </a:cubicBezTo>
                  <a:cubicBezTo>
                    <a:pt x="4918" y="1267"/>
                    <a:pt x="4860" y="1309"/>
                    <a:pt x="4834" y="1369"/>
                  </a:cubicBezTo>
                  <a:lnTo>
                    <a:pt x="4715" y="1631"/>
                  </a:lnTo>
                  <a:lnTo>
                    <a:pt x="3417" y="1631"/>
                  </a:lnTo>
                  <a:cubicBezTo>
                    <a:pt x="3405" y="1179"/>
                    <a:pt x="3036" y="810"/>
                    <a:pt x="2572" y="810"/>
                  </a:cubicBezTo>
                  <a:lnTo>
                    <a:pt x="2429" y="810"/>
                  </a:lnTo>
                  <a:lnTo>
                    <a:pt x="2429" y="453"/>
                  </a:lnTo>
                  <a:cubicBezTo>
                    <a:pt x="2429" y="214"/>
                    <a:pt x="2227" y="0"/>
                    <a:pt x="197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61"/>
            <p:cNvSpPr/>
            <p:nvPr/>
          </p:nvSpPr>
          <p:spPr>
            <a:xfrm>
              <a:off x="3685992" y="3347949"/>
              <a:ext cx="10606" cy="133498"/>
            </a:xfrm>
            <a:custGeom>
              <a:rect b="b" l="l" r="r" t="t"/>
              <a:pathLst>
                <a:path extrusionOk="0" h="4204" w="334">
                  <a:moveTo>
                    <a:pt x="155" y="1"/>
                  </a:moveTo>
                  <a:cubicBezTo>
                    <a:pt x="72" y="1"/>
                    <a:pt x="0" y="72"/>
                    <a:pt x="0" y="156"/>
                  </a:cubicBezTo>
                  <a:lnTo>
                    <a:pt x="0" y="4049"/>
                  </a:lnTo>
                  <a:cubicBezTo>
                    <a:pt x="0" y="4132"/>
                    <a:pt x="72" y="4204"/>
                    <a:pt x="155" y="4204"/>
                  </a:cubicBezTo>
                  <a:cubicBezTo>
                    <a:pt x="250" y="4204"/>
                    <a:pt x="322" y="4132"/>
                    <a:pt x="322" y="4049"/>
                  </a:cubicBezTo>
                  <a:lnTo>
                    <a:pt x="322" y="156"/>
                  </a:lnTo>
                  <a:cubicBezTo>
                    <a:pt x="333" y="84"/>
                    <a:pt x="250" y="1"/>
                    <a:pt x="15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61"/>
            <p:cNvSpPr/>
            <p:nvPr/>
          </p:nvSpPr>
          <p:spPr>
            <a:xfrm>
              <a:off x="3862549" y="3329785"/>
              <a:ext cx="40107" cy="30675"/>
            </a:xfrm>
            <a:custGeom>
              <a:rect b="b" l="l" r="r" t="t"/>
              <a:pathLst>
                <a:path extrusionOk="0" h="966" w="1263">
                  <a:moveTo>
                    <a:pt x="760" y="0"/>
                  </a:moveTo>
                  <a:cubicBezTo>
                    <a:pt x="704" y="0"/>
                    <a:pt x="646" y="27"/>
                    <a:pt x="608" y="73"/>
                  </a:cubicBezTo>
                  <a:cubicBezTo>
                    <a:pt x="548" y="144"/>
                    <a:pt x="584" y="251"/>
                    <a:pt x="655" y="311"/>
                  </a:cubicBezTo>
                  <a:cubicBezTo>
                    <a:pt x="786" y="406"/>
                    <a:pt x="715" y="621"/>
                    <a:pt x="548" y="621"/>
                  </a:cubicBezTo>
                  <a:cubicBezTo>
                    <a:pt x="441" y="621"/>
                    <a:pt x="357" y="537"/>
                    <a:pt x="381" y="418"/>
                  </a:cubicBezTo>
                  <a:cubicBezTo>
                    <a:pt x="405" y="323"/>
                    <a:pt x="346" y="240"/>
                    <a:pt x="250" y="228"/>
                  </a:cubicBezTo>
                  <a:cubicBezTo>
                    <a:pt x="243" y="227"/>
                    <a:pt x="236" y="226"/>
                    <a:pt x="229" y="226"/>
                  </a:cubicBezTo>
                  <a:cubicBezTo>
                    <a:pt x="151" y="226"/>
                    <a:pt x="71" y="282"/>
                    <a:pt x="60" y="359"/>
                  </a:cubicBezTo>
                  <a:cubicBezTo>
                    <a:pt x="0" y="692"/>
                    <a:pt x="238" y="966"/>
                    <a:pt x="560" y="966"/>
                  </a:cubicBezTo>
                  <a:cubicBezTo>
                    <a:pt x="1060" y="954"/>
                    <a:pt x="1262" y="323"/>
                    <a:pt x="846" y="25"/>
                  </a:cubicBezTo>
                  <a:cubicBezTo>
                    <a:pt x="820" y="8"/>
                    <a:pt x="791" y="0"/>
                    <a:pt x="76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61"/>
            <p:cNvSpPr/>
            <p:nvPr/>
          </p:nvSpPr>
          <p:spPr>
            <a:xfrm>
              <a:off x="3703743" y="3323942"/>
              <a:ext cx="183417" cy="182083"/>
            </a:xfrm>
            <a:custGeom>
              <a:rect b="b" l="l" r="r" t="t"/>
              <a:pathLst>
                <a:path extrusionOk="0" h="5734" w="5776">
                  <a:moveTo>
                    <a:pt x="2879" y="1"/>
                  </a:moveTo>
                  <a:cubicBezTo>
                    <a:pt x="2275" y="1"/>
                    <a:pt x="1659" y="191"/>
                    <a:pt x="1120" y="614"/>
                  </a:cubicBezTo>
                  <a:cubicBezTo>
                    <a:pt x="1048" y="674"/>
                    <a:pt x="1025" y="781"/>
                    <a:pt x="1084" y="852"/>
                  </a:cubicBezTo>
                  <a:cubicBezTo>
                    <a:pt x="1119" y="901"/>
                    <a:pt x="1170" y="925"/>
                    <a:pt x="1220" y="925"/>
                  </a:cubicBezTo>
                  <a:cubicBezTo>
                    <a:pt x="1257" y="925"/>
                    <a:pt x="1292" y="913"/>
                    <a:pt x="1322" y="888"/>
                  </a:cubicBezTo>
                  <a:cubicBezTo>
                    <a:pt x="1801" y="509"/>
                    <a:pt x="2346" y="339"/>
                    <a:pt x="2879" y="339"/>
                  </a:cubicBezTo>
                  <a:cubicBezTo>
                    <a:pt x="4191" y="339"/>
                    <a:pt x="5430" y="1370"/>
                    <a:pt x="5430" y="2876"/>
                  </a:cubicBezTo>
                  <a:cubicBezTo>
                    <a:pt x="5430" y="3472"/>
                    <a:pt x="5228" y="4055"/>
                    <a:pt x="4835" y="4507"/>
                  </a:cubicBezTo>
                  <a:cubicBezTo>
                    <a:pt x="4346" y="5079"/>
                    <a:pt x="3644" y="5412"/>
                    <a:pt x="2894" y="5412"/>
                  </a:cubicBezTo>
                  <a:cubicBezTo>
                    <a:pt x="1489" y="5412"/>
                    <a:pt x="346" y="4269"/>
                    <a:pt x="346" y="2864"/>
                  </a:cubicBezTo>
                  <a:cubicBezTo>
                    <a:pt x="346" y="2305"/>
                    <a:pt x="525" y="1769"/>
                    <a:pt x="870" y="1316"/>
                  </a:cubicBezTo>
                  <a:cubicBezTo>
                    <a:pt x="929" y="1245"/>
                    <a:pt x="906" y="1138"/>
                    <a:pt x="834" y="1078"/>
                  </a:cubicBezTo>
                  <a:cubicBezTo>
                    <a:pt x="804" y="1054"/>
                    <a:pt x="768" y="1041"/>
                    <a:pt x="732" y="1041"/>
                  </a:cubicBezTo>
                  <a:cubicBezTo>
                    <a:pt x="682" y="1041"/>
                    <a:pt x="631" y="1065"/>
                    <a:pt x="596" y="1114"/>
                  </a:cubicBezTo>
                  <a:cubicBezTo>
                    <a:pt x="203" y="1614"/>
                    <a:pt x="1" y="2221"/>
                    <a:pt x="1" y="2852"/>
                  </a:cubicBezTo>
                  <a:cubicBezTo>
                    <a:pt x="1" y="4448"/>
                    <a:pt x="1298" y="5734"/>
                    <a:pt x="2882" y="5734"/>
                  </a:cubicBezTo>
                  <a:cubicBezTo>
                    <a:pt x="3751" y="5734"/>
                    <a:pt x="4549" y="5365"/>
                    <a:pt x="5108" y="4698"/>
                  </a:cubicBezTo>
                  <a:cubicBezTo>
                    <a:pt x="5537" y="4174"/>
                    <a:pt x="5775" y="3519"/>
                    <a:pt x="5775" y="2852"/>
                  </a:cubicBezTo>
                  <a:cubicBezTo>
                    <a:pt x="5775" y="1158"/>
                    <a:pt x="4365" y="1"/>
                    <a:pt x="28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61"/>
            <p:cNvSpPr/>
            <p:nvPr/>
          </p:nvSpPr>
          <p:spPr>
            <a:xfrm>
              <a:off x="3733624" y="3358174"/>
              <a:ext cx="138039" cy="114667"/>
            </a:xfrm>
            <a:custGeom>
              <a:rect b="b" l="l" r="r" t="t"/>
              <a:pathLst>
                <a:path extrusionOk="0" h="3611" w="4347">
                  <a:moveTo>
                    <a:pt x="1965" y="0"/>
                  </a:moveTo>
                  <a:cubicBezTo>
                    <a:pt x="846" y="0"/>
                    <a:pt x="0" y="1000"/>
                    <a:pt x="179" y="2096"/>
                  </a:cubicBezTo>
                  <a:cubicBezTo>
                    <a:pt x="190" y="2183"/>
                    <a:pt x="270" y="2240"/>
                    <a:pt x="348" y="2240"/>
                  </a:cubicBezTo>
                  <a:cubicBezTo>
                    <a:pt x="355" y="2240"/>
                    <a:pt x="362" y="2240"/>
                    <a:pt x="369" y="2239"/>
                  </a:cubicBezTo>
                  <a:cubicBezTo>
                    <a:pt x="465" y="2215"/>
                    <a:pt x="524" y="2132"/>
                    <a:pt x="500" y="2036"/>
                  </a:cubicBezTo>
                  <a:cubicBezTo>
                    <a:pt x="347" y="1083"/>
                    <a:pt x="1112" y="331"/>
                    <a:pt x="1952" y="331"/>
                  </a:cubicBezTo>
                  <a:cubicBezTo>
                    <a:pt x="2288" y="331"/>
                    <a:pt x="2635" y="451"/>
                    <a:pt x="2941" y="727"/>
                  </a:cubicBezTo>
                  <a:cubicBezTo>
                    <a:pt x="3525" y="1262"/>
                    <a:pt x="3572" y="2191"/>
                    <a:pt x="3013" y="2798"/>
                  </a:cubicBezTo>
                  <a:cubicBezTo>
                    <a:pt x="2727" y="3116"/>
                    <a:pt x="2334" y="3271"/>
                    <a:pt x="1942" y="3271"/>
                  </a:cubicBezTo>
                  <a:cubicBezTo>
                    <a:pt x="1468" y="3271"/>
                    <a:pt x="995" y="3045"/>
                    <a:pt x="715" y="2608"/>
                  </a:cubicBezTo>
                  <a:cubicBezTo>
                    <a:pt x="684" y="2561"/>
                    <a:pt x="623" y="2530"/>
                    <a:pt x="564" y="2530"/>
                  </a:cubicBezTo>
                  <a:cubicBezTo>
                    <a:pt x="533" y="2530"/>
                    <a:pt x="502" y="2539"/>
                    <a:pt x="477" y="2560"/>
                  </a:cubicBezTo>
                  <a:cubicBezTo>
                    <a:pt x="393" y="2608"/>
                    <a:pt x="369" y="2727"/>
                    <a:pt x="429" y="2798"/>
                  </a:cubicBezTo>
                  <a:cubicBezTo>
                    <a:pt x="780" y="3337"/>
                    <a:pt x="1353" y="3611"/>
                    <a:pt x="1934" y="3611"/>
                  </a:cubicBezTo>
                  <a:cubicBezTo>
                    <a:pt x="2418" y="3611"/>
                    <a:pt x="2906" y="3421"/>
                    <a:pt x="3274" y="3036"/>
                  </a:cubicBezTo>
                  <a:cubicBezTo>
                    <a:pt x="4346" y="1882"/>
                    <a:pt x="3525" y="0"/>
                    <a:pt x="19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61"/>
            <p:cNvSpPr/>
            <p:nvPr/>
          </p:nvSpPr>
          <p:spPr>
            <a:xfrm>
              <a:off x="3777478" y="3386087"/>
              <a:ext cx="51062" cy="43282"/>
            </a:xfrm>
            <a:custGeom>
              <a:rect b="b" l="l" r="r" t="t"/>
              <a:pathLst>
                <a:path extrusionOk="0" h="1363" w="1608">
                  <a:moveTo>
                    <a:pt x="772" y="1"/>
                  </a:moveTo>
                  <a:cubicBezTo>
                    <a:pt x="765" y="1"/>
                    <a:pt x="758" y="1"/>
                    <a:pt x="750" y="2"/>
                  </a:cubicBezTo>
                  <a:cubicBezTo>
                    <a:pt x="215" y="110"/>
                    <a:pt x="0" y="776"/>
                    <a:pt x="393" y="1157"/>
                  </a:cubicBezTo>
                  <a:cubicBezTo>
                    <a:pt x="524" y="1294"/>
                    <a:pt x="697" y="1363"/>
                    <a:pt x="871" y="1363"/>
                  </a:cubicBezTo>
                  <a:cubicBezTo>
                    <a:pt x="1045" y="1363"/>
                    <a:pt x="1221" y="1294"/>
                    <a:pt x="1358" y="1157"/>
                  </a:cubicBezTo>
                  <a:cubicBezTo>
                    <a:pt x="1560" y="919"/>
                    <a:pt x="1608" y="610"/>
                    <a:pt x="1489" y="360"/>
                  </a:cubicBezTo>
                  <a:cubicBezTo>
                    <a:pt x="1457" y="296"/>
                    <a:pt x="1404" y="264"/>
                    <a:pt x="1348" y="264"/>
                  </a:cubicBezTo>
                  <a:cubicBezTo>
                    <a:pt x="1319" y="264"/>
                    <a:pt x="1290" y="272"/>
                    <a:pt x="1262" y="288"/>
                  </a:cubicBezTo>
                  <a:cubicBezTo>
                    <a:pt x="1179" y="324"/>
                    <a:pt x="1143" y="431"/>
                    <a:pt x="1191" y="502"/>
                  </a:cubicBezTo>
                  <a:cubicBezTo>
                    <a:pt x="1251" y="633"/>
                    <a:pt x="1239" y="788"/>
                    <a:pt x="1120" y="907"/>
                  </a:cubicBezTo>
                  <a:cubicBezTo>
                    <a:pt x="1054" y="973"/>
                    <a:pt x="965" y="1006"/>
                    <a:pt x="875" y="1006"/>
                  </a:cubicBezTo>
                  <a:cubicBezTo>
                    <a:pt x="786" y="1006"/>
                    <a:pt x="697" y="973"/>
                    <a:pt x="631" y="907"/>
                  </a:cubicBezTo>
                  <a:cubicBezTo>
                    <a:pt x="429" y="717"/>
                    <a:pt x="536" y="372"/>
                    <a:pt x="810" y="324"/>
                  </a:cubicBezTo>
                  <a:cubicBezTo>
                    <a:pt x="893" y="312"/>
                    <a:pt x="953" y="229"/>
                    <a:pt x="941" y="133"/>
                  </a:cubicBezTo>
                  <a:cubicBezTo>
                    <a:pt x="930" y="57"/>
                    <a:pt x="850" y="1"/>
                    <a:pt x="77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46" name="Google Shape;646;p61"/>
          <p:cNvSpPr/>
          <p:nvPr/>
        </p:nvSpPr>
        <p:spPr>
          <a:xfrm>
            <a:off x="1589447" y="3303752"/>
            <a:ext cx="281148" cy="278967"/>
          </a:xfrm>
          <a:custGeom>
            <a:rect b="b" l="l" r="r" t="t"/>
            <a:pathLst>
              <a:path extrusionOk="0" h="10102" w="10181">
                <a:moveTo>
                  <a:pt x="2632" y="410"/>
                </a:moveTo>
                <a:lnTo>
                  <a:pt x="4085" y="2863"/>
                </a:lnTo>
                <a:lnTo>
                  <a:pt x="3311" y="3327"/>
                </a:lnTo>
                <a:lnTo>
                  <a:pt x="1858" y="874"/>
                </a:lnTo>
                <a:lnTo>
                  <a:pt x="2632" y="410"/>
                </a:lnTo>
                <a:close/>
                <a:moveTo>
                  <a:pt x="2715" y="0"/>
                </a:moveTo>
                <a:cubicBezTo>
                  <a:pt x="2684" y="0"/>
                  <a:pt x="2655" y="12"/>
                  <a:pt x="2620" y="29"/>
                </a:cubicBezTo>
                <a:lnTo>
                  <a:pt x="1537" y="660"/>
                </a:lnTo>
                <a:cubicBezTo>
                  <a:pt x="1442" y="708"/>
                  <a:pt x="1418" y="827"/>
                  <a:pt x="1477" y="922"/>
                </a:cubicBezTo>
                <a:lnTo>
                  <a:pt x="1573" y="1101"/>
                </a:lnTo>
                <a:lnTo>
                  <a:pt x="1132" y="1339"/>
                </a:lnTo>
                <a:cubicBezTo>
                  <a:pt x="668" y="1577"/>
                  <a:pt x="322" y="1993"/>
                  <a:pt x="168" y="2482"/>
                </a:cubicBezTo>
                <a:cubicBezTo>
                  <a:pt x="1" y="2982"/>
                  <a:pt x="49" y="3506"/>
                  <a:pt x="263" y="3982"/>
                </a:cubicBezTo>
                <a:cubicBezTo>
                  <a:pt x="489" y="4446"/>
                  <a:pt x="1180" y="5220"/>
                  <a:pt x="1692" y="5803"/>
                </a:cubicBezTo>
                <a:cubicBezTo>
                  <a:pt x="1727" y="5839"/>
                  <a:pt x="1787" y="5863"/>
                  <a:pt x="1835" y="5863"/>
                </a:cubicBezTo>
                <a:cubicBezTo>
                  <a:pt x="1870" y="5863"/>
                  <a:pt x="1918" y="5839"/>
                  <a:pt x="1954" y="5815"/>
                </a:cubicBezTo>
                <a:cubicBezTo>
                  <a:pt x="2025" y="5744"/>
                  <a:pt x="2025" y="5637"/>
                  <a:pt x="1965" y="5565"/>
                </a:cubicBezTo>
                <a:cubicBezTo>
                  <a:pt x="1251" y="4768"/>
                  <a:pt x="763" y="4149"/>
                  <a:pt x="596" y="3815"/>
                </a:cubicBezTo>
                <a:cubicBezTo>
                  <a:pt x="203" y="3029"/>
                  <a:pt x="525" y="2065"/>
                  <a:pt x="1299" y="1648"/>
                </a:cubicBezTo>
                <a:lnTo>
                  <a:pt x="1751" y="1410"/>
                </a:lnTo>
                <a:lnTo>
                  <a:pt x="2763" y="3125"/>
                </a:lnTo>
                <a:cubicBezTo>
                  <a:pt x="2668" y="3160"/>
                  <a:pt x="2573" y="3220"/>
                  <a:pt x="2501" y="3303"/>
                </a:cubicBezTo>
                <a:cubicBezTo>
                  <a:pt x="2096" y="3660"/>
                  <a:pt x="2037" y="4232"/>
                  <a:pt x="2346" y="4672"/>
                </a:cubicBezTo>
                <a:cubicBezTo>
                  <a:pt x="2513" y="4887"/>
                  <a:pt x="5299" y="7685"/>
                  <a:pt x="5525" y="7839"/>
                </a:cubicBezTo>
                <a:cubicBezTo>
                  <a:pt x="5704" y="7970"/>
                  <a:pt x="5906" y="8030"/>
                  <a:pt x="6133" y="8030"/>
                </a:cubicBezTo>
                <a:cubicBezTo>
                  <a:pt x="6418" y="8030"/>
                  <a:pt x="6692" y="7911"/>
                  <a:pt x="6907" y="7673"/>
                </a:cubicBezTo>
                <a:cubicBezTo>
                  <a:pt x="6978" y="7601"/>
                  <a:pt x="7038" y="7494"/>
                  <a:pt x="7085" y="7387"/>
                </a:cubicBezTo>
                <a:lnTo>
                  <a:pt x="8800" y="8399"/>
                </a:lnTo>
                <a:lnTo>
                  <a:pt x="8562" y="8863"/>
                </a:lnTo>
                <a:cubicBezTo>
                  <a:pt x="8267" y="9418"/>
                  <a:pt x="7695" y="9741"/>
                  <a:pt x="7107" y="9741"/>
                </a:cubicBezTo>
                <a:cubicBezTo>
                  <a:pt x="6862" y="9741"/>
                  <a:pt x="6614" y="9685"/>
                  <a:pt x="6383" y="9566"/>
                </a:cubicBezTo>
                <a:cubicBezTo>
                  <a:pt x="5764" y="9256"/>
                  <a:pt x="4097" y="7768"/>
                  <a:pt x="2513" y="6113"/>
                </a:cubicBezTo>
                <a:cubicBezTo>
                  <a:pt x="2477" y="6077"/>
                  <a:pt x="2433" y="6059"/>
                  <a:pt x="2388" y="6059"/>
                </a:cubicBezTo>
                <a:cubicBezTo>
                  <a:pt x="2344" y="6059"/>
                  <a:pt x="2299" y="6077"/>
                  <a:pt x="2263" y="6113"/>
                </a:cubicBezTo>
                <a:cubicBezTo>
                  <a:pt x="2192" y="6184"/>
                  <a:pt x="2192" y="6292"/>
                  <a:pt x="2263" y="6363"/>
                </a:cubicBezTo>
                <a:cubicBezTo>
                  <a:pt x="3656" y="7839"/>
                  <a:pt x="5466" y="9518"/>
                  <a:pt x="6240" y="9887"/>
                </a:cubicBezTo>
                <a:cubicBezTo>
                  <a:pt x="6514" y="10030"/>
                  <a:pt x="6811" y="10102"/>
                  <a:pt x="7109" y="10102"/>
                </a:cubicBezTo>
                <a:cubicBezTo>
                  <a:pt x="7323" y="10102"/>
                  <a:pt x="7526" y="10066"/>
                  <a:pt x="7740" y="9994"/>
                </a:cubicBezTo>
                <a:cubicBezTo>
                  <a:pt x="8240" y="9828"/>
                  <a:pt x="8645" y="9494"/>
                  <a:pt x="8883" y="9030"/>
                </a:cubicBezTo>
                <a:lnTo>
                  <a:pt x="9121" y="8578"/>
                </a:lnTo>
                <a:lnTo>
                  <a:pt x="9300" y="8685"/>
                </a:lnTo>
                <a:cubicBezTo>
                  <a:pt x="9335" y="8697"/>
                  <a:pt x="9359" y="8721"/>
                  <a:pt x="9395" y="8721"/>
                </a:cubicBezTo>
                <a:cubicBezTo>
                  <a:pt x="9455" y="8721"/>
                  <a:pt x="9514" y="8685"/>
                  <a:pt x="9538" y="8625"/>
                </a:cubicBezTo>
                <a:lnTo>
                  <a:pt x="10181" y="7542"/>
                </a:lnTo>
                <a:cubicBezTo>
                  <a:pt x="10169" y="7494"/>
                  <a:pt x="10169" y="7447"/>
                  <a:pt x="10169" y="7411"/>
                </a:cubicBezTo>
                <a:cubicBezTo>
                  <a:pt x="10157" y="7363"/>
                  <a:pt x="10121" y="7316"/>
                  <a:pt x="10074" y="7304"/>
                </a:cubicBezTo>
                <a:lnTo>
                  <a:pt x="8871" y="6589"/>
                </a:lnTo>
                <a:cubicBezTo>
                  <a:pt x="8845" y="6574"/>
                  <a:pt x="8816" y="6568"/>
                  <a:pt x="8788" y="6568"/>
                </a:cubicBezTo>
                <a:cubicBezTo>
                  <a:pt x="8725" y="6568"/>
                  <a:pt x="8662" y="6600"/>
                  <a:pt x="8621" y="6649"/>
                </a:cubicBezTo>
                <a:cubicBezTo>
                  <a:pt x="8573" y="6732"/>
                  <a:pt x="8609" y="6839"/>
                  <a:pt x="8681" y="6899"/>
                </a:cubicBezTo>
                <a:lnTo>
                  <a:pt x="9740" y="7530"/>
                </a:lnTo>
                <a:lnTo>
                  <a:pt x="9276" y="8304"/>
                </a:lnTo>
                <a:lnTo>
                  <a:pt x="6823" y="6851"/>
                </a:lnTo>
                <a:lnTo>
                  <a:pt x="7276" y="6077"/>
                </a:lnTo>
                <a:lnTo>
                  <a:pt x="8038" y="6530"/>
                </a:lnTo>
                <a:cubicBezTo>
                  <a:pt x="8064" y="6545"/>
                  <a:pt x="8092" y="6551"/>
                  <a:pt x="8121" y="6551"/>
                </a:cubicBezTo>
                <a:cubicBezTo>
                  <a:pt x="8184" y="6551"/>
                  <a:pt x="8247" y="6519"/>
                  <a:pt x="8288" y="6470"/>
                </a:cubicBezTo>
                <a:cubicBezTo>
                  <a:pt x="8335" y="6375"/>
                  <a:pt x="8312" y="6280"/>
                  <a:pt x="8228" y="6220"/>
                </a:cubicBezTo>
                <a:lnTo>
                  <a:pt x="7311" y="5684"/>
                </a:lnTo>
                <a:cubicBezTo>
                  <a:pt x="7281" y="5662"/>
                  <a:pt x="7251" y="5653"/>
                  <a:pt x="7221" y="5653"/>
                </a:cubicBezTo>
                <a:cubicBezTo>
                  <a:pt x="7203" y="5653"/>
                  <a:pt x="7186" y="5656"/>
                  <a:pt x="7169" y="5661"/>
                </a:cubicBezTo>
                <a:cubicBezTo>
                  <a:pt x="7133" y="5684"/>
                  <a:pt x="7085" y="5708"/>
                  <a:pt x="7073" y="5756"/>
                </a:cubicBezTo>
                <a:lnTo>
                  <a:pt x="6430" y="6839"/>
                </a:lnTo>
                <a:cubicBezTo>
                  <a:pt x="6383" y="6935"/>
                  <a:pt x="6418" y="7030"/>
                  <a:pt x="6490" y="7089"/>
                </a:cubicBezTo>
                <a:lnTo>
                  <a:pt x="6728" y="7244"/>
                </a:lnTo>
                <a:lnTo>
                  <a:pt x="6716" y="7268"/>
                </a:lnTo>
                <a:cubicBezTo>
                  <a:pt x="6680" y="7351"/>
                  <a:pt x="6633" y="7411"/>
                  <a:pt x="6597" y="7470"/>
                </a:cubicBezTo>
                <a:cubicBezTo>
                  <a:pt x="6466" y="7615"/>
                  <a:pt x="6284" y="7692"/>
                  <a:pt x="6098" y="7692"/>
                </a:cubicBezTo>
                <a:cubicBezTo>
                  <a:pt x="5962" y="7692"/>
                  <a:pt x="5825" y="7651"/>
                  <a:pt x="5704" y="7566"/>
                </a:cubicBezTo>
                <a:cubicBezTo>
                  <a:pt x="5514" y="7423"/>
                  <a:pt x="2751" y="4672"/>
                  <a:pt x="2608" y="4470"/>
                </a:cubicBezTo>
                <a:cubicBezTo>
                  <a:pt x="2394" y="4196"/>
                  <a:pt x="2442" y="3815"/>
                  <a:pt x="2716" y="3577"/>
                </a:cubicBezTo>
                <a:cubicBezTo>
                  <a:pt x="2775" y="3541"/>
                  <a:pt x="2835" y="3494"/>
                  <a:pt x="2906" y="3458"/>
                </a:cubicBezTo>
                <a:lnTo>
                  <a:pt x="2930" y="3446"/>
                </a:lnTo>
                <a:lnTo>
                  <a:pt x="3085" y="3684"/>
                </a:lnTo>
                <a:cubicBezTo>
                  <a:pt x="3108" y="3744"/>
                  <a:pt x="3168" y="3779"/>
                  <a:pt x="3228" y="3779"/>
                </a:cubicBezTo>
                <a:cubicBezTo>
                  <a:pt x="3263" y="3779"/>
                  <a:pt x="3287" y="3756"/>
                  <a:pt x="3323" y="3744"/>
                </a:cubicBezTo>
                <a:lnTo>
                  <a:pt x="4406" y="3101"/>
                </a:lnTo>
                <a:cubicBezTo>
                  <a:pt x="4454" y="3077"/>
                  <a:pt x="4478" y="3041"/>
                  <a:pt x="4490" y="3006"/>
                </a:cubicBezTo>
                <a:cubicBezTo>
                  <a:pt x="4513" y="2958"/>
                  <a:pt x="4490" y="2910"/>
                  <a:pt x="4478" y="2863"/>
                </a:cubicBezTo>
                <a:lnTo>
                  <a:pt x="2858" y="100"/>
                </a:lnTo>
                <a:cubicBezTo>
                  <a:pt x="2823" y="53"/>
                  <a:pt x="2799" y="29"/>
                  <a:pt x="2751" y="5"/>
                </a:cubicBezTo>
                <a:cubicBezTo>
                  <a:pt x="2739" y="2"/>
                  <a:pt x="2727" y="0"/>
                  <a:pt x="271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47" name="Google Shape;647;p61"/>
          <p:cNvGrpSpPr/>
          <p:nvPr/>
        </p:nvGrpSpPr>
        <p:grpSpPr>
          <a:xfrm>
            <a:off x="8139736" y="2875216"/>
            <a:ext cx="293716" cy="261482"/>
            <a:chOff x="5765817" y="3227724"/>
            <a:chExt cx="364865" cy="324822"/>
          </a:xfrm>
        </p:grpSpPr>
        <p:sp>
          <p:nvSpPr>
            <p:cNvPr id="648" name="Google Shape;648;p61"/>
            <p:cNvSpPr/>
            <p:nvPr/>
          </p:nvSpPr>
          <p:spPr>
            <a:xfrm>
              <a:off x="5765817" y="3227724"/>
              <a:ext cx="364865" cy="324822"/>
            </a:xfrm>
            <a:custGeom>
              <a:rect b="b" l="l" r="r" t="t"/>
              <a:pathLst>
                <a:path extrusionOk="0" h="10229" w="11490">
                  <a:moveTo>
                    <a:pt x="8287" y="370"/>
                  </a:moveTo>
                  <a:cubicBezTo>
                    <a:pt x="9871" y="370"/>
                    <a:pt x="11157" y="1656"/>
                    <a:pt x="11157" y="3251"/>
                  </a:cubicBezTo>
                  <a:cubicBezTo>
                    <a:pt x="11133" y="4037"/>
                    <a:pt x="10847" y="4870"/>
                    <a:pt x="10299" y="5751"/>
                  </a:cubicBezTo>
                  <a:cubicBezTo>
                    <a:pt x="9847" y="6442"/>
                    <a:pt x="9216" y="7156"/>
                    <a:pt x="8418" y="7871"/>
                  </a:cubicBezTo>
                  <a:cubicBezTo>
                    <a:pt x="7263" y="8918"/>
                    <a:pt x="6084" y="9645"/>
                    <a:pt x="5763" y="9835"/>
                  </a:cubicBezTo>
                  <a:cubicBezTo>
                    <a:pt x="5430" y="9645"/>
                    <a:pt x="4251" y="8930"/>
                    <a:pt x="3096" y="7895"/>
                  </a:cubicBezTo>
                  <a:cubicBezTo>
                    <a:pt x="2310" y="7180"/>
                    <a:pt x="1667" y="6466"/>
                    <a:pt x="1215" y="5763"/>
                  </a:cubicBezTo>
                  <a:cubicBezTo>
                    <a:pt x="667" y="4894"/>
                    <a:pt x="381" y="4049"/>
                    <a:pt x="381" y="3251"/>
                  </a:cubicBezTo>
                  <a:cubicBezTo>
                    <a:pt x="381" y="1668"/>
                    <a:pt x="1667" y="370"/>
                    <a:pt x="3263" y="370"/>
                  </a:cubicBezTo>
                  <a:cubicBezTo>
                    <a:pt x="4191" y="370"/>
                    <a:pt x="5084" y="834"/>
                    <a:pt x="5620" y="1608"/>
                  </a:cubicBezTo>
                  <a:cubicBezTo>
                    <a:pt x="5656" y="1656"/>
                    <a:pt x="5715" y="1679"/>
                    <a:pt x="5775" y="1679"/>
                  </a:cubicBezTo>
                  <a:cubicBezTo>
                    <a:pt x="5834" y="1679"/>
                    <a:pt x="5894" y="1656"/>
                    <a:pt x="5918" y="1608"/>
                  </a:cubicBezTo>
                  <a:cubicBezTo>
                    <a:pt x="6454" y="834"/>
                    <a:pt x="7335" y="370"/>
                    <a:pt x="8287" y="370"/>
                  </a:cubicBezTo>
                  <a:close/>
                  <a:moveTo>
                    <a:pt x="3227" y="1"/>
                  </a:moveTo>
                  <a:cubicBezTo>
                    <a:pt x="1441" y="1"/>
                    <a:pt x="0" y="1441"/>
                    <a:pt x="0" y="3227"/>
                  </a:cubicBezTo>
                  <a:cubicBezTo>
                    <a:pt x="0" y="4108"/>
                    <a:pt x="298" y="5013"/>
                    <a:pt x="893" y="5942"/>
                  </a:cubicBezTo>
                  <a:cubicBezTo>
                    <a:pt x="1370" y="6668"/>
                    <a:pt x="2001" y="7418"/>
                    <a:pt x="2822" y="8145"/>
                  </a:cubicBezTo>
                  <a:cubicBezTo>
                    <a:pt x="4203" y="9383"/>
                    <a:pt x="5620" y="10181"/>
                    <a:pt x="5632" y="10192"/>
                  </a:cubicBezTo>
                  <a:cubicBezTo>
                    <a:pt x="5668" y="10216"/>
                    <a:pt x="5692" y="10228"/>
                    <a:pt x="5727" y="10228"/>
                  </a:cubicBezTo>
                  <a:cubicBezTo>
                    <a:pt x="5751" y="10228"/>
                    <a:pt x="5787" y="10216"/>
                    <a:pt x="5811" y="10192"/>
                  </a:cubicBezTo>
                  <a:cubicBezTo>
                    <a:pt x="5834" y="10181"/>
                    <a:pt x="7239" y="9395"/>
                    <a:pt x="8632" y="8145"/>
                  </a:cubicBezTo>
                  <a:cubicBezTo>
                    <a:pt x="9442" y="7418"/>
                    <a:pt x="10097" y="6668"/>
                    <a:pt x="10561" y="5942"/>
                  </a:cubicBezTo>
                  <a:cubicBezTo>
                    <a:pt x="11157" y="5013"/>
                    <a:pt x="11454" y="4108"/>
                    <a:pt x="11454" y="3227"/>
                  </a:cubicBezTo>
                  <a:cubicBezTo>
                    <a:pt x="11490" y="1441"/>
                    <a:pt x="10049" y="1"/>
                    <a:pt x="8263" y="1"/>
                  </a:cubicBezTo>
                  <a:cubicBezTo>
                    <a:pt x="7275" y="1"/>
                    <a:pt x="6358" y="453"/>
                    <a:pt x="5739" y="1203"/>
                  </a:cubicBezTo>
                  <a:cubicBezTo>
                    <a:pt x="5132" y="453"/>
                    <a:pt x="4203" y="1"/>
                    <a:pt x="322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61"/>
            <p:cNvSpPr/>
            <p:nvPr/>
          </p:nvSpPr>
          <p:spPr>
            <a:xfrm>
              <a:off x="6022144" y="3250429"/>
              <a:ext cx="85484" cy="84341"/>
            </a:xfrm>
            <a:custGeom>
              <a:rect b="b" l="l" r="r" t="t"/>
              <a:pathLst>
                <a:path extrusionOk="0" h="2656" w="2692">
                  <a:moveTo>
                    <a:pt x="191" y="0"/>
                  </a:moveTo>
                  <a:cubicBezTo>
                    <a:pt x="84" y="0"/>
                    <a:pt x="1" y="72"/>
                    <a:pt x="1" y="179"/>
                  </a:cubicBezTo>
                  <a:cubicBezTo>
                    <a:pt x="1" y="286"/>
                    <a:pt x="84" y="357"/>
                    <a:pt x="191" y="357"/>
                  </a:cubicBezTo>
                  <a:cubicBezTo>
                    <a:pt x="1346" y="357"/>
                    <a:pt x="2311" y="1310"/>
                    <a:pt x="2334" y="2477"/>
                  </a:cubicBezTo>
                  <a:cubicBezTo>
                    <a:pt x="2334" y="2572"/>
                    <a:pt x="2406" y="2655"/>
                    <a:pt x="2513" y="2655"/>
                  </a:cubicBezTo>
                  <a:cubicBezTo>
                    <a:pt x="2608" y="2655"/>
                    <a:pt x="2692" y="2560"/>
                    <a:pt x="2692" y="2477"/>
                  </a:cubicBezTo>
                  <a:cubicBezTo>
                    <a:pt x="2668" y="1107"/>
                    <a:pt x="1561" y="0"/>
                    <a:pt x="19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61"/>
            <p:cNvSpPr/>
            <p:nvPr/>
          </p:nvSpPr>
          <p:spPr>
            <a:xfrm>
              <a:off x="5862987" y="3250429"/>
              <a:ext cx="73386" cy="43504"/>
            </a:xfrm>
            <a:custGeom>
              <a:rect b="b" l="l" r="r" t="t"/>
              <a:pathLst>
                <a:path extrusionOk="0" h="1370" w="2311">
                  <a:moveTo>
                    <a:pt x="179" y="0"/>
                  </a:moveTo>
                  <a:cubicBezTo>
                    <a:pt x="72" y="0"/>
                    <a:pt x="0" y="72"/>
                    <a:pt x="0" y="179"/>
                  </a:cubicBezTo>
                  <a:cubicBezTo>
                    <a:pt x="0" y="286"/>
                    <a:pt x="72" y="357"/>
                    <a:pt x="179" y="357"/>
                  </a:cubicBezTo>
                  <a:cubicBezTo>
                    <a:pt x="881" y="357"/>
                    <a:pt x="1548" y="703"/>
                    <a:pt x="1953" y="1298"/>
                  </a:cubicBezTo>
                  <a:cubicBezTo>
                    <a:pt x="1989" y="1334"/>
                    <a:pt x="2036" y="1369"/>
                    <a:pt x="2108" y="1369"/>
                  </a:cubicBezTo>
                  <a:cubicBezTo>
                    <a:pt x="2131" y="1369"/>
                    <a:pt x="2179" y="1357"/>
                    <a:pt x="2203" y="1334"/>
                  </a:cubicBezTo>
                  <a:cubicBezTo>
                    <a:pt x="2286" y="1286"/>
                    <a:pt x="2310" y="1179"/>
                    <a:pt x="2251" y="1084"/>
                  </a:cubicBezTo>
                  <a:cubicBezTo>
                    <a:pt x="1786" y="405"/>
                    <a:pt x="1012" y="0"/>
                    <a:pt x="1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1" name="Google Shape;651;p61"/>
          <p:cNvGrpSpPr/>
          <p:nvPr/>
        </p:nvGrpSpPr>
        <p:grpSpPr>
          <a:xfrm>
            <a:off x="6831394" y="2865252"/>
            <a:ext cx="281090" cy="281408"/>
            <a:chOff x="865862" y="3207306"/>
            <a:chExt cx="364484" cy="364897"/>
          </a:xfrm>
        </p:grpSpPr>
        <p:sp>
          <p:nvSpPr>
            <p:cNvPr id="652" name="Google Shape;652;p61"/>
            <p:cNvSpPr/>
            <p:nvPr/>
          </p:nvSpPr>
          <p:spPr>
            <a:xfrm>
              <a:off x="928229" y="3269323"/>
              <a:ext cx="240131" cy="240100"/>
            </a:xfrm>
            <a:custGeom>
              <a:rect b="b" l="l" r="r" t="t"/>
              <a:pathLst>
                <a:path extrusionOk="0" h="7561" w="7562">
                  <a:moveTo>
                    <a:pt x="3775" y="0"/>
                  </a:moveTo>
                  <a:cubicBezTo>
                    <a:pt x="1692" y="0"/>
                    <a:pt x="1" y="1703"/>
                    <a:pt x="1" y="3787"/>
                  </a:cubicBezTo>
                  <a:cubicBezTo>
                    <a:pt x="1" y="5870"/>
                    <a:pt x="1692" y="7561"/>
                    <a:pt x="3775" y="7561"/>
                  </a:cubicBezTo>
                  <a:cubicBezTo>
                    <a:pt x="4454" y="7561"/>
                    <a:pt x="5121" y="7382"/>
                    <a:pt x="5704" y="7037"/>
                  </a:cubicBezTo>
                  <a:cubicBezTo>
                    <a:pt x="5787" y="6977"/>
                    <a:pt x="5823" y="6858"/>
                    <a:pt x="5775" y="6775"/>
                  </a:cubicBezTo>
                  <a:cubicBezTo>
                    <a:pt x="5736" y="6720"/>
                    <a:pt x="5672" y="6691"/>
                    <a:pt x="5605" y="6691"/>
                  </a:cubicBezTo>
                  <a:cubicBezTo>
                    <a:pt x="5570" y="6691"/>
                    <a:pt x="5534" y="6699"/>
                    <a:pt x="5502" y="6716"/>
                  </a:cubicBezTo>
                  <a:cubicBezTo>
                    <a:pt x="4990" y="7025"/>
                    <a:pt x="4394" y="7192"/>
                    <a:pt x="3775" y="7192"/>
                  </a:cubicBezTo>
                  <a:cubicBezTo>
                    <a:pt x="1906" y="7192"/>
                    <a:pt x="382" y="5668"/>
                    <a:pt x="382" y="3798"/>
                  </a:cubicBezTo>
                  <a:cubicBezTo>
                    <a:pt x="382" y="1917"/>
                    <a:pt x="1906" y="405"/>
                    <a:pt x="3775" y="405"/>
                  </a:cubicBezTo>
                  <a:cubicBezTo>
                    <a:pt x="5656" y="405"/>
                    <a:pt x="7168" y="1917"/>
                    <a:pt x="7168" y="3798"/>
                  </a:cubicBezTo>
                  <a:cubicBezTo>
                    <a:pt x="7168" y="4775"/>
                    <a:pt x="6740" y="5715"/>
                    <a:pt x="6002" y="6358"/>
                  </a:cubicBezTo>
                  <a:cubicBezTo>
                    <a:pt x="5918" y="6430"/>
                    <a:pt x="5906" y="6549"/>
                    <a:pt x="5978" y="6620"/>
                  </a:cubicBezTo>
                  <a:cubicBezTo>
                    <a:pt x="6024" y="6667"/>
                    <a:pt x="6082" y="6691"/>
                    <a:pt x="6136" y="6691"/>
                  </a:cubicBezTo>
                  <a:cubicBezTo>
                    <a:pt x="6179" y="6691"/>
                    <a:pt x="6220" y="6676"/>
                    <a:pt x="6252" y="6644"/>
                  </a:cubicBezTo>
                  <a:cubicBezTo>
                    <a:pt x="7085" y="5930"/>
                    <a:pt x="7561" y="4882"/>
                    <a:pt x="7561" y="3787"/>
                  </a:cubicBezTo>
                  <a:cubicBezTo>
                    <a:pt x="7561" y="1703"/>
                    <a:pt x="5859" y="0"/>
                    <a:pt x="377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61"/>
            <p:cNvSpPr/>
            <p:nvPr/>
          </p:nvSpPr>
          <p:spPr>
            <a:xfrm>
              <a:off x="956205" y="3297681"/>
              <a:ext cx="184179" cy="184147"/>
            </a:xfrm>
            <a:custGeom>
              <a:rect b="b" l="l" r="r" t="t"/>
              <a:pathLst>
                <a:path extrusionOk="0" h="5799" w="5800">
                  <a:moveTo>
                    <a:pt x="2894" y="0"/>
                  </a:moveTo>
                  <a:cubicBezTo>
                    <a:pt x="1311" y="0"/>
                    <a:pt x="1" y="1298"/>
                    <a:pt x="1" y="2905"/>
                  </a:cubicBezTo>
                  <a:cubicBezTo>
                    <a:pt x="1" y="4501"/>
                    <a:pt x="1287" y="5799"/>
                    <a:pt x="2894" y="5799"/>
                  </a:cubicBezTo>
                  <a:cubicBezTo>
                    <a:pt x="4502" y="5799"/>
                    <a:pt x="5799" y="4513"/>
                    <a:pt x="5799" y="2905"/>
                  </a:cubicBezTo>
                  <a:cubicBezTo>
                    <a:pt x="5799" y="2322"/>
                    <a:pt x="5621" y="1751"/>
                    <a:pt x="5311" y="1286"/>
                  </a:cubicBezTo>
                  <a:cubicBezTo>
                    <a:pt x="5276" y="1229"/>
                    <a:pt x="5219" y="1202"/>
                    <a:pt x="5159" y="1202"/>
                  </a:cubicBezTo>
                  <a:cubicBezTo>
                    <a:pt x="5118" y="1202"/>
                    <a:pt x="5076" y="1215"/>
                    <a:pt x="5037" y="1239"/>
                  </a:cubicBezTo>
                  <a:cubicBezTo>
                    <a:pt x="4954" y="1298"/>
                    <a:pt x="4942" y="1417"/>
                    <a:pt x="5002" y="1501"/>
                  </a:cubicBezTo>
                  <a:cubicBezTo>
                    <a:pt x="5275" y="1917"/>
                    <a:pt x="5430" y="2417"/>
                    <a:pt x="5430" y="2905"/>
                  </a:cubicBezTo>
                  <a:cubicBezTo>
                    <a:pt x="5430" y="4287"/>
                    <a:pt x="4299" y="5418"/>
                    <a:pt x="2918" y="5418"/>
                  </a:cubicBezTo>
                  <a:cubicBezTo>
                    <a:pt x="1525" y="5418"/>
                    <a:pt x="394" y="4287"/>
                    <a:pt x="394" y="2905"/>
                  </a:cubicBezTo>
                  <a:cubicBezTo>
                    <a:pt x="394" y="1524"/>
                    <a:pt x="1513" y="393"/>
                    <a:pt x="2894" y="393"/>
                  </a:cubicBezTo>
                  <a:cubicBezTo>
                    <a:pt x="3525" y="393"/>
                    <a:pt x="4132" y="631"/>
                    <a:pt x="4597" y="1036"/>
                  </a:cubicBezTo>
                  <a:cubicBezTo>
                    <a:pt x="4628" y="1073"/>
                    <a:pt x="4669" y="1089"/>
                    <a:pt x="4712" y="1089"/>
                  </a:cubicBezTo>
                  <a:cubicBezTo>
                    <a:pt x="4764" y="1089"/>
                    <a:pt x="4819" y="1064"/>
                    <a:pt x="4859" y="1024"/>
                  </a:cubicBezTo>
                  <a:cubicBezTo>
                    <a:pt x="4942" y="953"/>
                    <a:pt x="4918" y="834"/>
                    <a:pt x="4847" y="762"/>
                  </a:cubicBezTo>
                  <a:cubicBezTo>
                    <a:pt x="4311" y="274"/>
                    <a:pt x="3609" y="0"/>
                    <a:pt x="289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61"/>
            <p:cNvSpPr/>
            <p:nvPr/>
          </p:nvSpPr>
          <p:spPr>
            <a:xfrm>
              <a:off x="1042039" y="3207306"/>
              <a:ext cx="12511" cy="47664"/>
            </a:xfrm>
            <a:custGeom>
              <a:rect b="b" l="l" r="r" t="t"/>
              <a:pathLst>
                <a:path extrusionOk="0" h="1501" w="394">
                  <a:moveTo>
                    <a:pt x="191" y="1"/>
                  </a:moveTo>
                  <a:cubicBezTo>
                    <a:pt x="96" y="1"/>
                    <a:pt x="1" y="96"/>
                    <a:pt x="1" y="203"/>
                  </a:cubicBezTo>
                  <a:lnTo>
                    <a:pt x="1" y="1310"/>
                  </a:lnTo>
                  <a:cubicBezTo>
                    <a:pt x="1" y="1430"/>
                    <a:pt x="96" y="1501"/>
                    <a:pt x="191" y="1501"/>
                  </a:cubicBezTo>
                  <a:cubicBezTo>
                    <a:pt x="298" y="1501"/>
                    <a:pt x="394" y="1418"/>
                    <a:pt x="394" y="1310"/>
                  </a:cubicBezTo>
                  <a:lnTo>
                    <a:pt x="394" y="203"/>
                  </a:lnTo>
                  <a:cubicBezTo>
                    <a:pt x="394" y="96"/>
                    <a:pt x="298" y="1"/>
                    <a:pt x="19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61"/>
            <p:cNvSpPr/>
            <p:nvPr/>
          </p:nvSpPr>
          <p:spPr>
            <a:xfrm>
              <a:off x="1042039" y="3524538"/>
              <a:ext cx="12511" cy="47664"/>
            </a:xfrm>
            <a:custGeom>
              <a:rect b="b" l="l" r="r" t="t"/>
              <a:pathLst>
                <a:path extrusionOk="0" h="1501" w="394">
                  <a:moveTo>
                    <a:pt x="191" y="0"/>
                  </a:moveTo>
                  <a:cubicBezTo>
                    <a:pt x="96" y="0"/>
                    <a:pt x="1" y="95"/>
                    <a:pt x="1" y="191"/>
                  </a:cubicBezTo>
                  <a:lnTo>
                    <a:pt x="1" y="1310"/>
                  </a:lnTo>
                  <a:cubicBezTo>
                    <a:pt x="1" y="1417"/>
                    <a:pt x="84" y="1500"/>
                    <a:pt x="191" y="1500"/>
                  </a:cubicBezTo>
                  <a:cubicBezTo>
                    <a:pt x="298" y="1500"/>
                    <a:pt x="394" y="1417"/>
                    <a:pt x="394" y="1310"/>
                  </a:cubicBezTo>
                  <a:lnTo>
                    <a:pt x="394" y="191"/>
                  </a:lnTo>
                  <a:cubicBezTo>
                    <a:pt x="394" y="95"/>
                    <a:pt x="298" y="0"/>
                    <a:pt x="19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61"/>
            <p:cNvSpPr/>
            <p:nvPr/>
          </p:nvSpPr>
          <p:spPr>
            <a:xfrm>
              <a:off x="953188" y="3230836"/>
              <a:ext cx="31406" cy="43441"/>
            </a:xfrm>
            <a:custGeom>
              <a:rect b="b" l="l" r="r" t="t"/>
              <a:pathLst>
                <a:path extrusionOk="0" h="1368" w="989">
                  <a:moveTo>
                    <a:pt x="217" y="0"/>
                  </a:moveTo>
                  <a:cubicBezTo>
                    <a:pt x="185" y="0"/>
                    <a:pt x="153" y="7"/>
                    <a:pt x="120" y="22"/>
                  </a:cubicBezTo>
                  <a:cubicBezTo>
                    <a:pt x="36" y="81"/>
                    <a:pt x="1" y="188"/>
                    <a:pt x="48" y="296"/>
                  </a:cubicBezTo>
                  <a:lnTo>
                    <a:pt x="608" y="1272"/>
                  </a:lnTo>
                  <a:cubicBezTo>
                    <a:pt x="644" y="1331"/>
                    <a:pt x="715" y="1367"/>
                    <a:pt x="775" y="1367"/>
                  </a:cubicBezTo>
                  <a:cubicBezTo>
                    <a:pt x="798" y="1367"/>
                    <a:pt x="834" y="1343"/>
                    <a:pt x="870" y="1331"/>
                  </a:cubicBezTo>
                  <a:cubicBezTo>
                    <a:pt x="953" y="1272"/>
                    <a:pt x="989" y="1165"/>
                    <a:pt x="941" y="1070"/>
                  </a:cubicBezTo>
                  <a:lnTo>
                    <a:pt x="394" y="93"/>
                  </a:lnTo>
                  <a:cubicBezTo>
                    <a:pt x="352" y="35"/>
                    <a:pt x="288" y="0"/>
                    <a:pt x="21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61"/>
            <p:cNvSpPr/>
            <p:nvPr/>
          </p:nvSpPr>
          <p:spPr>
            <a:xfrm>
              <a:off x="1111614" y="3505485"/>
              <a:ext cx="30644" cy="42520"/>
            </a:xfrm>
            <a:custGeom>
              <a:rect b="b" l="l" r="r" t="t"/>
              <a:pathLst>
                <a:path extrusionOk="0" h="1339" w="965">
                  <a:moveTo>
                    <a:pt x="210" y="1"/>
                  </a:moveTo>
                  <a:cubicBezTo>
                    <a:pt x="181" y="1"/>
                    <a:pt x="151" y="6"/>
                    <a:pt x="119" y="17"/>
                  </a:cubicBezTo>
                  <a:cubicBezTo>
                    <a:pt x="24" y="76"/>
                    <a:pt x="0" y="183"/>
                    <a:pt x="48" y="291"/>
                  </a:cubicBezTo>
                  <a:lnTo>
                    <a:pt x="596" y="1255"/>
                  </a:lnTo>
                  <a:cubicBezTo>
                    <a:pt x="620" y="1314"/>
                    <a:pt x="691" y="1338"/>
                    <a:pt x="751" y="1338"/>
                  </a:cubicBezTo>
                  <a:cubicBezTo>
                    <a:pt x="786" y="1338"/>
                    <a:pt x="810" y="1326"/>
                    <a:pt x="846" y="1314"/>
                  </a:cubicBezTo>
                  <a:cubicBezTo>
                    <a:pt x="929" y="1255"/>
                    <a:pt x="965" y="1148"/>
                    <a:pt x="917" y="1041"/>
                  </a:cubicBezTo>
                  <a:lnTo>
                    <a:pt x="381" y="100"/>
                  </a:lnTo>
                  <a:cubicBezTo>
                    <a:pt x="339" y="33"/>
                    <a:pt x="279" y="1"/>
                    <a:pt x="21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61"/>
            <p:cNvSpPr/>
            <p:nvPr/>
          </p:nvSpPr>
          <p:spPr>
            <a:xfrm>
              <a:off x="888916" y="3295998"/>
              <a:ext cx="44648" cy="29691"/>
            </a:xfrm>
            <a:custGeom>
              <a:rect b="b" l="l" r="r" t="t"/>
              <a:pathLst>
                <a:path extrusionOk="0" h="935" w="1406">
                  <a:moveTo>
                    <a:pt x="203" y="0"/>
                  </a:moveTo>
                  <a:cubicBezTo>
                    <a:pt x="136" y="0"/>
                    <a:pt x="64" y="37"/>
                    <a:pt x="24" y="101"/>
                  </a:cubicBezTo>
                  <a:cubicBezTo>
                    <a:pt x="1" y="184"/>
                    <a:pt x="36" y="303"/>
                    <a:pt x="120" y="351"/>
                  </a:cubicBezTo>
                  <a:lnTo>
                    <a:pt x="1084" y="899"/>
                  </a:lnTo>
                  <a:cubicBezTo>
                    <a:pt x="1120" y="923"/>
                    <a:pt x="1144" y="934"/>
                    <a:pt x="1179" y="934"/>
                  </a:cubicBezTo>
                  <a:cubicBezTo>
                    <a:pt x="1239" y="934"/>
                    <a:pt x="1310" y="899"/>
                    <a:pt x="1334" y="839"/>
                  </a:cubicBezTo>
                  <a:cubicBezTo>
                    <a:pt x="1406" y="756"/>
                    <a:pt x="1358" y="637"/>
                    <a:pt x="1263" y="577"/>
                  </a:cubicBezTo>
                  <a:lnTo>
                    <a:pt x="298" y="30"/>
                  </a:lnTo>
                  <a:cubicBezTo>
                    <a:pt x="271" y="10"/>
                    <a:pt x="237" y="0"/>
                    <a:pt x="20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61"/>
            <p:cNvSpPr/>
            <p:nvPr/>
          </p:nvSpPr>
          <p:spPr>
            <a:xfrm>
              <a:off x="1162644" y="3454106"/>
              <a:ext cx="45029" cy="30390"/>
            </a:xfrm>
            <a:custGeom>
              <a:rect b="b" l="l" r="r" t="t"/>
              <a:pathLst>
                <a:path extrusionOk="0" h="957" w="1418">
                  <a:moveTo>
                    <a:pt x="237" y="1"/>
                  </a:moveTo>
                  <a:cubicBezTo>
                    <a:pt x="171" y="1"/>
                    <a:pt x="101" y="41"/>
                    <a:pt x="60" y="99"/>
                  </a:cubicBezTo>
                  <a:cubicBezTo>
                    <a:pt x="1" y="194"/>
                    <a:pt x="48" y="313"/>
                    <a:pt x="132" y="373"/>
                  </a:cubicBezTo>
                  <a:lnTo>
                    <a:pt x="1096" y="920"/>
                  </a:lnTo>
                  <a:cubicBezTo>
                    <a:pt x="1132" y="932"/>
                    <a:pt x="1156" y="956"/>
                    <a:pt x="1191" y="956"/>
                  </a:cubicBezTo>
                  <a:cubicBezTo>
                    <a:pt x="1251" y="956"/>
                    <a:pt x="1322" y="920"/>
                    <a:pt x="1346" y="861"/>
                  </a:cubicBezTo>
                  <a:cubicBezTo>
                    <a:pt x="1418" y="766"/>
                    <a:pt x="1382" y="646"/>
                    <a:pt x="1299" y="575"/>
                  </a:cubicBezTo>
                  <a:lnTo>
                    <a:pt x="322" y="27"/>
                  </a:lnTo>
                  <a:cubicBezTo>
                    <a:pt x="296" y="9"/>
                    <a:pt x="267" y="1"/>
                    <a:pt x="2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61"/>
            <p:cNvSpPr/>
            <p:nvPr/>
          </p:nvSpPr>
          <p:spPr>
            <a:xfrm>
              <a:off x="865862" y="3383864"/>
              <a:ext cx="47664" cy="12130"/>
            </a:xfrm>
            <a:custGeom>
              <a:rect b="b" l="l" r="r" t="t"/>
              <a:pathLst>
                <a:path extrusionOk="0" h="382" w="1501">
                  <a:moveTo>
                    <a:pt x="191" y="1"/>
                  </a:moveTo>
                  <a:cubicBezTo>
                    <a:pt x="84" y="1"/>
                    <a:pt x="0" y="84"/>
                    <a:pt x="0" y="191"/>
                  </a:cubicBezTo>
                  <a:cubicBezTo>
                    <a:pt x="0" y="287"/>
                    <a:pt x="84" y="382"/>
                    <a:pt x="191" y="382"/>
                  </a:cubicBezTo>
                  <a:lnTo>
                    <a:pt x="1310" y="382"/>
                  </a:lnTo>
                  <a:cubicBezTo>
                    <a:pt x="1429" y="382"/>
                    <a:pt x="1501" y="299"/>
                    <a:pt x="1501" y="191"/>
                  </a:cubicBezTo>
                  <a:cubicBezTo>
                    <a:pt x="1501" y="84"/>
                    <a:pt x="1417" y="1"/>
                    <a:pt x="131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61"/>
            <p:cNvSpPr/>
            <p:nvPr/>
          </p:nvSpPr>
          <p:spPr>
            <a:xfrm>
              <a:off x="1182300" y="3383864"/>
              <a:ext cx="48045" cy="12130"/>
            </a:xfrm>
            <a:custGeom>
              <a:rect b="b" l="l" r="r" t="t"/>
              <a:pathLst>
                <a:path extrusionOk="0" h="382" w="1513">
                  <a:moveTo>
                    <a:pt x="203" y="1"/>
                  </a:moveTo>
                  <a:cubicBezTo>
                    <a:pt x="96" y="1"/>
                    <a:pt x="1" y="84"/>
                    <a:pt x="1" y="191"/>
                  </a:cubicBezTo>
                  <a:cubicBezTo>
                    <a:pt x="1" y="287"/>
                    <a:pt x="96" y="382"/>
                    <a:pt x="203" y="382"/>
                  </a:cubicBezTo>
                  <a:lnTo>
                    <a:pt x="1311" y="382"/>
                  </a:lnTo>
                  <a:cubicBezTo>
                    <a:pt x="1418" y="382"/>
                    <a:pt x="1513" y="287"/>
                    <a:pt x="1513" y="191"/>
                  </a:cubicBezTo>
                  <a:cubicBezTo>
                    <a:pt x="1513" y="84"/>
                    <a:pt x="1430" y="1"/>
                    <a:pt x="131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61"/>
            <p:cNvSpPr/>
            <p:nvPr/>
          </p:nvSpPr>
          <p:spPr>
            <a:xfrm>
              <a:off x="888916" y="3454011"/>
              <a:ext cx="43885" cy="30104"/>
            </a:xfrm>
            <a:custGeom>
              <a:rect b="b" l="l" r="r" t="t"/>
              <a:pathLst>
                <a:path extrusionOk="0" h="948" w="1382">
                  <a:moveTo>
                    <a:pt x="1186" y="1"/>
                  </a:moveTo>
                  <a:cubicBezTo>
                    <a:pt x="1152" y="1"/>
                    <a:pt x="1117" y="10"/>
                    <a:pt x="1084" y="30"/>
                  </a:cubicBezTo>
                  <a:lnTo>
                    <a:pt x="120" y="590"/>
                  </a:lnTo>
                  <a:cubicBezTo>
                    <a:pt x="36" y="649"/>
                    <a:pt x="1" y="745"/>
                    <a:pt x="48" y="852"/>
                  </a:cubicBezTo>
                  <a:cubicBezTo>
                    <a:pt x="72" y="911"/>
                    <a:pt x="144" y="947"/>
                    <a:pt x="215" y="947"/>
                  </a:cubicBezTo>
                  <a:cubicBezTo>
                    <a:pt x="239" y="947"/>
                    <a:pt x="274" y="923"/>
                    <a:pt x="298" y="911"/>
                  </a:cubicBezTo>
                  <a:lnTo>
                    <a:pt x="1263" y="364"/>
                  </a:lnTo>
                  <a:cubicBezTo>
                    <a:pt x="1358" y="304"/>
                    <a:pt x="1382" y="197"/>
                    <a:pt x="1334" y="90"/>
                  </a:cubicBezTo>
                  <a:cubicBezTo>
                    <a:pt x="1311" y="35"/>
                    <a:pt x="1251" y="1"/>
                    <a:pt x="11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61"/>
            <p:cNvSpPr/>
            <p:nvPr/>
          </p:nvSpPr>
          <p:spPr>
            <a:xfrm>
              <a:off x="1163025" y="3295648"/>
              <a:ext cx="44648" cy="30040"/>
            </a:xfrm>
            <a:custGeom>
              <a:rect b="b" l="l" r="r" t="t"/>
              <a:pathLst>
                <a:path extrusionOk="0" h="946" w="1406">
                  <a:moveTo>
                    <a:pt x="1177" y="1"/>
                  </a:moveTo>
                  <a:cubicBezTo>
                    <a:pt x="1147" y="1"/>
                    <a:pt x="1115" y="6"/>
                    <a:pt x="1084" y="17"/>
                  </a:cubicBezTo>
                  <a:lnTo>
                    <a:pt x="120" y="576"/>
                  </a:lnTo>
                  <a:cubicBezTo>
                    <a:pt x="36" y="636"/>
                    <a:pt x="1" y="731"/>
                    <a:pt x="48" y="838"/>
                  </a:cubicBezTo>
                  <a:cubicBezTo>
                    <a:pt x="96" y="910"/>
                    <a:pt x="155" y="945"/>
                    <a:pt x="227" y="945"/>
                  </a:cubicBezTo>
                  <a:cubicBezTo>
                    <a:pt x="251" y="945"/>
                    <a:pt x="286" y="934"/>
                    <a:pt x="310" y="910"/>
                  </a:cubicBezTo>
                  <a:lnTo>
                    <a:pt x="1287" y="362"/>
                  </a:lnTo>
                  <a:cubicBezTo>
                    <a:pt x="1370" y="302"/>
                    <a:pt x="1406" y="195"/>
                    <a:pt x="1358" y="100"/>
                  </a:cubicBezTo>
                  <a:cubicBezTo>
                    <a:pt x="1316" y="33"/>
                    <a:pt x="1250" y="1"/>
                    <a:pt x="11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61"/>
            <p:cNvSpPr/>
            <p:nvPr/>
          </p:nvSpPr>
          <p:spPr>
            <a:xfrm>
              <a:off x="953188" y="3505835"/>
              <a:ext cx="31787" cy="43282"/>
            </a:xfrm>
            <a:custGeom>
              <a:rect b="b" l="l" r="r" t="t"/>
              <a:pathLst>
                <a:path extrusionOk="0" h="1363" w="1001">
                  <a:moveTo>
                    <a:pt x="782" y="0"/>
                  </a:moveTo>
                  <a:cubicBezTo>
                    <a:pt x="714" y="0"/>
                    <a:pt x="648" y="37"/>
                    <a:pt x="608" y="101"/>
                  </a:cubicBezTo>
                  <a:lnTo>
                    <a:pt x="60" y="1065"/>
                  </a:lnTo>
                  <a:cubicBezTo>
                    <a:pt x="1" y="1161"/>
                    <a:pt x="48" y="1280"/>
                    <a:pt x="132" y="1327"/>
                  </a:cubicBezTo>
                  <a:cubicBezTo>
                    <a:pt x="167" y="1351"/>
                    <a:pt x="191" y="1363"/>
                    <a:pt x="227" y="1363"/>
                  </a:cubicBezTo>
                  <a:cubicBezTo>
                    <a:pt x="286" y="1363"/>
                    <a:pt x="358" y="1327"/>
                    <a:pt x="394" y="1280"/>
                  </a:cubicBezTo>
                  <a:lnTo>
                    <a:pt x="941" y="303"/>
                  </a:lnTo>
                  <a:cubicBezTo>
                    <a:pt x="1001" y="184"/>
                    <a:pt x="965" y="65"/>
                    <a:pt x="882" y="30"/>
                  </a:cubicBezTo>
                  <a:cubicBezTo>
                    <a:pt x="850" y="10"/>
                    <a:pt x="816" y="0"/>
                    <a:pt x="7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61"/>
            <p:cNvSpPr/>
            <p:nvPr/>
          </p:nvSpPr>
          <p:spPr>
            <a:xfrm>
              <a:off x="1111614" y="3231726"/>
              <a:ext cx="31025" cy="42933"/>
            </a:xfrm>
            <a:custGeom>
              <a:rect b="b" l="l" r="r" t="t"/>
              <a:pathLst>
                <a:path extrusionOk="0" h="1352" w="977">
                  <a:moveTo>
                    <a:pt x="754" y="0"/>
                  </a:moveTo>
                  <a:cubicBezTo>
                    <a:pt x="688" y="0"/>
                    <a:pt x="620" y="37"/>
                    <a:pt x="572" y="101"/>
                  </a:cubicBezTo>
                  <a:lnTo>
                    <a:pt x="24" y="1065"/>
                  </a:lnTo>
                  <a:cubicBezTo>
                    <a:pt x="0" y="1137"/>
                    <a:pt x="24" y="1256"/>
                    <a:pt x="119" y="1315"/>
                  </a:cubicBezTo>
                  <a:cubicBezTo>
                    <a:pt x="143" y="1339"/>
                    <a:pt x="179" y="1351"/>
                    <a:pt x="203" y="1351"/>
                  </a:cubicBezTo>
                  <a:cubicBezTo>
                    <a:pt x="262" y="1351"/>
                    <a:pt x="346" y="1315"/>
                    <a:pt x="370" y="1256"/>
                  </a:cubicBezTo>
                  <a:lnTo>
                    <a:pt x="917" y="291"/>
                  </a:lnTo>
                  <a:cubicBezTo>
                    <a:pt x="977" y="208"/>
                    <a:pt x="941" y="89"/>
                    <a:pt x="846" y="29"/>
                  </a:cubicBezTo>
                  <a:cubicBezTo>
                    <a:pt x="818" y="10"/>
                    <a:pt x="786" y="0"/>
                    <a:pt x="75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66" name="Google Shape;666;p61"/>
          <p:cNvGrpSpPr/>
          <p:nvPr/>
        </p:nvGrpSpPr>
        <p:grpSpPr>
          <a:xfrm>
            <a:off x="6393180" y="2879906"/>
            <a:ext cx="286288" cy="252101"/>
            <a:chOff x="1404617" y="3226962"/>
            <a:chExt cx="370168" cy="325965"/>
          </a:xfrm>
        </p:grpSpPr>
        <p:sp>
          <p:nvSpPr>
            <p:cNvPr id="667" name="Google Shape;667;p61"/>
            <p:cNvSpPr/>
            <p:nvPr/>
          </p:nvSpPr>
          <p:spPr>
            <a:xfrm>
              <a:off x="1535067" y="3226962"/>
              <a:ext cx="12130" cy="37090"/>
            </a:xfrm>
            <a:custGeom>
              <a:rect b="b" l="l" r="r" t="t"/>
              <a:pathLst>
                <a:path extrusionOk="0" h="1168" w="382">
                  <a:moveTo>
                    <a:pt x="191" y="1"/>
                  </a:moveTo>
                  <a:cubicBezTo>
                    <a:pt x="84" y="1"/>
                    <a:pt x="0" y="84"/>
                    <a:pt x="0" y="191"/>
                  </a:cubicBezTo>
                  <a:lnTo>
                    <a:pt x="0" y="977"/>
                  </a:lnTo>
                  <a:cubicBezTo>
                    <a:pt x="0" y="1084"/>
                    <a:pt x="84" y="1168"/>
                    <a:pt x="191" y="1168"/>
                  </a:cubicBezTo>
                  <a:cubicBezTo>
                    <a:pt x="298" y="1168"/>
                    <a:pt x="381" y="1084"/>
                    <a:pt x="381" y="977"/>
                  </a:cubicBezTo>
                  <a:lnTo>
                    <a:pt x="381" y="191"/>
                  </a:lnTo>
                  <a:cubicBezTo>
                    <a:pt x="381" y="84"/>
                    <a:pt x="298" y="1"/>
                    <a:pt x="19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61"/>
            <p:cNvSpPr/>
            <p:nvPr/>
          </p:nvSpPr>
          <p:spPr>
            <a:xfrm>
              <a:off x="1472287" y="3243221"/>
              <a:ext cx="25753" cy="34073"/>
            </a:xfrm>
            <a:custGeom>
              <a:rect b="b" l="l" r="r" t="t"/>
              <a:pathLst>
                <a:path extrusionOk="0" h="1073" w="811">
                  <a:moveTo>
                    <a:pt x="217" y="1"/>
                  </a:moveTo>
                  <a:cubicBezTo>
                    <a:pt x="185" y="1"/>
                    <a:pt x="152" y="9"/>
                    <a:pt x="120" y="25"/>
                  </a:cubicBezTo>
                  <a:cubicBezTo>
                    <a:pt x="25" y="72"/>
                    <a:pt x="1" y="179"/>
                    <a:pt x="37" y="287"/>
                  </a:cubicBezTo>
                  <a:lnTo>
                    <a:pt x="442" y="989"/>
                  </a:lnTo>
                  <a:cubicBezTo>
                    <a:pt x="477" y="1049"/>
                    <a:pt x="549" y="1072"/>
                    <a:pt x="608" y="1072"/>
                  </a:cubicBezTo>
                  <a:cubicBezTo>
                    <a:pt x="632" y="1072"/>
                    <a:pt x="668" y="1061"/>
                    <a:pt x="692" y="1049"/>
                  </a:cubicBezTo>
                  <a:cubicBezTo>
                    <a:pt x="787" y="989"/>
                    <a:pt x="811" y="882"/>
                    <a:pt x="775" y="775"/>
                  </a:cubicBezTo>
                  <a:lnTo>
                    <a:pt x="382" y="96"/>
                  </a:lnTo>
                  <a:cubicBezTo>
                    <a:pt x="342" y="33"/>
                    <a:pt x="281" y="1"/>
                    <a:pt x="21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61"/>
            <p:cNvSpPr/>
            <p:nvPr/>
          </p:nvSpPr>
          <p:spPr>
            <a:xfrm>
              <a:off x="1426179" y="3289266"/>
              <a:ext cx="35947" cy="24705"/>
            </a:xfrm>
            <a:custGeom>
              <a:rect b="b" l="l" r="r" t="t"/>
              <a:pathLst>
                <a:path extrusionOk="0" h="778" w="1132">
                  <a:moveTo>
                    <a:pt x="229" y="1"/>
                  </a:moveTo>
                  <a:cubicBezTo>
                    <a:pt x="159" y="1"/>
                    <a:pt x="89" y="41"/>
                    <a:pt x="48" y="99"/>
                  </a:cubicBezTo>
                  <a:cubicBezTo>
                    <a:pt x="0" y="194"/>
                    <a:pt x="36" y="301"/>
                    <a:pt x="143" y="361"/>
                  </a:cubicBezTo>
                  <a:lnTo>
                    <a:pt x="822" y="742"/>
                  </a:lnTo>
                  <a:cubicBezTo>
                    <a:pt x="858" y="754"/>
                    <a:pt x="881" y="777"/>
                    <a:pt x="917" y="777"/>
                  </a:cubicBezTo>
                  <a:cubicBezTo>
                    <a:pt x="977" y="777"/>
                    <a:pt x="1048" y="742"/>
                    <a:pt x="1072" y="682"/>
                  </a:cubicBezTo>
                  <a:cubicBezTo>
                    <a:pt x="1132" y="599"/>
                    <a:pt x="1096" y="480"/>
                    <a:pt x="1001" y="420"/>
                  </a:cubicBezTo>
                  <a:lnTo>
                    <a:pt x="322" y="27"/>
                  </a:lnTo>
                  <a:cubicBezTo>
                    <a:pt x="292" y="9"/>
                    <a:pt x="261" y="1"/>
                    <a:pt x="2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61"/>
            <p:cNvSpPr/>
            <p:nvPr/>
          </p:nvSpPr>
          <p:spPr>
            <a:xfrm>
              <a:off x="1410682" y="3350997"/>
              <a:ext cx="37439" cy="12511"/>
            </a:xfrm>
            <a:custGeom>
              <a:rect b="b" l="l" r="r" t="t"/>
              <a:pathLst>
                <a:path extrusionOk="0" h="394" w="1179">
                  <a:moveTo>
                    <a:pt x="191" y="0"/>
                  </a:moveTo>
                  <a:cubicBezTo>
                    <a:pt x="96" y="0"/>
                    <a:pt x="0" y="95"/>
                    <a:pt x="0" y="203"/>
                  </a:cubicBezTo>
                  <a:cubicBezTo>
                    <a:pt x="0" y="298"/>
                    <a:pt x="84" y="393"/>
                    <a:pt x="191" y="393"/>
                  </a:cubicBezTo>
                  <a:lnTo>
                    <a:pt x="988" y="393"/>
                  </a:lnTo>
                  <a:cubicBezTo>
                    <a:pt x="1084" y="393"/>
                    <a:pt x="1179" y="298"/>
                    <a:pt x="1179" y="203"/>
                  </a:cubicBezTo>
                  <a:cubicBezTo>
                    <a:pt x="1179" y="95"/>
                    <a:pt x="1084" y="0"/>
                    <a:pt x="98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61"/>
            <p:cNvSpPr/>
            <p:nvPr/>
          </p:nvSpPr>
          <p:spPr>
            <a:xfrm>
              <a:off x="1426179" y="3400980"/>
              <a:ext cx="35566" cy="24896"/>
            </a:xfrm>
            <a:custGeom>
              <a:rect b="b" l="l" r="r" t="t"/>
              <a:pathLst>
                <a:path extrusionOk="0" h="784" w="1120">
                  <a:moveTo>
                    <a:pt x="904" y="0"/>
                  </a:moveTo>
                  <a:cubicBezTo>
                    <a:pt x="874" y="0"/>
                    <a:pt x="843" y="7"/>
                    <a:pt x="810" y="22"/>
                  </a:cubicBezTo>
                  <a:lnTo>
                    <a:pt x="119" y="414"/>
                  </a:lnTo>
                  <a:cubicBezTo>
                    <a:pt x="36" y="486"/>
                    <a:pt x="0" y="593"/>
                    <a:pt x="60" y="688"/>
                  </a:cubicBezTo>
                  <a:cubicBezTo>
                    <a:pt x="96" y="748"/>
                    <a:pt x="167" y="784"/>
                    <a:pt x="227" y="784"/>
                  </a:cubicBezTo>
                  <a:cubicBezTo>
                    <a:pt x="262" y="784"/>
                    <a:pt x="286" y="760"/>
                    <a:pt x="322" y="748"/>
                  </a:cubicBezTo>
                  <a:lnTo>
                    <a:pt x="1001" y="367"/>
                  </a:lnTo>
                  <a:cubicBezTo>
                    <a:pt x="1096" y="307"/>
                    <a:pt x="1120" y="200"/>
                    <a:pt x="1072" y="93"/>
                  </a:cubicBezTo>
                  <a:cubicBezTo>
                    <a:pt x="1031" y="35"/>
                    <a:pt x="972" y="0"/>
                    <a:pt x="90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61"/>
            <p:cNvSpPr/>
            <p:nvPr/>
          </p:nvSpPr>
          <p:spPr>
            <a:xfrm>
              <a:off x="1620138" y="3289043"/>
              <a:ext cx="35566" cy="24928"/>
            </a:xfrm>
            <a:custGeom>
              <a:rect b="b" l="l" r="r" t="t"/>
              <a:pathLst>
                <a:path extrusionOk="0" h="785" w="1120">
                  <a:moveTo>
                    <a:pt x="895" y="1"/>
                  </a:moveTo>
                  <a:cubicBezTo>
                    <a:pt x="864" y="1"/>
                    <a:pt x="831" y="8"/>
                    <a:pt x="798" y="22"/>
                  </a:cubicBezTo>
                  <a:lnTo>
                    <a:pt x="119" y="403"/>
                  </a:lnTo>
                  <a:cubicBezTo>
                    <a:pt x="24" y="463"/>
                    <a:pt x="0" y="570"/>
                    <a:pt x="48" y="677"/>
                  </a:cubicBezTo>
                  <a:cubicBezTo>
                    <a:pt x="107" y="749"/>
                    <a:pt x="167" y="784"/>
                    <a:pt x="227" y="784"/>
                  </a:cubicBezTo>
                  <a:cubicBezTo>
                    <a:pt x="250" y="784"/>
                    <a:pt x="286" y="761"/>
                    <a:pt x="310" y="749"/>
                  </a:cubicBezTo>
                  <a:lnTo>
                    <a:pt x="1000" y="368"/>
                  </a:lnTo>
                  <a:cubicBezTo>
                    <a:pt x="1084" y="308"/>
                    <a:pt x="1120" y="201"/>
                    <a:pt x="1072" y="94"/>
                  </a:cubicBezTo>
                  <a:cubicBezTo>
                    <a:pt x="1031" y="36"/>
                    <a:pt x="966" y="1"/>
                    <a:pt x="89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61"/>
            <p:cNvSpPr/>
            <p:nvPr/>
          </p:nvSpPr>
          <p:spPr>
            <a:xfrm>
              <a:off x="1584224" y="3243507"/>
              <a:ext cx="26103" cy="33787"/>
            </a:xfrm>
            <a:custGeom>
              <a:rect b="b" l="l" r="r" t="t"/>
              <a:pathLst>
                <a:path extrusionOk="0" h="1064" w="822">
                  <a:moveTo>
                    <a:pt x="594" y="1"/>
                  </a:moveTo>
                  <a:cubicBezTo>
                    <a:pt x="527" y="1"/>
                    <a:pt x="458" y="41"/>
                    <a:pt x="417" y="99"/>
                  </a:cubicBezTo>
                  <a:lnTo>
                    <a:pt x="24" y="790"/>
                  </a:lnTo>
                  <a:cubicBezTo>
                    <a:pt x="0" y="873"/>
                    <a:pt x="24" y="992"/>
                    <a:pt x="119" y="1040"/>
                  </a:cubicBezTo>
                  <a:cubicBezTo>
                    <a:pt x="143" y="1052"/>
                    <a:pt x="179" y="1063"/>
                    <a:pt x="203" y="1063"/>
                  </a:cubicBezTo>
                  <a:cubicBezTo>
                    <a:pt x="262" y="1063"/>
                    <a:pt x="346" y="1040"/>
                    <a:pt x="369" y="980"/>
                  </a:cubicBezTo>
                  <a:lnTo>
                    <a:pt x="762" y="290"/>
                  </a:lnTo>
                  <a:cubicBezTo>
                    <a:pt x="822" y="206"/>
                    <a:pt x="774" y="87"/>
                    <a:pt x="679" y="28"/>
                  </a:cubicBezTo>
                  <a:cubicBezTo>
                    <a:pt x="653" y="9"/>
                    <a:pt x="624" y="1"/>
                    <a:pt x="59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61"/>
            <p:cNvSpPr/>
            <p:nvPr/>
          </p:nvSpPr>
          <p:spPr>
            <a:xfrm>
              <a:off x="1404617" y="3271197"/>
              <a:ext cx="285859" cy="281349"/>
            </a:xfrm>
            <a:custGeom>
              <a:rect b="b" l="l" r="r" t="t"/>
              <a:pathLst>
                <a:path extrusionOk="0" h="8860" w="9002">
                  <a:moveTo>
                    <a:pt x="4525" y="1013"/>
                  </a:moveTo>
                  <a:lnTo>
                    <a:pt x="4573" y="1025"/>
                  </a:lnTo>
                  <a:lnTo>
                    <a:pt x="4704" y="1025"/>
                  </a:lnTo>
                  <a:lnTo>
                    <a:pt x="4787" y="1061"/>
                  </a:lnTo>
                  <a:lnTo>
                    <a:pt x="4811" y="1061"/>
                  </a:lnTo>
                  <a:lnTo>
                    <a:pt x="4823" y="1072"/>
                  </a:lnTo>
                  <a:cubicBezTo>
                    <a:pt x="4835" y="1072"/>
                    <a:pt x="4835" y="1084"/>
                    <a:pt x="4847" y="1084"/>
                  </a:cubicBezTo>
                  <a:cubicBezTo>
                    <a:pt x="4847" y="1084"/>
                    <a:pt x="4870" y="1084"/>
                    <a:pt x="4870" y="1096"/>
                  </a:cubicBezTo>
                  <a:lnTo>
                    <a:pt x="4942" y="1132"/>
                  </a:lnTo>
                  <a:lnTo>
                    <a:pt x="4954" y="1132"/>
                  </a:lnTo>
                  <a:lnTo>
                    <a:pt x="4989" y="1144"/>
                  </a:lnTo>
                  <a:cubicBezTo>
                    <a:pt x="4989" y="1144"/>
                    <a:pt x="5001" y="1144"/>
                    <a:pt x="5001" y="1156"/>
                  </a:cubicBezTo>
                  <a:cubicBezTo>
                    <a:pt x="5001" y="1156"/>
                    <a:pt x="5013" y="1156"/>
                    <a:pt x="5013" y="1180"/>
                  </a:cubicBezTo>
                  <a:lnTo>
                    <a:pt x="5049" y="1192"/>
                  </a:lnTo>
                  <a:cubicBezTo>
                    <a:pt x="5049" y="1192"/>
                    <a:pt x="5061" y="1192"/>
                    <a:pt x="5061" y="1203"/>
                  </a:cubicBezTo>
                  <a:cubicBezTo>
                    <a:pt x="5061" y="1203"/>
                    <a:pt x="5073" y="1203"/>
                    <a:pt x="5073" y="1215"/>
                  </a:cubicBezTo>
                  <a:lnTo>
                    <a:pt x="5085" y="1239"/>
                  </a:lnTo>
                  <a:cubicBezTo>
                    <a:pt x="5085" y="1239"/>
                    <a:pt x="5109" y="1239"/>
                    <a:pt x="5109" y="1251"/>
                  </a:cubicBezTo>
                  <a:cubicBezTo>
                    <a:pt x="5109" y="1251"/>
                    <a:pt x="5120" y="1251"/>
                    <a:pt x="5120" y="1263"/>
                  </a:cubicBezTo>
                  <a:cubicBezTo>
                    <a:pt x="5120" y="1263"/>
                    <a:pt x="5132" y="1263"/>
                    <a:pt x="5132" y="1275"/>
                  </a:cubicBezTo>
                  <a:lnTo>
                    <a:pt x="5144" y="1299"/>
                  </a:lnTo>
                  <a:cubicBezTo>
                    <a:pt x="5144" y="1299"/>
                    <a:pt x="5168" y="1299"/>
                    <a:pt x="5168" y="1311"/>
                  </a:cubicBezTo>
                  <a:lnTo>
                    <a:pt x="5263" y="1394"/>
                  </a:lnTo>
                  <a:lnTo>
                    <a:pt x="5299" y="1430"/>
                  </a:lnTo>
                  <a:cubicBezTo>
                    <a:pt x="5382" y="1501"/>
                    <a:pt x="5466" y="1596"/>
                    <a:pt x="5537" y="1680"/>
                  </a:cubicBezTo>
                  <a:cubicBezTo>
                    <a:pt x="5561" y="1715"/>
                    <a:pt x="5585" y="1739"/>
                    <a:pt x="5597" y="1787"/>
                  </a:cubicBezTo>
                  <a:lnTo>
                    <a:pt x="5597" y="1799"/>
                  </a:lnTo>
                  <a:cubicBezTo>
                    <a:pt x="5609" y="1834"/>
                    <a:pt x="5644" y="1858"/>
                    <a:pt x="5656" y="1894"/>
                  </a:cubicBezTo>
                  <a:lnTo>
                    <a:pt x="5656" y="1906"/>
                  </a:lnTo>
                  <a:cubicBezTo>
                    <a:pt x="5668" y="1930"/>
                    <a:pt x="5680" y="1965"/>
                    <a:pt x="5704" y="2013"/>
                  </a:cubicBezTo>
                  <a:lnTo>
                    <a:pt x="5704" y="2025"/>
                  </a:lnTo>
                  <a:cubicBezTo>
                    <a:pt x="5716" y="2049"/>
                    <a:pt x="5728" y="2096"/>
                    <a:pt x="5740" y="2132"/>
                  </a:cubicBezTo>
                  <a:lnTo>
                    <a:pt x="5740" y="2144"/>
                  </a:lnTo>
                  <a:cubicBezTo>
                    <a:pt x="5763" y="2168"/>
                    <a:pt x="5775" y="2215"/>
                    <a:pt x="5775" y="2251"/>
                  </a:cubicBezTo>
                  <a:lnTo>
                    <a:pt x="5775" y="2263"/>
                  </a:lnTo>
                  <a:cubicBezTo>
                    <a:pt x="5787" y="2287"/>
                    <a:pt x="5787" y="2335"/>
                    <a:pt x="5799" y="2382"/>
                  </a:cubicBezTo>
                  <a:lnTo>
                    <a:pt x="5799" y="2394"/>
                  </a:lnTo>
                  <a:cubicBezTo>
                    <a:pt x="5799" y="2442"/>
                    <a:pt x="5823" y="2466"/>
                    <a:pt x="5823" y="2513"/>
                  </a:cubicBezTo>
                  <a:lnTo>
                    <a:pt x="5823" y="2525"/>
                  </a:lnTo>
                  <a:lnTo>
                    <a:pt x="5823" y="2549"/>
                  </a:lnTo>
                  <a:cubicBezTo>
                    <a:pt x="5728" y="2620"/>
                    <a:pt x="5466" y="2739"/>
                    <a:pt x="5240" y="2894"/>
                  </a:cubicBezTo>
                  <a:cubicBezTo>
                    <a:pt x="5216" y="2894"/>
                    <a:pt x="5216" y="2906"/>
                    <a:pt x="5216" y="2906"/>
                  </a:cubicBezTo>
                  <a:cubicBezTo>
                    <a:pt x="5192" y="2918"/>
                    <a:pt x="5180" y="2930"/>
                    <a:pt x="5144" y="2966"/>
                  </a:cubicBezTo>
                  <a:cubicBezTo>
                    <a:pt x="5120" y="2977"/>
                    <a:pt x="5085" y="3013"/>
                    <a:pt x="5061" y="3037"/>
                  </a:cubicBezTo>
                  <a:cubicBezTo>
                    <a:pt x="5025" y="3049"/>
                    <a:pt x="5013" y="3085"/>
                    <a:pt x="4978" y="3097"/>
                  </a:cubicBezTo>
                  <a:cubicBezTo>
                    <a:pt x="4620" y="3406"/>
                    <a:pt x="4347" y="3823"/>
                    <a:pt x="4204" y="4299"/>
                  </a:cubicBezTo>
                  <a:cubicBezTo>
                    <a:pt x="4180" y="4299"/>
                    <a:pt x="4144" y="4287"/>
                    <a:pt x="4132" y="4287"/>
                  </a:cubicBezTo>
                  <a:cubicBezTo>
                    <a:pt x="4061" y="4275"/>
                    <a:pt x="3966" y="4275"/>
                    <a:pt x="3894" y="4275"/>
                  </a:cubicBezTo>
                  <a:lnTo>
                    <a:pt x="3632" y="4275"/>
                  </a:lnTo>
                  <a:cubicBezTo>
                    <a:pt x="3608" y="4275"/>
                    <a:pt x="3596" y="4251"/>
                    <a:pt x="3585" y="4251"/>
                  </a:cubicBezTo>
                  <a:lnTo>
                    <a:pt x="3573" y="4251"/>
                  </a:lnTo>
                  <a:cubicBezTo>
                    <a:pt x="3549" y="4240"/>
                    <a:pt x="3537" y="4240"/>
                    <a:pt x="3525" y="4228"/>
                  </a:cubicBezTo>
                  <a:cubicBezTo>
                    <a:pt x="3513" y="4216"/>
                    <a:pt x="3489" y="4216"/>
                    <a:pt x="3465" y="4192"/>
                  </a:cubicBezTo>
                  <a:lnTo>
                    <a:pt x="3454" y="4180"/>
                  </a:lnTo>
                  <a:cubicBezTo>
                    <a:pt x="3430" y="4168"/>
                    <a:pt x="3418" y="4168"/>
                    <a:pt x="3406" y="4156"/>
                  </a:cubicBezTo>
                  <a:lnTo>
                    <a:pt x="3394" y="4156"/>
                  </a:lnTo>
                  <a:cubicBezTo>
                    <a:pt x="3370" y="4132"/>
                    <a:pt x="3358" y="4120"/>
                    <a:pt x="3346" y="4120"/>
                  </a:cubicBezTo>
                  <a:lnTo>
                    <a:pt x="3335" y="4109"/>
                  </a:lnTo>
                  <a:cubicBezTo>
                    <a:pt x="3311" y="4097"/>
                    <a:pt x="3299" y="4097"/>
                    <a:pt x="3287" y="4073"/>
                  </a:cubicBezTo>
                  <a:lnTo>
                    <a:pt x="3275" y="4073"/>
                  </a:lnTo>
                  <a:lnTo>
                    <a:pt x="3227" y="4037"/>
                  </a:lnTo>
                  <a:lnTo>
                    <a:pt x="3215" y="4013"/>
                  </a:lnTo>
                  <a:cubicBezTo>
                    <a:pt x="3192" y="4001"/>
                    <a:pt x="3180" y="3990"/>
                    <a:pt x="3168" y="3990"/>
                  </a:cubicBezTo>
                  <a:lnTo>
                    <a:pt x="3156" y="3990"/>
                  </a:lnTo>
                  <a:lnTo>
                    <a:pt x="3108" y="3942"/>
                  </a:lnTo>
                  <a:lnTo>
                    <a:pt x="3096" y="3930"/>
                  </a:lnTo>
                  <a:lnTo>
                    <a:pt x="3061" y="3894"/>
                  </a:lnTo>
                  <a:lnTo>
                    <a:pt x="3049" y="3882"/>
                  </a:lnTo>
                  <a:lnTo>
                    <a:pt x="3001" y="3835"/>
                  </a:lnTo>
                  <a:lnTo>
                    <a:pt x="2989" y="3823"/>
                  </a:lnTo>
                  <a:lnTo>
                    <a:pt x="2989" y="3811"/>
                  </a:lnTo>
                  <a:cubicBezTo>
                    <a:pt x="2870" y="3680"/>
                    <a:pt x="2775" y="3525"/>
                    <a:pt x="2715" y="3358"/>
                  </a:cubicBezTo>
                  <a:cubicBezTo>
                    <a:pt x="2715" y="3347"/>
                    <a:pt x="2703" y="3335"/>
                    <a:pt x="2703" y="3323"/>
                  </a:cubicBezTo>
                  <a:lnTo>
                    <a:pt x="2703" y="3299"/>
                  </a:lnTo>
                  <a:cubicBezTo>
                    <a:pt x="2703" y="3287"/>
                    <a:pt x="2692" y="3275"/>
                    <a:pt x="2692" y="3263"/>
                  </a:cubicBezTo>
                  <a:lnTo>
                    <a:pt x="2692" y="3239"/>
                  </a:lnTo>
                  <a:cubicBezTo>
                    <a:pt x="2692" y="3228"/>
                    <a:pt x="2680" y="3204"/>
                    <a:pt x="2680" y="3180"/>
                  </a:cubicBezTo>
                  <a:cubicBezTo>
                    <a:pt x="2656" y="3108"/>
                    <a:pt x="2644" y="3049"/>
                    <a:pt x="2632" y="2977"/>
                  </a:cubicBezTo>
                  <a:lnTo>
                    <a:pt x="2632" y="2930"/>
                  </a:lnTo>
                  <a:lnTo>
                    <a:pt x="2632" y="2882"/>
                  </a:lnTo>
                  <a:cubicBezTo>
                    <a:pt x="2632" y="2823"/>
                    <a:pt x="2620" y="2763"/>
                    <a:pt x="2620" y="2704"/>
                  </a:cubicBezTo>
                  <a:lnTo>
                    <a:pt x="2620" y="2644"/>
                  </a:lnTo>
                  <a:lnTo>
                    <a:pt x="2620" y="2632"/>
                  </a:lnTo>
                  <a:lnTo>
                    <a:pt x="2620" y="2573"/>
                  </a:lnTo>
                  <a:lnTo>
                    <a:pt x="2620" y="2513"/>
                  </a:lnTo>
                  <a:lnTo>
                    <a:pt x="2620" y="2501"/>
                  </a:lnTo>
                  <a:cubicBezTo>
                    <a:pt x="2620" y="2454"/>
                    <a:pt x="2632" y="2430"/>
                    <a:pt x="2632" y="2382"/>
                  </a:cubicBezTo>
                  <a:lnTo>
                    <a:pt x="2632" y="2370"/>
                  </a:lnTo>
                  <a:cubicBezTo>
                    <a:pt x="2632" y="2335"/>
                    <a:pt x="2644" y="2287"/>
                    <a:pt x="2656" y="2263"/>
                  </a:cubicBezTo>
                  <a:lnTo>
                    <a:pt x="2656" y="2251"/>
                  </a:lnTo>
                  <a:cubicBezTo>
                    <a:pt x="2680" y="2215"/>
                    <a:pt x="2680" y="2168"/>
                    <a:pt x="2692" y="2144"/>
                  </a:cubicBezTo>
                  <a:lnTo>
                    <a:pt x="2692" y="2132"/>
                  </a:lnTo>
                  <a:cubicBezTo>
                    <a:pt x="2703" y="2096"/>
                    <a:pt x="2715" y="2049"/>
                    <a:pt x="2739" y="2025"/>
                  </a:cubicBezTo>
                  <a:lnTo>
                    <a:pt x="2739" y="2013"/>
                  </a:lnTo>
                  <a:cubicBezTo>
                    <a:pt x="2751" y="1977"/>
                    <a:pt x="2763" y="1930"/>
                    <a:pt x="2775" y="1906"/>
                  </a:cubicBezTo>
                  <a:lnTo>
                    <a:pt x="2775" y="1894"/>
                  </a:lnTo>
                  <a:cubicBezTo>
                    <a:pt x="2799" y="1858"/>
                    <a:pt x="2811" y="1834"/>
                    <a:pt x="2834" y="1799"/>
                  </a:cubicBezTo>
                  <a:lnTo>
                    <a:pt x="2858" y="1787"/>
                  </a:lnTo>
                  <a:cubicBezTo>
                    <a:pt x="2870" y="1751"/>
                    <a:pt x="2894" y="1727"/>
                    <a:pt x="2918" y="1692"/>
                  </a:cubicBezTo>
                  <a:cubicBezTo>
                    <a:pt x="2989" y="1608"/>
                    <a:pt x="3061" y="1513"/>
                    <a:pt x="3156" y="1442"/>
                  </a:cubicBezTo>
                  <a:lnTo>
                    <a:pt x="3180" y="1418"/>
                  </a:lnTo>
                  <a:lnTo>
                    <a:pt x="3299" y="1311"/>
                  </a:lnTo>
                  <a:cubicBezTo>
                    <a:pt x="3299" y="1311"/>
                    <a:pt x="3311" y="1311"/>
                    <a:pt x="3311" y="1299"/>
                  </a:cubicBezTo>
                  <a:cubicBezTo>
                    <a:pt x="3311" y="1299"/>
                    <a:pt x="3335" y="1299"/>
                    <a:pt x="3335" y="1275"/>
                  </a:cubicBezTo>
                  <a:lnTo>
                    <a:pt x="3346" y="1263"/>
                  </a:lnTo>
                  <a:cubicBezTo>
                    <a:pt x="3346" y="1263"/>
                    <a:pt x="3358" y="1263"/>
                    <a:pt x="3358" y="1251"/>
                  </a:cubicBezTo>
                  <a:cubicBezTo>
                    <a:pt x="3358" y="1251"/>
                    <a:pt x="3370" y="1251"/>
                    <a:pt x="3370" y="1239"/>
                  </a:cubicBezTo>
                  <a:cubicBezTo>
                    <a:pt x="3370" y="1239"/>
                    <a:pt x="3394" y="1239"/>
                    <a:pt x="3394" y="1215"/>
                  </a:cubicBezTo>
                  <a:cubicBezTo>
                    <a:pt x="3394" y="1215"/>
                    <a:pt x="3406" y="1215"/>
                    <a:pt x="3406" y="1203"/>
                  </a:cubicBezTo>
                  <a:lnTo>
                    <a:pt x="3430" y="1192"/>
                  </a:lnTo>
                  <a:cubicBezTo>
                    <a:pt x="3430" y="1192"/>
                    <a:pt x="3454" y="1192"/>
                    <a:pt x="3454" y="1180"/>
                  </a:cubicBezTo>
                  <a:cubicBezTo>
                    <a:pt x="3454" y="1180"/>
                    <a:pt x="3465" y="1180"/>
                    <a:pt x="3465" y="1156"/>
                  </a:cubicBezTo>
                  <a:lnTo>
                    <a:pt x="3489" y="1144"/>
                  </a:lnTo>
                  <a:cubicBezTo>
                    <a:pt x="3489" y="1144"/>
                    <a:pt x="3513" y="1144"/>
                    <a:pt x="3513" y="1132"/>
                  </a:cubicBezTo>
                  <a:lnTo>
                    <a:pt x="3585" y="1096"/>
                  </a:lnTo>
                  <a:cubicBezTo>
                    <a:pt x="3585" y="1096"/>
                    <a:pt x="3596" y="1096"/>
                    <a:pt x="3596" y="1084"/>
                  </a:cubicBezTo>
                  <a:cubicBezTo>
                    <a:pt x="3608" y="1084"/>
                    <a:pt x="3608" y="1072"/>
                    <a:pt x="3632" y="1072"/>
                  </a:cubicBezTo>
                  <a:lnTo>
                    <a:pt x="3644" y="1061"/>
                  </a:lnTo>
                  <a:lnTo>
                    <a:pt x="3656" y="1061"/>
                  </a:lnTo>
                  <a:lnTo>
                    <a:pt x="3763" y="1025"/>
                  </a:lnTo>
                  <a:lnTo>
                    <a:pt x="3882" y="1025"/>
                  </a:lnTo>
                  <a:lnTo>
                    <a:pt x="3930" y="1013"/>
                  </a:lnTo>
                  <a:close/>
                  <a:moveTo>
                    <a:pt x="4347" y="418"/>
                  </a:moveTo>
                  <a:cubicBezTo>
                    <a:pt x="4847" y="418"/>
                    <a:pt x="5335" y="584"/>
                    <a:pt x="5740" y="882"/>
                  </a:cubicBezTo>
                  <a:cubicBezTo>
                    <a:pt x="6156" y="1192"/>
                    <a:pt x="6454" y="1620"/>
                    <a:pt x="6585" y="2108"/>
                  </a:cubicBezTo>
                  <a:cubicBezTo>
                    <a:pt x="6621" y="2227"/>
                    <a:pt x="6644" y="2370"/>
                    <a:pt x="6668" y="2489"/>
                  </a:cubicBezTo>
                  <a:lnTo>
                    <a:pt x="6442" y="2489"/>
                  </a:lnTo>
                  <a:cubicBezTo>
                    <a:pt x="6442" y="2442"/>
                    <a:pt x="6430" y="2394"/>
                    <a:pt x="6430" y="2346"/>
                  </a:cubicBezTo>
                  <a:lnTo>
                    <a:pt x="6430" y="2335"/>
                  </a:lnTo>
                  <a:cubicBezTo>
                    <a:pt x="6406" y="2287"/>
                    <a:pt x="6406" y="2251"/>
                    <a:pt x="6394" y="2204"/>
                  </a:cubicBezTo>
                  <a:lnTo>
                    <a:pt x="6394" y="2192"/>
                  </a:lnTo>
                  <a:lnTo>
                    <a:pt x="6347" y="2049"/>
                  </a:lnTo>
                  <a:lnTo>
                    <a:pt x="6347" y="2037"/>
                  </a:lnTo>
                  <a:lnTo>
                    <a:pt x="6311" y="1906"/>
                  </a:lnTo>
                  <a:lnTo>
                    <a:pt x="6311" y="1894"/>
                  </a:lnTo>
                  <a:cubicBezTo>
                    <a:pt x="6287" y="1846"/>
                    <a:pt x="6263" y="1799"/>
                    <a:pt x="6252" y="1775"/>
                  </a:cubicBezTo>
                  <a:lnTo>
                    <a:pt x="6228" y="1751"/>
                  </a:lnTo>
                  <a:cubicBezTo>
                    <a:pt x="6216" y="1715"/>
                    <a:pt x="6192" y="1680"/>
                    <a:pt x="6156" y="1632"/>
                  </a:cubicBezTo>
                  <a:lnTo>
                    <a:pt x="6144" y="1620"/>
                  </a:lnTo>
                  <a:cubicBezTo>
                    <a:pt x="6109" y="1573"/>
                    <a:pt x="6085" y="1549"/>
                    <a:pt x="6073" y="1501"/>
                  </a:cubicBezTo>
                  <a:cubicBezTo>
                    <a:pt x="5978" y="1382"/>
                    <a:pt x="5894" y="1275"/>
                    <a:pt x="5787" y="1192"/>
                  </a:cubicBezTo>
                  <a:lnTo>
                    <a:pt x="5775" y="1180"/>
                  </a:lnTo>
                  <a:lnTo>
                    <a:pt x="5751" y="1156"/>
                  </a:lnTo>
                  <a:lnTo>
                    <a:pt x="5740" y="1144"/>
                  </a:lnTo>
                  <a:lnTo>
                    <a:pt x="5680" y="1084"/>
                  </a:lnTo>
                  <a:lnTo>
                    <a:pt x="5668" y="1072"/>
                  </a:lnTo>
                  <a:lnTo>
                    <a:pt x="5621" y="1037"/>
                  </a:lnTo>
                  <a:lnTo>
                    <a:pt x="5609" y="1025"/>
                  </a:lnTo>
                  <a:lnTo>
                    <a:pt x="5597" y="1013"/>
                  </a:lnTo>
                  <a:lnTo>
                    <a:pt x="5573" y="1001"/>
                  </a:lnTo>
                  <a:lnTo>
                    <a:pt x="5561" y="977"/>
                  </a:lnTo>
                  <a:lnTo>
                    <a:pt x="5549" y="965"/>
                  </a:lnTo>
                  <a:lnTo>
                    <a:pt x="5537" y="953"/>
                  </a:lnTo>
                  <a:lnTo>
                    <a:pt x="5513" y="942"/>
                  </a:lnTo>
                  <a:cubicBezTo>
                    <a:pt x="5513" y="942"/>
                    <a:pt x="5501" y="918"/>
                    <a:pt x="5490" y="918"/>
                  </a:cubicBezTo>
                  <a:lnTo>
                    <a:pt x="5442" y="894"/>
                  </a:lnTo>
                  <a:cubicBezTo>
                    <a:pt x="5430" y="894"/>
                    <a:pt x="5430" y="882"/>
                    <a:pt x="5430" y="882"/>
                  </a:cubicBezTo>
                  <a:cubicBezTo>
                    <a:pt x="5430" y="882"/>
                    <a:pt x="5418" y="858"/>
                    <a:pt x="5394" y="858"/>
                  </a:cubicBezTo>
                  <a:lnTo>
                    <a:pt x="5359" y="834"/>
                  </a:lnTo>
                  <a:cubicBezTo>
                    <a:pt x="5359" y="834"/>
                    <a:pt x="5335" y="834"/>
                    <a:pt x="5335" y="822"/>
                  </a:cubicBezTo>
                  <a:lnTo>
                    <a:pt x="5299" y="787"/>
                  </a:lnTo>
                  <a:cubicBezTo>
                    <a:pt x="5299" y="787"/>
                    <a:pt x="5275" y="787"/>
                    <a:pt x="5275" y="775"/>
                  </a:cubicBezTo>
                  <a:lnTo>
                    <a:pt x="5251" y="763"/>
                  </a:lnTo>
                  <a:cubicBezTo>
                    <a:pt x="5251" y="763"/>
                    <a:pt x="5240" y="763"/>
                    <a:pt x="5216" y="739"/>
                  </a:cubicBezTo>
                  <a:cubicBezTo>
                    <a:pt x="5204" y="739"/>
                    <a:pt x="5192" y="727"/>
                    <a:pt x="5180" y="727"/>
                  </a:cubicBezTo>
                  <a:lnTo>
                    <a:pt x="5144" y="727"/>
                  </a:lnTo>
                  <a:cubicBezTo>
                    <a:pt x="5144" y="727"/>
                    <a:pt x="5132" y="727"/>
                    <a:pt x="5120" y="715"/>
                  </a:cubicBezTo>
                  <a:lnTo>
                    <a:pt x="5037" y="715"/>
                  </a:lnTo>
                  <a:lnTo>
                    <a:pt x="5013" y="703"/>
                  </a:lnTo>
                  <a:lnTo>
                    <a:pt x="5001" y="703"/>
                  </a:lnTo>
                  <a:cubicBezTo>
                    <a:pt x="4978" y="703"/>
                    <a:pt x="4978" y="703"/>
                    <a:pt x="4966" y="680"/>
                  </a:cubicBezTo>
                  <a:lnTo>
                    <a:pt x="3989" y="680"/>
                  </a:lnTo>
                  <a:lnTo>
                    <a:pt x="3942" y="703"/>
                  </a:lnTo>
                  <a:lnTo>
                    <a:pt x="3727" y="703"/>
                  </a:lnTo>
                  <a:cubicBezTo>
                    <a:pt x="3716" y="703"/>
                    <a:pt x="3716" y="703"/>
                    <a:pt x="3704" y="715"/>
                  </a:cubicBezTo>
                  <a:lnTo>
                    <a:pt x="3585" y="715"/>
                  </a:lnTo>
                  <a:cubicBezTo>
                    <a:pt x="3573" y="715"/>
                    <a:pt x="3573" y="715"/>
                    <a:pt x="3549" y="727"/>
                  </a:cubicBezTo>
                  <a:lnTo>
                    <a:pt x="3525" y="727"/>
                  </a:lnTo>
                  <a:cubicBezTo>
                    <a:pt x="3513" y="727"/>
                    <a:pt x="3489" y="751"/>
                    <a:pt x="3477" y="751"/>
                  </a:cubicBezTo>
                  <a:cubicBezTo>
                    <a:pt x="3465" y="751"/>
                    <a:pt x="3465" y="751"/>
                    <a:pt x="3454" y="763"/>
                  </a:cubicBezTo>
                  <a:lnTo>
                    <a:pt x="3418" y="775"/>
                  </a:lnTo>
                  <a:cubicBezTo>
                    <a:pt x="3418" y="775"/>
                    <a:pt x="3406" y="775"/>
                    <a:pt x="3406" y="787"/>
                  </a:cubicBezTo>
                  <a:lnTo>
                    <a:pt x="3370" y="811"/>
                  </a:lnTo>
                  <a:lnTo>
                    <a:pt x="3358" y="822"/>
                  </a:lnTo>
                  <a:cubicBezTo>
                    <a:pt x="3358" y="822"/>
                    <a:pt x="3346" y="822"/>
                    <a:pt x="3346" y="834"/>
                  </a:cubicBezTo>
                  <a:lnTo>
                    <a:pt x="3299" y="870"/>
                  </a:lnTo>
                  <a:lnTo>
                    <a:pt x="3287" y="882"/>
                  </a:lnTo>
                  <a:cubicBezTo>
                    <a:pt x="3275" y="882"/>
                    <a:pt x="3275" y="894"/>
                    <a:pt x="3251" y="894"/>
                  </a:cubicBezTo>
                  <a:lnTo>
                    <a:pt x="3215" y="930"/>
                  </a:lnTo>
                  <a:lnTo>
                    <a:pt x="3192" y="942"/>
                  </a:lnTo>
                  <a:lnTo>
                    <a:pt x="3180" y="953"/>
                  </a:lnTo>
                  <a:cubicBezTo>
                    <a:pt x="3180" y="953"/>
                    <a:pt x="3168" y="965"/>
                    <a:pt x="3156" y="965"/>
                  </a:cubicBezTo>
                  <a:lnTo>
                    <a:pt x="3132" y="989"/>
                  </a:lnTo>
                  <a:lnTo>
                    <a:pt x="3120" y="1001"/>
                  </a:lnTo>
                  <a:lnTo>
                    <a:pt x="3108" y="1013"/>
                  </a:lnTo>
                  <a:cubicBezTo>
                    <a:pt x="3096" y="1013"/>
                    <a:pt x="3096" y="1025"/>
                    <a:pt x="3096" y="1025"/>
                  </a:cubicBezTo>
                  <a:lnTo>
                    <a:pt x="3073" y="1049"/>
                  </a:lnTo>
                  <a:lnTo>
                    <a:pt x="3037" y="1072"/>
                  </a:lnTo>
                  <a:lnTo>
                    <a:pt x="3013" y="1084"/>
                  </a:lnTo>
                  <a:lnTo>
                    <a:pt x="2954" y="1144"/>
                  </a:lnTo>
                  <a:lnTo>
                    <a:pt x="2942" y="1168"/>
                  </a:lnTo>
                  <a:lnTo>
                    <a:pt x="2930" y="1180"/>
                  </a:lnTo>
                  <a:lnTo>
                    <a:pt x="2918" y="1192"/>
                  </a:lnTo>
                  <a:cubicBezTo>
                    <a:pt x="2811" y="1287"/>
                    <a:pt x="2715" y="1382"/>
                    <a:pt x="2632" y="1501"/>
                  </a:cubicBezTo>
                  <a:cubicBezTo>
                    <a:pt x="2596" y="1549"/>
                    <a:pt x="2573" y="1584"/>
                    <a:pt x="2561" y="1620"/>
                  </a:cubicBezTo>
                  <a:lnTo>
                    <a:pt x="2537" y="1644"/>
                  </a:lnTo>
                  <a:cubicBezTo>
                    <a:pt x="2513" y="1680"/>
                    <a:pt x="2501" y="1715"/>
                    <a:pt x="2465" y="1763"/>
                  </a:cubicBezTo>
                  <a:lnTo>
                    <a:pt x="2465" y="1775"/>
                  </a:lnTo>
                  <a:cubicBezTo>
                    <a:pt x="2453" y="1823"/>
                    <a:pt x="2418" y="1846"/>
                    <a:pt x="2406" y="1894"/>
                  </a:cubicBezTo>
                  <a:lnTo>
                    <a:pt x="2406" y="1906"/>
                  </a:lnTo>
                  <a:lnTo>
                    <a:pt x="2358" y="2037"/>
                  </a:lnTo>
                  <a:lnTo>
                    <a:pt x="2358" y="2061"/>
                  </a:lnTo>
                  <a:lnTo>
                    <a:pt x="2322" y="2192"/>
                  </a:lnTo>
                  <a:lnTo>
                    <a:pt x="2322" y="2204"/>
                  </a:lnTo>
                  <a:cubicBezTo>
                    <a:pt x="2299" y="2251"/>
                    <a:pt x="2287" y="2299"/>
                    <a:pt x="2287" y="2335"/>
                  </a:cubicBezTo>
                  <a:lnTo>
                    <a:pt x="2287" y="2358"/>
                  </a:lnTo>
                  <a:cubicBezTo>
                    <a:pt x="2275" y="2394"/>
                    <a:pt x="2275" y="2442"/>
                    <a:pt x="2275" y="2489"/>
                  </a:cubicBezTo>
                  <a:lnTo>
                    <a:pt x="2275" y="2501"/>
                  </a:lnTo>
                  <a:lnTo>
                    <a:pt x="2275" y="2573"/>
                  </a:lnTo>
                  <a:lnTo>
                    <a:pt x="2275" y="2656"/>
                  </a:lnTo>
                  <a:lnTo>
                    <a:pt x="2275" y="2668"/>
                  </a:lnTo>
                  <a:lnTo>
                    <a:pt x="2275" y="2739"/>
                  </a:lnTo>
                  <a:cubicBezTo>
                    <a:pt x="2275" y="2811"/>
                    <a:pt x="2275" y="2894"/>
                    <a:pt x="2287" y="2954"/>
                  </a:cubicBezTo>
                  <a:lnTo>
                    <a:pt x="2287" y="2989"/>
                  </a:lnTo>
                  <a:cubicBezTo>
                    <a:pt x="2287" y="3013"/>
                    <a:pt x="2287" y="3037"/>
                    <a:pt x="2299" y="3049"/>
                  </a:cubicBezTo>
                  <a:cubicBezTo>
                    <a:pt x="2322" y="3144"/>
                    <a:pt x="2334" y="3228"/>
                    <a:pt x="2358" y="3311"/>
                  </a:cubicBezTo>
                  <a:cubicBezTo>
                    <a:pt x="2358" y="3335"/>
                    <a:pt x="2382" y="3347"/>
                    <a:pt x="2394" y="3382"/>
                  </a:cubicBezTo>
                  <a:lnTo>
                    <a:pt x="2394" y="3394"/>
                  </a:lnTo>
                  <a:cubicBezTo>
                    <a:pt x="2394" y="3406"/>
                    <a:pt x="2406" y="3442"/>
                    <a:pt x="2406" y="3454"/>
                  </a:cubicBezTo>
                  <a:lnTo>
                    <a:pt x="2406" y="3466"/>
                  </a:lnTo>
                  <a:cubicBezTo>
                    <a:pt x="2418" y="3489"/>
                    <a:pt x="2418" y="3513"/>
                    <a:pt x="2442" y="3525"/>
                  </a:cubicBezTo>
                  <a:lnTo>
                    <a:pt x="2442" y="3549"/>
                  </a:lnTo>
                  <a:cubicBezTo>
                    <a:pt x="2513" y="3739"/>
                    <a:pt x="2632" y="3918"/>
                    <a:pt x="2763" y="4085"/>
                  </a:cubicBezTo>
                  <a:lnTo>
                    <a:pt x="2775" y="4097"/>
                  </a:lnTo>
                  <a:lnTo>
                    <a:pt x="2799" y="4109"/>
                  </a:lnTo>
                  <a:lnTo>
                    <a:pt x="2799" y="4120"/>
                  </a:lnTo>
                  <a:lnTo>
                    <a:pt x="2811" y="4144"/>
                  </a:lnTo>
                  <a:cubicBezTo>
                    <a:pt x="2823" y="4156"/>
                    <a:pt x="2834" y="4168"/>
                    <a:pt x="2858" y="4204"/>
                  </a:cubicBezTo>
                  <a:lnTo>
                    <a:pt x="2870" y="4216"/>
                  </a:lnTo>
                  <a:lnTo>
                    <a:pt x="2918" y="4263"/>
                  </a:lnTo>
                  <a:lnTo>
                    <a:pt x="2930" y="4275"/>
                  </a:lnTo>
                  <a:cubicBezTo>
                    <a:pt x="2942" y="4287"/>
                    <a:pt x="2954" y="4299"/>
                    <a:pt x="2989" y="4323"/>
                  </a:cubicBezTo>
                  <a:lnTo>
                    <a:pt x="3001" y="4335"/>
                  </a:lnTo>
                  <a:lnTo>
                    <a:pt x="3049" y="4382"/>
                  </a:lnTo>
                  <a:lnTo>
                    <a:pt x="3061" y="4394"/>
                  </a:lnTo>
                  <a:cubicBezTo>
                    <a:pt x="3073" y="4406"/>
                    <a:pt x="3108" y="4418"/>
                    <a:pt x="3120" y="4442"/>
                  </a:cubicBezTo>
                  <a:lnTo>
                    <a:pt x="3132" y="4442"/>
                  </a:lnTo>
                  <a:cubicBezTo>
                    <a:pt x="3156" y="4454"/>
                    <a:pt x="3168" y="4466"/>
                    <a:pt x="3192" y="4478"/>
                  </a:cubicBezTo>
                  <a:lnTo>
                    <a:pt x="3215" y="4501"/>
                  </a:lnTo>
                  <a:lnTo>
                    <a:pt x="3227" y="4501"/>
                  </a:lnTo>
                  <a:cubicBezTo>
                    <a:pt x="3215" y="4501"/>
                    <a:pt x="3215" y="4513"/>
                    <a:pt x="3192" y="4513"/>
                  </a:cubicBezTo>
                  <a:cubicBezTo>
                    <a:pt x="3156" y="4537"/>
                    <a:pt x="3096" y="4573"/>
                    <a:pt x="3049" y="4597"/>
                  </a:cubicBezTo>
                  <a:cubicBezTo>
                    <a:pt x="3037" y="4597"/>
                    <a:pt x="3037" y="4621"/>
                    <a:pt x="3013" y="4621"/>
                  </a:cubicBezTo>
                  <a:cubicBezTo>
                    <a:pt x="2977" y="4585"/>
                    <a:pt x="2942" y="4561"/>
                    <a:pt x="2894" y="4525"/>
                  </a:cubicBezTo>
                  <a:lnTo>
                    <a:pt x="2858" y="4478"/>
                  </a:lnTo>
                  <a:lnTo>
                    <a:pt x="2811" y="4442"/>
                  </a:lnTo>
                  <a:lnTo>
                    <a:pt x="2799" y="4418"/>
                  </a:lnTo>
                  <a:lnTo>
                    <a:pt x="2763" y="4394"/>
                  </a:lnTo>
                  <a:lnTo>
                    <a:pt x="2751" y="4382"/>
                  </a:lnTo>
                  <a:cubicBezTo>
                    <a:pt x="2620" y="4347"/>
                    <a:pt x="2608" y="4335"/>
                    <a:pt x="2608" y="4335"/>
                  </a:cubicBezTo>
                  <a:lnTo>
                    <a:pt x="2584" y="4311"/>
                  </a:lnTo>
                  <a:lnTo>
                    <a:pt x="2561" y="4287"/>
                  </a:lnTo>
                  <a:lnTo>
                    <a:pt x="2537" y="4275"/>
                  </a:lnTo>
                  <a:lnTo>
                    <a:pt x="2513" y="4240"/>
                  </a:lnTo>
                  <a:lnTo>
                    <a:pt x="2501" y="4228"/>
                  </a:lnTo>
                  <a:cubicBezTo>
                    <a:pt x="2501" y="4216"/>
                    <a:pt x="2477" y="4216"/>
                    <a:pt x="2477" y="4192"/>
                  </a:cubicBezTo>
                  <a:lnTo>
                    <a:pt x="2465" y="4180"/>
                  </a:lnTo>
                  <a:cubicBezTo>
                    <a:pt x="2465" y="4168"/>
                    <a:pt x="2453" y="4168"/>
                    <a:pt x="2453" y="4156"/>
                  </a:cubicBezTo>
                  <a:lnTo>
                    <a:pt x="2442" y="4132"/>
                  </a:lnTo>
                  <a:cubicBezTo>
                    <a:pt x="2442" y="4120"/>
                    <a:pt x="2418" y="4120"/>
                    <a:pt x="2418" y="4109"/>
                  </a:cubicBezTo>
                  <a:lnTo>
                    <a:pt x="2406" y="4097"/>
                  </a:lnTo>
                  <a:cubicBezTo>
                    <a:pt x="2406" y="4073"/>
                    <a:pt x="2394" y="4073"/>
                    <a:pt x="2394" y="4061"/>
                  </a:cubicBezTo>
                  <a:lnTo>
                    <a:pt x="2382" y="4049"/>
                  </a:lnTo>
                  <a:cubicBezTo>
                    <a:pt x="2358" y="4037"/>
                    <a:pt x="2358" y="4013"/>
                    <a:pt x="2346" y="4001"/>
                  </a:cubicBezTo>
                  <a:lnTo>
                    <a:pt x="2346" y="3990"/>
                  </a:lnTo>
                  <a:cubicBezTo>
                    <a:pt x="2334" y="3978"/>
                    <a:pt x="2334" y="3954"/>
                    <a:pt x="2322" y="3942"/>
                  </a:cubicBezTo>
                  <a:lnTo>
                    <a:pt x="2299" y="3930"/>
                  </a:lnTo>
                  <a:cubicBezTo>
                    <a:pt x="2299" y="3918"/>
                    <a:pt x="2287" y="3894"/>
                    <a:pt x="2287" y="3894"/>
                  </a:cubicBezTo>
                  <a:lnTo>
                    <a:pt x="2275" y="3882"/>
                  </a:lnTo>
                  <a:cubicBezTo>
                    <a:pt x="2275" y="3870"/>
                    <a:pt x="2263" y="3870"/>
                    <a:pt x="2263" y="3859"/>
                  </a:cubicBezTo>
                  <a:lnTo>
                    <a:pt x="2239" y="3835"/>
                  </a:lnTo>
                  <a:cubicBezTo>
                    <a:pt x="2239" y="3823"/>
                    <a:pt x="2227" y="3823"/>
                    <a:pt x="2227" y="3811"/>
                  </a:cubicBezTo>
                  <a:lnTo>
                    <a:pt x="2215" y="3775"/>
                  </a:lnTo>
                  <a:cubicBezTo>
                    <a:pt x="2215" y="3763"/>
                    <a:pt x="2203" y="3763"/>
                    <a:pt x="2203" y="3751"/>
                  </a:cubicBezTo>
                  <a:cubicBezTo>
                    <a:pt x="2203" y="3739"/>
                    <a:pt x="2203" y="3739"/>
                    <a:pt x="2180" y="3716"/>
                  </a:cubicBezTo>
                  <a:cubicBezTo>
                    <a:pt x="2180" y="3704"/>
                    <a:pt x="2168" y="3704"/>
                    <a:pt x="2168" y="3692"/>
                  </a:cubicBezTo>
                  <a:cubicBezTo>
                    <a:pt x="2168" y="3692"/>
                    <a:pt x="2168" y="3680"/>
                    <a:pt x="2156" y="3680"/>
                  </a:cubicBezTo>
                  <a:cubicBezTo>
                    <a:pt x="2156" y="3656"/>
                    <a:pt x="2144" y="3656"/>
                    <a:pt x="2144" y="3644"/>
                  </a:cubicBezTo>
                  <a:cubicBezTo>
                    <a:pt x="2144" y="3632"/>
                    <a:pt x="2144" y="3632"/>
                    <a:pt x="2120" y="3620"/>
                  </a:cubicBezTo>
                  <a:cubicBezTo>
                    <a:pt x="2120" y="3597"/>
                    <a:pt x="2108" y="3597"/>
                    <a:pt x="2108" y="3585"/>
                  </a:cubicBezTo>
                  <a:lnTo>
                    <a:pt x="2096" y="3561"/>
                  </a:lnTo>
                  <a:cubicBezTo>
                    <a:pt x="2096" y="3537"/>
                    <a:pt x="2084" y="3537"/>
                    <a:pt x="2084" y="3525"/>
                  </a:cubicBezTo>
                  <a:lnTo>
                    <a:pt x="2061" y="3501"/>
                  </a:lnTo>
                  <a:cubicBezTo>
                    <a:pt x="2061" y="3478"/>
                    <a:pt x="2049" y="3466"/>
                    <a:pt x="2049" y="3454"/>
                  </a:cubicBezTo>
                  <a:lnTo>
                    <a:pt x="2049" y="3442"/>
                  </a:lnTo>
                  <a:cubicBezTo>
                    <a:pt x="2049" y="3418"/>
                    <a:pt x="2037" y="3394"/>
                    <a:pt x="2037" y="3382"/>
                  </a:cubicBezTo>
                  <a:lnTo>
                    <a:pt x="2037" y="3358"/>
                  </a:lnTo>
                  <a:cubicBezTo>
                    <a:pt x="2037" y="3347"/>
                    <a:pt x="2025" y="3335"/>
                    <a:pt x="2025" y="3323"/>
                  </a:cubicBezTo>
                  <a:lnTo>
                    <a:pt x="2025" y="3287"/>
                  </a:lnTo>
                  <a:cubicBezTo>
                    <a:pt x="2025" y="3275"/>
                    <a:pt x="2025" y="3263"/>
                    <a:pt x="2001" y="3239"/>
                  </a:cubicBezTo>
                  <a:lnTo>
                    <a:pt x="2001" y="3216"/>
                  </a:lnTo>
                  <a:lnTo>
                    <a:pt x="2001" y="3180"/>
                  </a:lnTo>
                  <a:lnTo>
                    <a:pt x="2001" y="3156"/>
                  </a:lnTo>
                  <a:lnTo>
                    <a:pt x="2001" y="3120"/>
                  </a:lnTo>
                  <a:lnTo>
                    <a:pt x="2001" y="3097"/>
                  </a:lnTo>
                  <a:lnTo>
                    <a:pt x="2001" y="3061"/>
                  </a:lnTo>
                  <a:lnTo>
                    <a:pt x="2001" y="3037"/>
                  </a:lnTo>
                  <a:lnTo>
                    <a:pt x="2001" y="3001"/>
                  </a:lnTo>
                  <a:lnTo>
                    <a:pt x="2001" y="2977"/>
                  </a:lnTo>
                  <a:lnTo>
                    <a:pt x="2001" y="2942"/>
                  </a:lnTo>
                  <a:lnTo>
                    <a:pt x="2001" y="2930"/>
                  </a:lnTo>
                  <a:lnTo>
                    <a:pt x="2001" y="2906"/>
                  </a:lnTo>
                  <a:lnTo>
                    <a:pt x="2001" y="2870"/>
                  </a:lnTo>
                  <a:lnTo>
                    <a:pt x="2001" y="2823"/>
                  </a:lnTo>
                  <a:lnTo>
                    <a:pt x="2001" y="2811"/>
                  </a:lnTo>
                  <a:lnTo>
                    <a:pt x="2001" y="2751"/>
                  </a:lnTo>
                  <a:cubicBezTo>
                    <a:pt x="2001" y="2525"/>
                    <a:pt x="2037" y="2323"/>
                    <a:pt x="2096" y="2108"/>
                  </a:cubicBezTo>
                  <a:cubicBezTo>
                    <a:pt x="2227" y="1620"/>
                    <a:pt x="2537" y="1192"/>
                    <a:pt x="2942" y="882"/>
                  </a:cubicBezTo>
                  <a:cubicBezTo>
                    <a:pt x="3346" y="584"/>
                    <a:pt x="3835" y="418"/>
                    <a:pt x="4347" y="418"/>
                  </a:cubicBezTo>
                  <a:close/>
                  <a:moveTo>
                    <a:pt x="4251" y="1"/>
                  </a:moveTo>
                  <a:cubicBezTo>
                    <a:pt x="3656" y="1"/>
                    <a:pt x="3096" y="191"/>
                    <a:pt x="2620" y="537"/>
                  </a:cubicBezTo>
                  <a:cubicBezTo>
                    <a:pt x="2144" y="894"/>
                    <a:pt x="1787" y="1406"/>
                    <a:pt x="1620" y="1977"/>
                  </a:cubicBezTo>
                  <a:cubicBezTo>
                    <a:pt x="1549" y="2215"/>
                    <a:pt x="1513" y="2477"/>
                    <a:pt x="1513" y="2727"/>
                  </a:cubicBezTo>
                  <a:lnTo>
                    <a:pt x="1513" y="2799"/>
                  </a:lnTo>
                  <a:lnTo>
                    <a:pt x="1513" y="2811"/>
                  </a:lnTo>
                  <a:lnTo>
                    <a:pt x="1513" y="2835"/>
                  </a:lnTo>
                  <a:lnTo>
                    <a:pt x="1513" y="2870"/>
                  </a:lnTo>
                  <a:lnTo>
                    <a:pt x="1513" y="2906"/>
                  </a:lnTo>
                  <a:lnTo>
                    <a:pt x="1513" y="2954"/>
                  </a:lnTo>
                  <a:lnTo>
                    <a:pt x="1513" y="2977"/>
                  </a:lnTo>
                  <a:lnTo>
                    <a:pt x="1513" y="3025"/>
                  </a:lnTo>
                  <a:lnTo>
                    <a:pt x="1513" y="3049"/>
                  </a:lnTo>
                  <a:lnTo>
                    <a:pt x="1513" y="3097"/>
                  </a:lnTo>
                  <a:lnTo>
                    <a:pt x="1513" y="3132"/>
                  </a:lnTo>
                  <a:lnTo>
                    <a:pt x="1513" y="3168"/>
                  </a:lnTo>
                  <a:lnTo>
                    <a:pt x="1513" y="3204"/>
                  </a:lnTo>
                  <a:lnTo>
                    <a:pt x="1513" y="3251"/>
                  </a:lnTo>
                  <a:lnTo>
                    <a:pt x="1513" y="3275"/>
                  </a:lnTo>
                  <a:cubicBezTo>
                    <a:pt x="1513" y="3287"/>
                    <a:pt x="1513" y="3311"/>
                    <a:pt x="1537" y="3323"/>
                  </a:cubicBezTo>
                  <a:lnTo>
                    <a:pt x="1537" y="3335"/>
                  </a:lnTo>
                  <a:lnTo>
                    <a:pt x="1537" y="3347"/>
                  </a:lnTo>
                  <a:cubicBezTo>
                    <a:pt x="1537" y="3370"/>
                    <a:pt x="1537" y="3382"/>
                    <a:pt x="1549" y="3394"/>
                  </a:cubicBezTo>
                  <a:lnTo>
                    <a:pt x="1549" y="3430"/>
                  </a:lnTo>
                  <a:cubicBezTo>
                    <a:pt x="1549" y="3442"/>
                    <a:pt x="1560" y="3454"/>
                    <a:pt x="1560" y="3489"/>
                  </a:cubicBezTo>
                  <a:lnTo>
                    <a:pt x="1560" y="3501"/>
                  </a:lnTo>
                  <a:cubicBezTo>
                    <a:pt x="1560" y="3525"/>
                    <a:pt x="1572" y="3549"/>
                    <a:pt x="1572" y="3573"/>
                  </a:cubicBezTo>
                  <a:lnTo>
                    <a:pt x="1572" y="3585"/>
                  </a:lnTo>
                  <a:cubicBezTo>
                    <a:pt x="1572" y="3609"/>
                    <a:pt x="1596" y="3620"/>
                    <a:pt x="1596" y="3632"/>
                  </a:cubicBezTo>
                  <a:lnTo>
                    <a:pt x="1596" y="3644"/>
                  </a:lnTo>
                  <a:lnTo>
                    <a:pt x="1596" y="3668"/>
                  </a:lnTo>
                  <a:cubicBezTo>
                    <a:pt x="1596" y="3680"/>
                    <a:pt x="1608" y="3692"/>
                    <a:pt x="1608" y="3704"/>
                  </a:cubicBezTo>
                  <a:lnTo>
                    <a:pt x="1608" y="3728"/>
                  </a:lnTo>
                  <a:lnTo>
                    <a:pt x="1608" y="3739"/>
                  </a:lnTo>
                  <a:cubicBezTo>
                    <a:pt x="1608" y="3751"/>
                    <a:pt x="1620" y="3763"/>
                    <a:pt x="1620" y="3787"/>
                  </a:cubicBezTo>
                  <a:cubicBezTo>
                    <a:pt x="1620" y="3799"/>
                    <a:pt x="1632" y="3799"/>
                    <a:pt x="1632" y="3811"/>
                  </a:cubicBezTo>
                  <a:cubicBezTo>
                    <a:pt x="1632" y="3823"/>
                    <a:pt x="1656" y="3847"/>
                    <a:pt x="1656" y="3847"/>
                  </a:cubicBezTo>
                  <a:cubicBezTo>
                    <a:pt x="1656" y="3859"/>
                    <a:pt x="1656" y="3859"/>
                    <a:pt x="1668" y="3870"/>
                  </a:cubicBezTo>
                  <a:cubicBezTo>
                    <a:pt x="1668" y="3882"/>
                    <a:pt x="1680" y="3906"/>
                    <a:pt x="1680" y="3906"/>
                  </a:cubicBezTo>
                  <a:cubicBezTo>
                    <a:pt x="1680" y="3918"/>
                    <a:pt x="1691" y="3918"/>
                    <a:pt x="1691" y="3930"/>
                  </a:cubicBezTo>
                  <a:cubicBezTo>
                    <a:pt x="1691" y="3942"/>
                    <a:pt x="1715" y="3966"/>
                    <a:pt x="1715" y="3966"/>
                  </a:cubicBezTo>
                  <a:lnTo>
                    <a:pt x="1727" y="3990"/>
                  </a:lnTo>
                  <a:cubicBezTo>
                    <a:pt x="1727" y="4001"/>
                    <a:pt x="1739" y="4025"/>
                    <a:pt x="1739" y="4025"/>
                  </a:cubicBezTo>
                  <a:cubicBezTo>
                    <a:pt x="1739" y="4025"/>
                    <a:pt x="1739" y="4037"/>
                    <a:pt x="1751" y="4037"/>
                  </a:cubicBezTo>
                  <a:cubicBezTo>
                    <a:pt x="1751" y="4049"/>
                    <a:pt x="1775" y="4061"/>
                    <a:pt x="1775" y="4061"/>
                  </a:cubicBezTo>
                  <a:cubicBezTo>
                    <a:pt x="1775" y="4061"/>
                    <a:pt x="1775" y="4085"/>
                    <a:pt x="1787" y="4085"/>
                  </a:cubicBezTo>
                  <a:cubicBezTo>
                    <a:pt x="1799" y="4097"/>
                    <a:pt x="1799" y="4109"/>
                    <a:pt x="1811" y="4120"/>
                  </a:cubicBezTo>
                  <a:lnTo>
                    <a:pt x="1834" y="4144"/>
                  </a:lnTo>
                  <a:cubicBezTo>
                    <a:pt x="1846" y="4156"/>
                    <a:pt x="1858" y="4180"/>
                    <a:pt x="1858" y="4204"/>
                  </a:cubicBezTo>
                  <a:lnTo>
                    <a:pt x="1858" y="4216"/>
                  </a:lnTo>
                  <a:cubicBezTo>
                    <a:pt x="1870" y="4228"/>
                    <a:pt x="1870" y="4240"/>
                    <a:pt x="1894" y="4263"/>
                  </a:cubicBezTo>
                  <a:lnTo>
                    <a:pt x="1906" y="4287"/>
                  </a:lnTo>
                  <a:cubicBezTo>
                    <a:pt x="1918" y="4299"/>
                    <a:pt x="1918" y="4323"/>
                    <a:pt x="1930" y="4323"/>
                  </a:cubicBezTo>
                  <a:lnTo>
                    <a:pt x="1953" y="4335"/>
                  </a:lnTo>
                  <a:cubicBezTo>
                    <a:pt x="1965" y="4347"/>
                    <a:pt x="1965" y="4359"/>
                    <a:pt x="1977" y="4359"/>
                  </a:cubicBezTo>
                  <a:cubicBezTo>
                    <a:pt x="1977" y="4382"/>
                    <a:pt x="1989" y="4382"/>
                    <a:pt x="1989" y="4394"/>
                  </a:cubicBezTo>
                  <a:lnTo>
                    <a:pt x="2025" y="4418"/>
                  </a:lnTo>
                  <a:lnTo>
                    <a:pt x="2037" y="4442"/>
                  </a:lnTo>
                  <a:lnTo>
                    <a:pt x="2072" y="4466"/>
                  </a:lnTo>
                  <a:cubicBezTo>
                    <a:pt x="2072" y="4478"/>
                    <a:pt x="2084" y="4478"/>
                    <a:pt x="2084" y="4501"/>
                  </a:cubicBezTo>
                  <a:lnTo>
                    <a:pt x="2108" y="4525"/>
                  </a:lnTo>
                  <a:cubicBezTo>
                    <a:pt x="2108" y="4537"/>
                    <a:pt x="2132" y="4537"/>
                    <a:pt x="2132" y="4537"/>
                  </a:cubicBezTo>
                  <a:lnTo>
                    <a:pt x="2156" y="4573"/>
                  </a:lnTo>
                  <a:lnTo>
                    <a:pt x="2168" y="4585"/>
                  </a:lnTo>
                  <a:lnTo>
                    <a:pt x="2203" y="4621"/>
                  </a:lnTo>
                  <a:lnTo>
                    <a:pt x="2215" y="4632"/>
                  </a:lnTo>
                  <a:lnTo>
                    <a:pt x="2251" y="4656"/>
                  </a:lnTo>
                  <a:lnTo>
                    <a:pt x="2263" y="4680"/>
                  </a:lnTo>
                  <a:lnTo>
                    <a:pt x="2311" y="4716"/>
                  </a:lnTo>
                  <a:lnTo>
                    <a:pt x="2346" y="4763"/>
                  </a:lnTo>
                  <a:cubicBezTo>
                    <a:pt x="2382" y="4775"/>
                    <a:pt x="2406" y="4811"/>
                    <a:pt x="2430" y="4823"/>
                  </a:cubicBezTo>
                  <a:lnTo>
                    <a:pt x="2406" y="4835"/>
                  </a:lnTo>
                  <a:cubicBezTo>
                    <a:pt x="2287" y="4811"/>
                    <a:pt x="2156" y="4811"/>
                    <a:pt x="2025" y="4811"/>
                  </a:cubicBezTo>
                  <a:cubicBezTo>
                    <a:pt x="906" y="4811"/>
                    <a:pt x="1" y="5716"/>
                    <a:pt x="1" y="6835"/>
                  </a:cubicBezTo>
                  <a:cubicBezTo>
                    <a:pt x="1" y="7954"/>
                    <a:pt x="906" y="8859"/>
                    <a:pt x="2025" y="8859"/>
                  </a:cubicBezTo>
                  <a:lnTo>
                    <a:pt x="8633" y="8859"/>
                  </a:lnTo>
                  <a:cubicBezTo>
                    <a:pt x="8740" y="8859"/>
                    <a:pt x="8823" y="8764"/>
                    <a:pt x="8823" y="8669"/>
                  </a:cubicBezTo>
                  <a:cubicBezTo>
                    <a:pt x="9002" y="8573"/>
                    <a:pt x="8919" y="8490"/>
                    <a:pt x="8811" y="8490"/>
                  </a:cubicBezTo>
                  <a:lnTo>
                    <a:pt x="2203" y="8490"/>
                  </a:lnTo>
                  <a:cubicBezTo>
                    <a:pt x="1299" y="8490"/>
                    <a:pt x="560" y="7752"/>
                    <a:pt x="560" y="6847"/>
                  </a:cubicBezTo>
                  <a:cubicBezTo>
                    <a:pt x="560" y="5942"/>
                    <a:pt x="1299" y="5216"/>
                    <a:pt x="2203" y="5216"/>
                  </a:cubicBezTo>
                  <a:cubicBezTo>
                    <a:pt x="2334" y="5216"/>
                    <a:pt x="2489" y="5228"/>
                    <a:pt x="2620" y="5275"/>
                  </a:cubicBezTo>
                  <a:cubicBezTo>
                    <a:pt x="2629" y="5277"/>
                    <a:pt x="2639" y="5278"/>
                    <a:pt x="2649" y="5278"/>
                  </a:cubicBezTo>
                  <a:cubicBezTo>
                    <a:pt x="2715" y="5278"/>
                    <a:pt x="2791" y="5244"/>
                    <a:pt x="2823" y="5192"/>
                  </a:cubicBezTo>
                  <a:cubicBezTo>
                    <a:pt x="2882" y="5109"/>
                    <a:pt x="2954" y="5037"/>
                    <a:pt x="3037" y="4978"/>
                  </a:cubicBezTo>
                  <a:cubicBezTo>
                    <a:pt x="3049" y="4954"/>
                    <a:pt x="3061" y="4942"/>
                    <a:pt x="3096" y="4930"/>
                  </a:cubicBezTo>
                  <a:lnTo>
                    <a:pt x="3108" y="4930"/>
                  </a:lnTo>
                  <a:cubicBezTo>
                    <a:pt x="3120" y="4918"/>
                    <a:pt x="3132" y="4894"/>
                    <a:pt x="3168" y="4882"/>
                  </a:cubicBezTo>
                  <a:cubicBezTo>
                    <a:pt x="3215" y="4859"/>
                    <a:pt x="3251" y="4823"/>
                    <a:pt x="3299" y="4811"/>
                  </a:cubicBezTo>
                  <a:cubicBezTo>
                    <a:pt x="3311" y="4799"/>
                    <a:pt x="3346" y="4799"/>
                    <a:pt x="3358" y="4775"/>
                  </a:cubicBezTo>
                  <a:cubicBezTo>
                    <a:pt x="3406" y="4763"/>
                    <a:pt x="3454" y="4740"/>
                    <a:pt x="3489" y="4716"/>
                  </a:cubicBezTo>
                  <a:cubicBezTo>
                    <a:pt x="3513" y="4716"/>
                    <a:pt x="3537" y="4704"/>
                    <a:pt x="3549" y="4704"/>
                  </a:cubicBezTo>
                  <a:lnTo>
                    <a:pt x="3573" y="4704"/>
                  </a:lnTo>
                  <a:cubicBezTo>
                    <a:pt x="3585" y="4704"/>
                    <a:pt x="3608" y="4692"/>
                    <a:pt x="3632" y="4692"/>
                  </a:cubicBezTo>
                  <a:lnTo>
                    <a:pt x="3930" y="4692"/>
                  </a:lnTo>
                  <a:cubicBezTo>
                    <a:pt x="3989" y="4692"/>
                    <a:pt x="4025" y="4704"/>
                    <a:pt x="4085" y="4704"/>
                  </a:cubicBezTo>
                  <a:cubicBezTo>
                    <a:pt x="4120" y="4704"/>
                    <a:pt x="4132" y="4716"/>
                    <a:pt x="4168" y="4716"/>
                  </a:cubicBezTo>
                  <a:lnTo>
                    <a:pt x="4180" y="4716"/>
                  </a:lnTo>
                  <a:cubicBezTo>
                    <a:pt x="4204" y="4716"/>
                    <a:pt x="4227" y="4740"/>
                    <a:pt x="4251" y="4740"/>
                  </a:cubicBezTo>
                  <a:lnTo>
                    <a:pt x="4394" y="4740"/>
                  </a:lnTo>
                  <a:cubicBezTo>
                    <a:pt x="4394" y="4740"/>
                    <a:pt x="4406" y="4740"/>
                    <a:pt x="4406" y="4716"/>
                  </a:cubicBezTo>
                  <a:lnTo>
                    <a:pt x="4454" y="4680"/>
                  </a:lnTo>
                  <a:cubicBezTo>
                    <a:pt x="4478" y="4644"/>
                    <a:pt x="4489" y="4621"/>
                    <a:pt x="4489" y="4585"/>
                  </a:cubicBezTo>
                  <a:cubicBezTo>
                    <a:pt x="4489" y="4561"/>
                    <a:pt x="4513" y="4525"/>
                    <a:pt x="4513" y="4513"/>
                  </a:cubicBezTo>
                  <a:cubicBezTo>
                    <a:pt x="4513" y="4501"/>
                    <a:pt x="4525" y="4478"/>
                    <a:pt x="4525" y="4466"/>
                  </a:cubicBezTo>
                  <a:cubicBezTo>
                    <a:pt x="4525" y="4454"/>
                    <a:pt x="4525" y="4442"/>
                    <a:pt x="4537" y="4418"/>
                  </a:cubicBezTo>
                  <a:cubicBezTo>
                    <a:pt x="4537" y="4406"/>
                    <a:pt x="4549" y="4382"/>
                    <a:pt x="4549" y="4359"/>
                  </a:cubicBezTo>
                  <a:lnTo>
                    <a:pt x="4549" y="4347"/>
                  </a:lnTo>
                  <a:cubicBezTo>
                    <a:pt x="4811" y="3609"/>
                    <a:pt x="5442" y="3049"/>
                    <a:pt x="6216" y="2894"/>
                  </a:cubicBezTo>
                  <a:lnTo>
                    <a:pt x="6240" y="2894"/>
                  </a:lnTo>
                  <a:cubicBezTo>
                    <a:pt x="6371" y="2858"/>
                    <a:pt x="6513" y="2847"/>
                    <a:pt x="6668" y="2847"/>
                  </a:cubicBezTo>
                  <a:lnTo>
                    <a:pt x="6799" y="2847"/>
                  </a:lnTo>
                  <a:cubicBezTo>
                    <a:pt x="7228" y="2870"/>
                    <a:pt x="7633" y="3013"/>
                    <a:pt x="7978" y="3263"/>
                  </a:cubicBezTo>
                  <a:cubicBezTo>
                    <a:pt x="8012" y="3287"/>
                    <a:pt x="8051" y="3300"/>
                    <a:pt x="8090" y="3300"/>
                  </a:cubicBezTo>
                  <a:cubicBezTo>
                    <a:pt x="8148" y="3300"/>
                    <a:pt x="8204" y="3272"/>
                    <a:pt x="8240" y="3216"/>
                  </a:cubicBezTo>
                  <a:cubicBezTo>
                    <a:pt x="8299" y="3132"/>
                    <a:pt x="8288" y="3013"/>
                    <a:pt x="8204" y="2954"/>
                  </a:cubicBezTo>
                  <a:cubicBezTo>
                    <a:pt x="7847" y="2680"/>
                    <a:pt x="7430" y="2513"/>
                    <a:pt x="6978" y="2477"/>
                  </a:cubicBezTo>
                  <a:cubicBezTo>
                    <a:pt x="6966" y="2311"/>
                    <a:pt x="6930" y="2132"/>
                    <a:pt x="6894" y="1977"/>
                  </a:cubicBezTo>
                  <a:cubicBezTo>
                    <a:pt x="6728" y="1418"/>
                    <a:pt x="6371" y="894"/>
                    <a:pt x="5894" y="537"/>
                  </a:cubicBezTo>
                  <a:cubicBezTo>
                    <a:pt x="5418" y="180"/>
                    <a:pt x="4847" y="1"/>
                    <a:pt x="425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61"/>
            <p:cNvSpPr/>
            <p:nvPr/>
          </p:nvSpPr>
          <p:spPr>
            <a:xfrm>
              <a:off x="1670026" y="3377672"/>
              <a:ext cx="104760" cy="175256"/>
            </a:xfrm>
            <a:custGeom>
              <a:rect b="b" l="l" r="r" t="t"/>
              <a:pathLst>
                <a:path extrusionOk="0" h="5519" w="3299">
                  <a:moveTo>
                    <a:pt x="210" y="0"/>
                  </a:moveTo>
                  <a:cubicBezTo>
                    <a:pt x="169" y="0"/>
                    <a:pt x="128" y="15"/>
                    <a:pt x="96" y="41"/>
                  </a:cubicBezTo>
                  <a:cubicBezTo>
                    <a:pt x="1" y="113"/>
                    <a:pt x="1" y="232"/>
                    <a:pt x="60" y="303"/>
                  </a:cubicBezTo>
                  <a:cubicBezTo>
                    <a:pt x="394" y="708"/>
                    <a:pt x="572" y="1196"/>
                    <a:pt x="572" y="1720"/>
                  </a:cubicBezTo>
                  <a:lnTo>
                    <a:pt x="572" y="1780"/>
                  </a:lnTo>
                  <a:lnTo>
                    <a:pt x="572" y="1791"/>
                  </a:lnTo>
                  <a:cubicBezTo>
                    <a:pt x="572" y="1851"/>
                    <a:pt x="596" y="1910"/>
                    <a:pt x="644" y="1958"/>
                  </a:cubicBezTo>
                  <a:cubicBezTo>
                    <a:pt x="676" y="1990"/>
                    <a:pt x="718" y="2000"/>
                    <a:pt x="760" y="2000"/>
                  </a:cubicBezTo>
                  <a:cubicBezTo>
                    <a:pt x="781" y="2000"/>
                    <a:pt x="803" y="1998"/>
                    <a:pt x="822" y="1994"/>
                  </a:cubicBezTo>
                  <a:cubicBezTo>
                    <a:pt x="977" y="1946"/>
                    <a:pt x="1132" y="1922"/>
                    <a:pt x="1299" y="1922"/>
                  </a:cubicBezTo>
                  <a:cubicBezTo>
                    <a:pt x="2192" y="1922"/>
                    <a:pt x="2906" y="2649"/>
                    <a:pt x="2906" y="3530"/>
                  </a:cubicBezTo>
                  <a:cubicBezTo>
                    <a:pt x="2906" y="4423"/>
                    <a:pt x="2180" y="5125"/>
                    <a:pt x="1299" y="5125"/>
                  </a:cubicBezTo>
                  <a:lnTo>
                    <a:pt x="1168" y="5125"/>
                  </a:lnTo>
                  <a:cubicBezTo>
                    <a:pt x="1061" y="5125"/>
                    <a:pt x="977" y="5220"/>
                    <a:pt x="977" y="5328"/>
                  </a:cubicBezTo>
                  <a:cubicBezTo>
                    <a:pt x="977" y="5423"/>
                    <a:pt x="1061" y="5518"/>
                    <a:pt x="1168" y="5518"/>
                  </a:cubicBezTo>
                  <a:lnTo>
                    <a:pt x="1299" y="5518"/>
                  </a:lnTo>
                  <a:cubicBezTo>
                    <a:pt x="2394" y="5518"/>
                    <a:pt x="3287" y="4625"/>
                    <a:pt x="3287" y="3518"/>
                  </a:cubicBezTo>
                  <a:cubicBezTo>
                    <a:pt x="3299" y="2422"/>
                    <a:pt x="2406" y="1529"/>
                    <a:pt x="1299" y="1529"/>
                  </a:cubicBezTo>
                  <a:cubicBezTo>
                    <a:pt x="1180" y="1529"/>
                    <a:pt x="1061" y="1541"/>
                    <a:pt x="942" y="1565"/>
                  </a:cubicBezTo>
                  <a:cubicBezTo>
                    <a:pt x="918" y="1029"/>
                    <a:pt x="703" y="494"/>
                    <a:pt x="358" y="77"/>
                  </a:cubicBezTo>
                  <a:cubicBezTo>
                    <a:pt x="318" y="24"/>
                    <a:pt x="263" y="0"/>
                    <a:pt x="2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6" name="Google Shape;676;p61"/>
          <p:cNvGrpSpPr/>
          <p:nvPr/>
        </p:nvGrpSpPr>
        <p:grpSpPr>
          <a:xfrm>
            <a:off x="5522154" y="2869977"/>
            <a:ext cx="281057" cy="271958"/>
            <a:chOff x="1954741" y="3212419"/>
            <a:chExt cx="366389" cy="354481"/>
          </a:xfrm>
        </p:grpSpPr>
        <p:sp>
          <p:nvSpPr>
            <p:cNvPr id="677" name="Google Shape;677;p61"/>
            <p:cNvSpPr/>
            <p:nvPr/>
          </p:nvSpPr>
          <p:spPr>
            <a:xfrm>
              <a:off x="1964204" y="3212419"/>
              <a:ext cx="356926" cy="354481"/>
            </a:xfrm>
            <a:custGeom>
              <a:rect b="b" l="l" r="r" t="t"/>
              <a:pathLst>
                <a:path extrusionOk="0" h="11163" w="11240">
                  <a:moveTo>
                    <a:pt x="3618" y="1"/>
                  </a:moveTo>
                  <a:cubicBezTo>
                    <a:pt x="3546" y="1"/>
                    <a:pt x="3474" y="18"/>
                    <a:pt x="3405" y="54"/>
                  </a:cubicBezTo>
                  <a:cubicBezTo>
                    <a:pt x="2405" y="507"/>
                    <a:pt x="1560" y="1245"/>
                    <a:pt x="953" y="2161"/>
                  </a:cubicBezTo>
                  <a:cubicBezTo>
                    <a:pt x="321" y="3114"/>
                    <a:pt x="0" y="4221"/>
                    <a:pt x="0" y="5352"/>
                  </a:cubicBezTo>
                  <a:cubicBezTo>
                    <a:pt x="0" y="8567"/>
                    <a:pt x="2619" y="11163"/>
                    <a:pt x="5822" y="11163"/>
                  </a:cubicBezTo>
                  <a:cubicBezTo>
                    <a:pt x="6953" y="11163"/>
                    <a:pt x="8061" y="10841"/>
                    <a:pt x="9001" y="10222"/>
                  </a:cubicBezTo>
                  <a:cubicBezTo>
                    <a:pt x="9930" y="9603"/>
                    <a:pt x="10656" y="8758"/>
                    <a:pt x="11120" y="7757"/>
                  </a:cubicBezTo>
                  <a:cubicBezTo>
                    <a:pt x="11240" y="7567"/>
                    <a:pt x="11180" y="7317"/>
                    <a:pt x="11001" y="7186"/>
                  </a:cubicBezTo>
                  <a:cubicBezTo>
                    <a:pt x="10912" y="7109"/>
                    <a:pt x="10802" y="7070"/>
                    <a:pt x="10692" y="7070"/>
                  </a:cubicBezTo>
                  <a:cubicBezTo>
                    <a:pt x="10582" y="7070"/>
                    <a:pt x="10472" y="7109"/>
                    <a:pt x="10382" y="7186"/>
                  </a:cubicBezTo>
                  <a:cubicBezTo>
                    <a:pt x="9585" y="7793"/>
                    <a:pt x="8632" y="8115"/>
                    <a:pt x="7632" y="8115"/>
                  </a:cubicBezTo>
                  <a:cubicBezTo>
                    <a:pt x="7370" y="8115"/>
                    <a:pt x="7084" y="8091"/>
                    <a:pt x="6810" y="8043"/>
                  </a:cubicBezTo>
                  <a:cubicBezTo>
                    <a:pt x="6802" y="8042"/>
                    <a:pt x="6794" y="8042"/>
                    <a:pt x="6786" y="8042"/>
                  </a:cubicBezTo>
                  <a:cubicBezTo>
                    <a:pt x="6698" y="8042"/>
                    <a:pt x="6607" y="8101"/>
                    <a:pt x="6596" y="8210"/>
                  </a:cubicBezTo>
                  <a:cubicBezTo>
                    <a:pt x="6572" y="8317"/>
                    <a:pt x="6632" y="8412"/>
                    <a:pt x="6751" y="8436"/>
                  </a:cubicBezTo>
                  <a:cubicBezTo>
                    <a:pt x="7049" y="8484"/>
                    <a:pt x="7346" y="8508"/>
                    <a:pt x="7632" y="8508"/>
                  </a:cubicBezTo>
                  <a:cubicBezTo>
                    <a:pt x="8715" y="8508"/>
                    <a:pt x="9763" y="8150"/>
                    <a:pt x="10620" y="7495"/>
                  </a:cubicBezTo>
                  <a:cubicBezTo>
                    <a:pt x="10644" y="7478"/>
                    <a:pt x="10668" y="7469"/>
                    <a:pt x="10689" y="7469"/>
                  </a:cubicBezTo>
                  <a:cubicBezTo>
                    <a:pt x="10710" y="7469"/>
                    <a:pt x="10728" y="7478"/>
                    <a:pt x="10739" y="7495"/>
                  </a:cubicBezTo>
                  <a:cubicBezTo>
                    <a:pt x="10775" y="7519"/>
                    <a:pt x="10787" y="7567"/>
                    <a:pt x="10775" y="7615"/>
                  </a:cubicBezTo>
                  <a:cubicBezTo>
                    <a:pt x="10347" y="8543"/>
                    <a:pt x="9668" y="9341"/>
                    <a:pt x="8811" y="9901"/>
                  </a:cubicBezTo>
                  <a:cubicBezTo>
                    <a:pt x="7930" y="10484"/>
                    <a:pt x="6906" y="10782"/>
                    <a:pt x="5834" y="10782"/>
                  </a:cubicBezTo>
                  <a:cubicBezTo>
                    <a:pt x="2846" y="10782"/>
                    <a:pt x="405" y="8341"/>
                    <a:pt x="405" y="5352"/>
                  </a:cubicBezTo>
                  <a:cubicBezTo>
                    <a:pt x="405" y="4293"/>
                    <a:pt x="714" y="3269"/>
                    <a:pt x="1274" y="2376"/>
                  </a:cubicBezTo>
                  <a:cubicBezTo>
                    <a:pt x="1845" y="1507"/>
                    <a:pt x="2631" y="828"/>
                    <a:pt x="3572" y="411"/>
                  </a:cubicBezTo>
                  <a:cubicBezTo>
                    <a:pt x="3592" y="401"/>
                    <a:pt x="3609" y="396"/>
                    <a:pt x="3626" y="396"/>
                  </a:cubicBezTo>
                  <a:cubicBezTo>
                    <a:pt x="3649" y="396"/>
                    <a:pt x="3670" y="407"/>
                    <a:pt x="3691" y="435"/>
                  </a:cubicBezTo>
                  <a:cubicBezTo>
                    <a:pt x="3715" y="471"/>
                    <a:pt x="3715" y="530"/>
                    <a:pt x="3691" y="554"/>
                  </a:cubicBezTo>
                  <a:cubicBezTo>
                    <a:pt x="3036" y="1423"/>
                    <a:pt x="2679" y="2459"/>
                    <a:pt x="2679" y="3543"/>
                  </a:cubicBezTo>
                  <a:cubicBezTo>
                    <a:pt x="2679" y="4602"/>
                    <a:pt x="3000" y="5614"/>
                    <a:pt x="3631" y="6460"/>
                  </a:cubicBezTo>
                  <a:cubicBezTo>
                    <a:pt x="4239" y="7293"/>
                    <a:pt x="5084" y="7912"/>
                    <a:pt x="6060" y="8234"/>
                  </a:cubicBezTo>
                  <a:cubicBezTo>
                    <a:pt x="6081" y="8242"/>
                    <a:pt x="6103" y="8245"/>
                    <a:pt x="6124" y="8245"/>
                  </a:cubicBezTo>
                  <a:cubicBezTo>
                    <a:pt x="6200" y="8245"/>
                    <a:pt x="6273" y="8198"/>
                    <a:pt x="6310" y="8115"/>
                  </a:cubicBezTo>
                  <a:cubicBezTo>
                    <a:pt x="6334" y="8007"/>
                    <a:pt x="6287" y="7912"/>
                    <a:pt x="6191" y="7865"/>
                  </a:cubicBezTo>
                  <a:cubicBezTo>
                    <a:pt x="4322" y="7257"/>
                    <a:pt x="3060" y="5507"/>
                    <a:pt x="3060" y="3543"/>
                  </a:cubicBezTo>
                  <a:cubicBezTo>
                    <a:pt x="3060" y="2531"/>
                    <a:pt x="3393" y="1578"/>
                    <a:pt x="4001" y="792"/>
                  </a:cubicBezTo>
                  <a:cubicBezTo>
                    <a:pt x="4131" y="614"/>
                    <a:pt x="4131" y="364"/>
                    <a:pt x="4001" y="185"/>
                  </a:cubicBezTo>
                  <a:cubicBezTo>
                    <a:pt x="3898" y="67"/>
                    <a:pt x="3759" y="1"/>
                    <a:pt x="361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61"/>
            <p:cNvSpPr/>
            <p:nvPr/>
          </p:nvSpPr>
          <p:spPr>
            <a:xfrm>
              <a:off x="2127520" y="3279898"/>
              <a:ext cx="77546" cy="77546"/>
            </a:xfrm>
            <a:custGeom>
              <a:rect b="b" l="l" r="r" t="t"/>
              <a:pathLst>
                <a:path extrusionOk="0" h="2442" w="2442">
                  <a:moveTo>
                    <a:pt x="1239" y="846"/>
                  </a:moveTo>
                  <a:cubicBezTo>
                    <a:pt x="1334" y="989"/>
                    <a:pt x="1465" y="1108"/>
                    <a:pt x="1608" y="1215"/>
                  </a:cubicBezTo>
                  <a:cubicBezTo>
                    <a:pt x="1465" y="1310"/>
                    <a:pt x="1346" y="1441"/>
                    <a:pt x="1239" y="1584"/>
                  </a:cubicBezTo>
                  <a:cubicBezTo>
                    <a:pt x="1155" y="1441"/>
                    <a:pt x="1013" y="1322"/>
                    <a:pt x="870" y="1215"/>
                  </a:cubicBezTo>
                  <a:cubicBezTo>
                    <a:pt x="1013" y="1108"/>
                    <a:pt x="1155" y="989"/>
                    <a:pt x="1239" y="846"/>
                  </a:cubicBezTo>
                  <a:close/>
                  <a:moveTo>
                    <a:pt x="1227" y="1"/>
                  </a:moveTo>
                  <a:cubicBezTo>
                    <a:pt x="1120" y="1"/>
                    <a:pt x="1036" y="84"/>
                    <a:pt x="1036" y="191"/>
                  </a:cubicBezTo>
                  <a:cubicBezTo>
                    <a:pt x="1036" y="656"/>
                    <a:pt x="655" y="1025"/>
                    <a:pt x="203" y="1025"/>
                  </a:cubicBezTo>
                  <a:cubicBezTo>
                    <a:pt x="96" y="1025"/>
                    <a:pt x="1" y="1108"/>
                    <a:pt x="1" y="1215"/>
                  </a:cubicBezTo>
                  <a:cubicBezTo>
                    <a:pt x="1" y="1322"/>
                    <a:pt x="96" y="1406"/>
                    <a:pt x="203" y="1406"/>
                  </a:cubicBezTo>
                  <a:cubicBezTo>
                    <a:pt x="655" y="1406"/>
                    <a:pt x="1036" y="1787"/>
                    <a:pt x="1036" y="2239"/>
                  </a:cubicBezTo>
                  <a:cubicBezTo>
                    <a:pt x="1036" y="2346"/>
                    <a:pt x="1120" y="2442"/>
                    <a:pt x="1227" y="2442"/>
                  </a:cubicBezTo>
                  <a:cubicBezTo>
                    <a:pt x="1334" y="2442"/>
                    <a:pt x="1417" y="2346"/>
                    <a:pt x="1417" y="2239"/>
                  </a:cubicBezTo>
                  <a:cubicBezTo>
                    <a:pt x="1417" y="1787"/>
                    <a:pt x="1786" y="1406"/>
                    <a:pt x="2251" y="1406"/>
                  </a:cubicBezTo>
                  <a:cubicBezTo>
                    <a:pt x="2358" y="1406"/>
                    <a:pt x="2441" y="1322"/>
                    <a:pt x="2441" y="1215"/>
                  </a:cubicBezTo>
                  <a:cubicBezTo>
                    <a:pt x="2441" y="1108"/>
                    <a:pt x="2358" y="1025"/>
                    <a:pt x="2251" y="1025"/>
                  </a:cubicBezTo>
                  <a:cubicBezTo>
                    <a:pt x="1786" y="1025"/>
                    <a:pt x="1417" y="656"/>
                    <a:pt x="1417" y="191"/>
                  </a:cubicBezTo>
                  <a:cubicBezTo>
                    <a:pt x="1417" y="84"/>
                    <a:pt x="1334" y="1"/>
                    <a:pt x="122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61"/>
            <p:cNvSpPr/>
            <p:nvPr/>
          </p:nvSpPr>
          <p:spPr>
            <a:xfrm>
              <a:off x="2202747" y="3365732"/>
              <a:ext cx="38995" cy="38963"/>
            </a:xfrm>
            <a:custGeom>
              <a:rect b="b" l="l" r="r" t="t"/>
              <a:pathLst>
                <a:path extrusionOk="0" h="1227" w="1228">
                  <a:moveTo>
                    <a:pt x="608" y="405"/>
                  </a:moveTo>
                  <a:cubicBezTo>
                    <a:pt x="727" y="405"/>
                    <a:pt x="834" y="512"/>
                    <a:pt x="834" y="632"/>
                  </a:cubicBezTo>
                  <a:cubicBezTo>
                    <a:pt x="834" y="739"/>
                    <a:pt x="727" y="846"/>
                    <a:pt x="608" y="846"/>
                  </a:cubicBezTo>
                  <a:cubicBezTo>
                    <a:pt x="489" y="846"/>
                    <a:pt x="394" y="739"/>
                    <a:pt x="394" y="632"/>
                  </a:cubicBezTo>
                  <a:cubicBezTo>
                    <a:pt x="394" y="489"/>
                    <a:pt x="489" y="405"/>
                    <a:pt x="608" y="405"/>
                  </a:cubicBezTo>
                  <a:close/>
                  <a:moveTo>
                    <a:pt x="608" y="0"/>
                  </a:moveTo>
                  <a:cubicBezTo>
                    <a:pt x="275" y="0"/>
                    <a:pt x="1" y="262"/>
                    <a:pt x="1" y="608"/>
                  </a:cubicBezTo>
                  <a:cubicBezTo>
                    <a:pt x="1" y="953"/>
                    <a:pt x="275" y="1227"/>
                    <a:pt x="608" y="1227"/>
                  </a:cubicBezTo>
                  <a:cubicBezTo>
                    <a:pt x="953" y="1227"/>
                    <a:pt x="1227" y="953"/>
                    <a:pt x="1227" y="608"/>
                  </a:cubicBezTo>
                  <a:cubicBezTo>
                    <a:pt x="1227" y="274"/>
                    <a:pt x="953" y="0"/>
                    <a:pt x="6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61"/>
            <p:cNvSpPr/>
            <p:nvPr/>
          </p:nvSpPr>
          <p:spPr>
            <a:xfrm>
              <a:off x="1964553" y="3518473"/>
              <a:ext cx="38995" cy="38614"/>
            </a:xfrm>
            <a:custGeom>
              <a:rect b="b" l="l" r="r" t="t"/>
              <a:pathLst>
                <a:path extrusionOk="0" h="1216" w="1228">
                  <a:moveTo>
                    <a:pt x="608" y="382"/>
                  </a:moveTo>
                  <a:cubicBezTo>
                    <a:pt x="727" y="382"/>
                    <a:pt x="834" y="489"/>
                    <a:pt x="834" y="608"/>
                  </a:cubicBezTo>
                  <a:cubicBezTo>
                    <a:pt x="822" y="727"/>
                    <a:pt x="727" y="834"/>
                    <a:pt x="608" y="834"/>
                  </a:cubicBezTo>
                  <a:cubicBezTo>
                    <a:pt x="489" y="834"/>
                    <a:pt x="394" y="727"/>
                    <a:pt x="394" y="608"/>
                  </a:cubicBezTo>
                  <a:cubicBezTo>
                    <a:pt x="394" y="489"/>
                    <a:pt x="489" y="382"/>
                    <a:pt x="608" y="382"/>
                  </a:cubicBezTo>
                  <a:close/>
                  <a:moveTo>
                    <a:pt x="608" y="1"/>
                  </a:moveTo>
                  <a:cubicBezTo>
                    <a:pt x="275" y="1"/>
                    <a:pt x="1" y="263"/>
                    <a:pt x="1" y="608"/>
                  </a:cubicBezTo>
                  <a:cubicBezTo>
                    <a:pt x="1" y="953"/>
                    <a:pt x="275" y="1215"/>
                    <a:pt x="608" y="1215"/>
                  </a:cubicBezTo>
                  <a:cubicBezTo>
                    <a:pt x="953" y="1215"/>
                    <a:pt x="1227" y="953"/>
                    <a:pt x="1227" y="608"/>
                  </a:cubicBezTo>
                  <a:cubicBezTo>
                    <a:pt x="1227" y="263"/>
                    <a:pt x="942" y="1"/>
                    <a:pt x="60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61"/>
            <p:cNvSpPr/>
            <p:nvPr/>
          </p:nvSpPr>
          <p:spPr>
            <a:xfrm>
              <a:off x="2158894" y="3385007"/>
              <a:ext cx="15909" cy="16290"/>
            </a:xfrm>
            <a:custGeom>
              <a:rect b="b" l="l" r="r" t="t"/>
              <a:pathLst>
                <a:path extrusionOk="0" h="513" w="501">
                  <a:moveTo>
                    <a:pt x="251" y="1"/>
                  </a:moveTo>
                  <a:cubicBezTo>
                    <a:pt x="108" y="1"/>
                    <a:pt x="1" y="120"/>
                    <a:pt x="1" y="263"/>
                  </a:cubicBezTo>
                  <a:cubicBezTo>
                    <a:pt x="1" y="394"/>
                    <a:pt x="108" y="513"/>
                    <a:pt x="251" y="513"/>
                  </a:cubicBezTo>
                  <a:cubicBezTo>
                    <a:pt x="394" y="513"/>
                    <a:pt x="501" y="394"/>
                    <a:pt x="501" y="263"/>
                  </a:cubicBezTo>
                  <a:cubicBezTo>
                    <a:pt x="501" y="120"/>
                    <a:pt x="394" y="1"/>
                    <a:pt x="25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61"/>
            <p:cNvSpPr/>
            <p:nvPr/>
          </p:nvSpPr>
          <p:spPr>
            <a:xfrm>
              <a:off x="1954741" y="3478779"/>
              <a:ext cx="15909" cy="15909"/>
            </a:xfrm>
            <a:custGeom>
              <a:rect b="b" l="l" r="r" t="t"/>
              <a:pathLst>
                <a:path extrusionOk="0" h="501" w="501">
                  <a:moveTo>
                    <a:pt x="250" y="0"/>
                  </a:moveTo>
                  <a:cubicBezTo>
                    <a:pt x="108" y="0"/>
                    <a:pt x="0" y="108"/>
                    <a:pt x="0" y="250"/>
                  </a:cubicBezTo>
                  <a:cubicBezTo>
                    <a:pt x="0" y="393"/>
                    <a:pt x="108" y="501"/>
                    <a:pt x="250" y="501"/>
                  </a:cubicBezTo>
                  <a:cubicBezTo>
                    <a:pt x="393" y="501"/>
                    <a:pt x="500" y="393"/>
                    <a:pt x="500" y="250"/>
                  </a:cubicBezTo>
                  <a:cubicBezTo>
                    <a:pt x="500" y="108"/>
                    <a:pt x="393" y="0"/>
                    <a:pt x="25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61"/>
            <p:cNvSpPr/>
            <p:nvPr/>
          </p:nvSpPr>
          <p:spPr>
            <a:xfrm>
              <a:off x="2208813" y="3264020"/>
              <a:ext cx="16290" cy="16290"/>
            </a:xfrm>
            <a:custGeom>
              <a:rect b="b" l="l" r="r" t="t"/>
              <a:pathLst>
                <a:path extrusionOk="0" h="513" w="513">
                  <a:moveTo>
                    <a:pt x="250" y="1"/>
                  </a:moveTo>
                  <a:cubicBezTo>
                    <a:pt x="119" y="1"/>
                    <a:pt x="0" y="120"/>
                    <a:pt x="0" y="263"/>
                  </a:cubicBezTo>
                  <a:cubicBezTo>
                    <a:pt x="0" y="394"/>
                    <a:pt x="119" y="513"/>
                    <a:pt x="250" y="513"/>
                  </a:cubicBezTo>
                  <a:cubicBezTo>
                    <a:pt x="393" y="513"/>
                    <a:pt x="512" y="394"/>
                    <a:pt x="512" y="263"/>
                  </a:cubicBezTo>
                  <a:cubicBezTo>
                    <a:pt x="512" y="120"/>
                    <a:pt x="393" y="1"/>
                    <a:pt x="25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4" name="Google Shape;684;p61"/>
          <p:cNvGrpSpPr/>
          <p:nvPr/>
        </p:nvGrpSpPr>
        <p:grpSpPr>
          <a:xfrm>
            <a:off x="5082123" y="2869557"/>
            <a:ext cx="286365" cy="272799"/>
            <a:chOff x="3043239" y="3215626"/>
            <a:chExt cx="366008" cy="348670"/>
          </a:xfrm>
        </p:grpSpPr>
        <p:sp>
          <p:nvSpPr>
            <p:cNvPr id="685" name="Google Shape;685;p61"/>
            <p:cNvSpPr/>
            <p:nvPr/>
          </p:nvSpPr>
          <p:spPr>
            <a:xfrm>
              <a:off x="3106749" y="3273198"/>
              <a:ext cx="302498" cy="291098"/>
            </a:xfrm>
            <a:custGeom>
              <a:rect b="b" l="l" r="r" t="t"/>
              <a:pathLst>
                <a:path extrusionOk="0" h="9167" w="9526">
                  <a:moveTo>
                    <a:pt x="4711" y="1"/>
                  </a:moveTo>
                  <a:cubicBezTo>
                    <a:pt x="4689" y="1"/>
                    <a:pt x="4667" y="4"/>
                    <a:pt x="4644" y="9"/>
                  </a:cubicBezTo>
                  <a:cubicBezTo>
                    <a:pt x="4561" y="45"/>
                    <a:pt x="4525" y="140"/>
                    <a:pt x="4561" y="236"/>
                  </a:cubicBezTo>
                  <a:lnTo>
                    <a:pt x="5287" y="1950"/>
                  </a:lnTo>
                  <a:cubicBezTo>
                    <a:pt x="5311" y="2010"/>
                    <a:pt x="5359" y="2033"/>
                    <a:pt x="5418" y="2057"/>
                  </a:cubicBezTo>
                  <a:lnTo>
                    <a:pt x="9026" y="2379"/>
                  </a:lnTo>
                  <a:cubicBezTo>
                    <a:pt x="9097" y="2379"/>
                    <a:pt x="9109" y="2438"/>
                    <a:pt x="9121" y="2474"/>
                  </a:cubicBezTo>
                  <a:cubicBezTo>
                    <a:pt x="9121" y="2498"/>
                    <a:pt x="9145" y="2545"/>
                    <a:pt x="9097" y="2605"/>
                  </a:cubicBezTo>
                  <a:lnTo>
                    <a:pt x="6406" y="4974"/>
                  </a:lnTo>
                  <a:cubicBezTo>
                    <a:pt x="6359" y="5010"/>
                    <a:pt x="6347" y="5070"/>
                    <a:pt x="6347" y="5129"/>
                  </a:cubicBezTo>
                  <a:lnTo>
                    <a:pt x="7133" y="8665"/>
                  </a:lnTo>
                  <a:cubicBezTo>
                    <a:pt x="7144" y="8737"/>
                    <a:pt x="7109" y="8760"/>
                    <a:pt x="7085" y="8784"/>
                  </a:cubicBezTo>
                  <a:cubicBezTo>
                    <a:pt x="7078" y="8791"/>
                    <a:pt x="7053" y="8803"/>
                    <a:pt x="7021" y="8803"/>
                  </a:cubicBezTo>
                  <a:cubicBezTo>
                    <a:pt x="7001" y="8803"/>
                    <a:pt x="6977" y="8798"/>
                    <a:pt x="6954" y="8784"/>
                  </a:cubicBezTo>
                  <a:lnTo>
                    <a:pt x="3846" y="6939"/>
                  </a:lnTo>
                  <a:cubicBezTo>
                    <a:pt x="3817" y="6921"/>
                    <a:pt x="3787" y="6912"/>
                    <a:pt x="3757" y="6912"/>
                  </a:cubicBezTo>
                  <a:cubicBezTo>
                    <a:pt x="3727" y="6912"/>
                    <a:pt x="3698" y="6921"/>
                    <a:pt x="3668" y="6939"/>
                  </a:cubicBezTo>
                  <a:lnTo>
                    <a:pt x="560" y="8784"/>
                  </a:lnTo>
                  <a:cubicBezTo>
                    <a:pt x="535" y="8794"/>
                    <a:pt x="510" y="8798"/>
                    <a:pt x="487" y="8798"/>
                  </a:cubicBezTo>
                  <a:cubicBezTo>
                    <a:pt x="457" y="8798"/>
                    <a:pt x="431" y="8791"/>
                    <a:pt x="417" y="8784"/>
                  </a:cubicBezTo>
                  <a:cubicBezTo>
                    <a:pt x="406" y="8760"/>
                    <a:pt x="358" y="8725"/>
                    <a:pt x="382" y="8665"/>
                  </a:cubicBezTo>
                  <a:lnTo>
                    <a:pt x="798" y="6832"/>
                  </a:lnTo>
                  <a:cubicBezTo>
                    <a:pt x="810" y="6736"/>
                    <a:pt x="763" y="6653"/>
                    <a:pt x="656" y="6641"/>
                  </a:cubicBezTo>
                  <a:cubicBezTo>
                    <a:pt x="641" y="6637"/>
                    <a:pt x="627" y="6635"/>
                    <a:pt x="613" y="6635"/>
                  </a:cubicBezTo>
                  <a:cubicBezTo>
                    <a:pt x="542" y="6635"/>
                    <a:pt x="475" y="6683"/>
                    <a:pt x="465" y="6772"/>
                  </a:cubicBezTo>
                  <a:lnTo>
                    <a:pt x="48" y="8606"/>
                  </a:lnTo>
                  <a:cubicBezTo>
                    <a:pt x="1" y="8784"/>
                    <a:pt x="84" y="8963"/>
                    <a:pt x="227" y="9082"/>
                  </a:cubicBezTo>
                  <a:cubicBezTo>
                    <a:pt x="314" y="9135"/>
                    <a:pt x="412" y="9166"/>
                    <a:pt x="511" y="9166"/>
                  </a:cubicBezTo>
                  <a:cubicBezTo>
                    <a:pt x="588" y="9166"/>
                    <a:pt x="666" y="9147"/>
                    <a:pt x="739" y="9106"/>
                  </a:cubicBezTo>
                  <a:lnTo>
                    <a:pt x="3751" y="7308"/>
                  </a:lnTo>
                  <a:lnTo>
                    <a:pt x="6775" y="9106"/>
                  </a:lnTo>
                  <a:cubicBezTo>
                    <a:pt x="6847" y="9153"/>
                    <a:pt x="6930" y="9165"/>
                    <a:pt x="7013" y="9165"/>
                  </a:cubicBezTo>
                  <a:cubicBezTo>
                    <a:pt x="7109" y="9165"/>
                    <a:pt x="7204" y="9141"/>
                    <a:pt x="7287" y="9082"/>
                  </a:cubicBezTo>
                  <a:cubicBezTo>
                    <a:pt x="7430" y="8975"/>
                    <a:pt x="7502" y="8796"/>
                    <a:pt x="7466" y="8606"/>
                  </a:cubicBezTo>
                  <a:lnTo>
                    <a:pt x="6692" y="5165"/>
                  </a:lnTo>
                  <a:lnTo>
                    <a:pt x="9335" y="2843"/>
                  </a:lnTo>
                  <a:cubicBezTo>
                    <a:pt x="9490" y="2700"/>
                    <a:pt x="9526" y="2533"/>
                    <a:pt x="9466" y="2355"/>
                  </a:cubicBezTo>
                  <a:cubicBezTo>
                    <a:pt x="9407" y="2164"/>
                    <a:pt x="9264" y="2057"/>
                    <a:pt x="9085" y="2033"/>
                  </a:cubicBezTo>
                  <a:lnTo>
                    <a:pt x="5573" y="1712"/>
                  </a:lnTo>
                  <a:lnTo>
                    <a:pt x="4870" y="105"/>
                  </a:lnTo>
                  <a:cubicBezTo>
                    <a:pt x="4843" y="32"/>
                    <a:pt x="4781" y="1"/>
                    <a:pt x="471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61"/>
            <p:cNvSpPr/>
            <p:nvPr/>
          </p:nvSpPr>
          <p:spPr>
            <a:xfrm>
              <a:off x="3043239" y="3215626"/>
              <a:ext cx="209869" cy="255628"/>
            </a:xfrm>
            <a:custGeom>
              <a:rect b="b" l="l" r="r" t="t"/>
              <a:pathLst>
                <a:path extrusionOk="0" h="8050" w="6609">
                  <a:moveTo>
                    <a:pt x="5775" y="1"/>
                  </a:moveTo>
                  <a:cubicBezTo>
                    <a:pt x="5596" y="1"/>
                    <a:pt x="5430" y="96"/>
                    <a:pt x="5358" y="275"/>
                  </a:cubicBezTo>
                  <a:lnTo>
                    <a:pt x="3953" y="3513"/>
                  </a:lnTo>
                  <a:lnTo>
                    <a:pt x="441" y="3835"/>
                  </a:lnTo>
                  <a:cubicBezTo>
                    <a:pt x="262" y="3846"/>
                    <a:pt x="96" y="3965"/>
                    <a:pt x="60" y="4144"/>
                  </a:cubicBezTo>
                  <a:cubicBezTo>
                    <a:pt x="0" y="4323"/>
                    <a:pt x="60" y="4501"/>
                    <a:pt x="191" y="4644"/>
                  </a:cubicBezTo>
                  <a:lnTo>
                    <a:pt x="2834" y="6966"/>
                  </a:lnTo>
                  <a:lnTo>
                    <a:pt x="2632" y="7859"/>
                  </a:lnTo>
                  <a:cubicBezTo>
                    <a:pt x="2608" y="7942"/>
                    <a:pt x="2656" y="8037"/>
                    <a:pt x="2763" y="8049"/>
                  </a:cubicBezTo>
                  <a:lnTo>
                    <a:pt x="2798" y="8049"/>
                  </a:lnTo>
                  <a:cubicBezTo>
                    <a:pt x="2870" y="8049"/>
                    <a:pt x="2941" y="7990"/>
                    <a:pt x="2953" y="7918"/>
                  </a:cubicBezTo>
                  <a:lnTo>
                    <a:pt x="3179" y="6918"/>
                  </a:lnTo>
                  <a:cubicBezTo>
                    <a:pt x="3191" y="6859"/>
                    <a:pt x="3179" y="6799"/>
                    <a:pt x="3120" y="6752"/>
                  </a:cubicBezTo>
                  <a:lnTo>
                    <a:pt x="417" y="4406"/>
                  </a:lnTo>
                  <a:cubicBezTo>
                    <a:pt x="358" y="4358"/>
                    <a:pt x="370" y="4299"/>
                    <a:pt x="381" y="4263"/>
                  </a:cubicBezTo>
                  <a:cubicBezTo>
                    <a:pt x="381" y="4239"/>
                    <a:pt x="417" y="4192"/>
                    <a:pt x="489" y="4180"/>
                  </a:cubicBezTo>
                  <a:lnTo>
                    <a:pt x="4084" y="3846"/>
                  </a:lnTo>
                  <a:cubicBezTo>
                    <a:pt x="4144" y="3846"/>
                    <a:pt x="4203" y="3811"/>
                    <a:pt x="4227" y="3739"/>
                  </a:cubicBezTo>
                  <a:lnTo>
                    <a:pt x="5656" y="429"/>
                  </a:lnTo>
                  <a:cubicBezTo>
                    <a:pt x="5680" y="370"/>
                    <a:pt x="5739" y="346"/>
                    <a:pt x="5751" y="346"/>
                  </a:cubicBezTo>
                  <a:cubicBezTo>
                    <a:pt x="5787" y="346"/>
                    <a:pt x="5846" y="346"/>
                    <a:pt x="5858" y="429"/>
                  </a:cubicBezTo>
                  <a:lnTo>
                    <a:pt x="6251" y="1334"/>
                  </a:lnTo>
                  <a:cubicBezTo>
                    <a:pt x="6269" y="1407"/>
                    <a:pt x="6336" y="1438"/>
                    <a:pt x="6404" y="1438"/>
                  </a:cubicBezTo>
                  <a:cubicBezTo>
                    <a:pt x="6425" y="1438"/>
                    <a:pt x="6446" y="1435"/>
                    <a:pt x="6466" y="1429"/>
                  </a:cubicBezTo>
                  <a:cubicBezTo>
                    <a:pt x="6573" y="1382"/>
                    <a:pt x="6608" y="1275"/>
                    <a:pt x="6573" y="1191"/>
                  </a:cubicBezTo>
                  <a:lnTo>
                    <a:pt x="6192" y="275"/>
                  </a:lnTo>
                  <a:cubicBezTo>
                    <a:pt x="6108" y="108"/>
                    <a:pt x="5954" y="1"/>
                    <a:pt x="577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7" name="Google Shape;687;p61"/>
          <p:cNvGrpSpPr/>
          <p:nvPr/>
        </p:nvGrpSpPr>
        <p:grpSpPr>
          <a:xfrm>
            <a:off x="1210650" y="2856874"/>
            <a:ext cx="162601" cy="298164"/>
            <a:chOff x="4218333" y="3184982"/>
            <a:chExt cx="209107" cy="383442"/>
          </a:xfrm>
        </p:grpSpPr>
        <p:sp>
          <p:nvSpPr>
            <p:cNvPr id="688" name="Google Shape;688;p61"/>
            <p:cNvSpPr/>
            <p:nvPr/>
          </p:nvSpPr>
          <p:spPr>
            <a:xfrm>
              <a:off x="4218333" y="3184982"/>
              <a:ext cx="207963" cy="117652"/>
            </a:xfrm>
            <a:custGeom>
              <a:rect b="b" l="l" r="r" t="t"/>
              <a:pathLst>
                <a:path extrusionOk="0" h="3705" w="6549">
                  <a:moveTo>
                    <a:pt x="3270" y="1"/>
                  </a:moveTo>
                  <a:cubicBezTo>
                    <a:pt x="3116" y="1"/>
                    <a:pt x="3003" y="73"/>
                    <a:pt x="3024" y="216"/>
                  </a:cubicBezTo>
                  <a:cubicBezTo>
                    <a:pt x="3035" y="314"/>
                    <a:pt x="3116" y="372"/>
                    <a:pt x="3212" y="372"/>
                  </a:cubicBezTo>
                  <a:cubicBezTo>
                    <a:pt x="3221" y="372"/>
                    <a:pt x="3230" y="371"/>
                    <a:pt x="3239" y="370"/>
                  </a:cubicBezTo>
                  <a:cubicBezTo>
                    <a:pt x="3257" y="367"/>
                    <a:pt x="3275" y="365"/>
                    <a:pt x="3293" y="365"/>
                  </a:cubicBezTo>
                  <a:cubicBezTo>
                    <a:pt x="3448" y="365"/>
                    <a:pt x="3572" y="497"/>
                    <a:pt x="3572" y="668"/>
                  </a:cubicBezTo>
                  <a:lnTo>
                    <a:pt x="3572" y="763"/>
                  </a:lnTo>
                  <a:lnTo>
                    <a:pt x="2977" y="763"/>
                  </a:lnTo>
                  <a:lnTo>
                    <a:pt x="2977" y="704"/>
                  </a:lnTo>
                  <a:cubicBezTo>
                    <a:pt x="2977" y="609"/>
                    <a:pt x="2905" y="525"/>
                    <a:pt x="2798" y="525"/>
                  </a:cubicBezTo>
                  <a:cubicBezTo>
                    <a:pt x="2691" y="525"/>
                    <a:pt x="2619" y="609"/>
                    <a:pt x="2619" y="704"/>
                  </a:cubicBezTo>
                  <a:lnTo>
                    <a:pt x="2619" y="763"/>
                  </a:lnTo>
                  <a:lnTo>
                    <a:pt x="1524" y="763"/>
                  </a:lnTo>
                  <a:cubicBezTo>
                    <a:pt x="1417" y="763"/>
                    <a:pt x="1345" y="847"/>
                    <a:pt x="1345" y="942"/>
                  </a:cubicBezTo>
                  <a:cubicBezTo>
                    <a:pt x="1345" y="1049"/>
                    <a:pt x="1417" y="1120"/>
                    <a:pt x="1524" y="1120"/>
                  </a:cubicBezTo>
                  <a:lnTo>
                    <a:pt x="6072" y="1120"/>
                  </a:lnTo>
                  <a:cubicBezTo>
                    <a:pt x="6132" y="1120"/>
                    <a:pt x="6191" y="1180"/>
                    <a:pt x="6191" y="1240"/>
                  </a:cubicBezTo>
                  <a:lnTo>
                    <a:pt x="6191" y="1644"/>
                  </a:lnTo>
                  <a:cubicBezTo>
                    <a:pt x="6191" y="1704"/>
                    <a:pt x="6132" y="1763"/>
                    <a:pt x="6072" y="1763"/>
                  </a:cubicBezTo>
                  <a:lnTo>
                    <a:pt x="476" y="1763"/>
                  </a:lnTo>
                  <a:cubicBezTo>
                    <a:pt x="417" y="1763"/>
                    <a:pt x="357" y="1704"/>
                    <a:pt x="357" y="1644"/>
                  </a:cubicBezTo>
                  <a:lnTo>
                    <a:pt x="357" y="1240"/>
                  </a:lnTo>
                  <a:cubicBezTo>
                    <a:pt x="357" y="1180"/>
                    <a:pt x="417" y="1120"/>
                    <a:pt x="476" y="1120"/>
                  </a:cubicBezTo>
                  <a:lnTo>
                    <a:pt x="810" y="1120"/>
                  </a:lnTo>
                  <a:cubicBezTo>
                    <a:pt x="917" y="1120"/>
                    <a:pt x="988" y="1049"/>
                    <a:pt x="988" y="942"/>
                  </a:cubicBezTo>
                  <a:cubicBezTo>
                    <a:pt x="988" y="847"/>
                    <a:pt x="917" y="763"/>
                    <a:pt x="810" y="763"/>
                  </a:cubicBezTo>
                  <a:lnTo>
                    <a:pt x="476" y="763"/>
                  </a:lnTo>
                  <a:cubicBezTo>
                    <a:pt x="214" y="763"/>
                    <a:pt x="0" y="978"/>
                    <a:pt x="0" y="1240"/>
                  </a:cubicBezTo>
                  <a:lnTo>
                    <a:pt x="0" y="1644"/>
                  </a:lnTo>
                  <a:cubicBezTo>
                    <a:pt x="0" y="1918"/>
                    <a:pt x="214" y="2121"/>
                    <a:pt x="476" y="2121"/>
                  </a:cubicBezTo>
                  <a:lnTo>
                    <a:pt x="607" y="2121"/>
                  </a:lnTo>
                  <a:lnTo>
                    <a:pt x="607" y="3526"/>
                  </a:lnTo>
                  <a:cubicBezTo>
                    <a:pt x="607" y="3621"/>
                    <a:pt x="691" y="3704"/>
                    <a:pt x="798" y="3704"/>
                  </a:cubicBezTo>
                  <a:cubicBezTo>
                    <a:pt x="893" y="3704"/>
                    <a:pt x="976" y="3621"/>
                    <a:pt x="976" y="3526"/>
                  </a:cubicBezTo>
                  <a:lnTo>
                    <a:pt x="976" y="2121"/>
                  </a:lnTo>
                  <a:lnTo>
                    <a:pt x="5584" y="2121"/>
                  </a:lnTo>
                  <a:lnTo>
                    <a:pt x="5584" y="2573"/>
                  </a:lnTo>
                  <a:cubicBezTo>
                    <a:pt x="5584" y="2668"/>
                    <a:pt x="5656" y="2752"/>
                    <a:pt x="5763" y="2752"/>
                  </a:cubicBezTo>
                  <a:cubicBezTo>
                    <a:pt x="5870" y="2752"/>
                    <a:pt x="5941" y="2668"/>
                    <a:pt x="5941" y="2573"/>
                  </a:cubicBezTo>
                  <a:lnTo>
                    <a:pt x="5941" y="2121"/>
                  </a:lnTo>
                  <a:lnTo>
                    <a:pt x="6072" y="2121"/>
                  </a:lnTo>
                  <a:cubicBezTo>
                    <a:pt x="6346" y="2121"/>
                    <a:pt x="6549" y="1918"/>
                    <a:pt x="6549" y="1644"/>
                  </a:cubicBezTo>
                  <a:lnTo>
                    <a:pt x="6549" y="1240"/>
                  </a:lnTo>
                  <a:cubicBezTo>
                    <a:pt x="6549" y="978"/>
                    <a:pt x="6346" y="763"/>
                    <a:pt x="6072" y="763"/>
                  </a:cubicBezTo>
                  <a:lnTo>
                    <a:pt x="3929" y="763"/>
                  </a:lnTo>
                  <a:lnTo>
                    <a:pt x="3929" y="668"/>
                  </a:lnTo>
                  <a:cubicBezTo>
                    <a:pt x="3929" y="221"/>
                    <a:pt x="3539" y="1"/>
                    <a:pt x="327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61"/>
            <p:cNvSpPr/>
            <p:nvPr/>
          </p:nvSpPr>
          <p:spPr>
            <a:xfrm>
              <a:off x="4218333" y="3282946"/>
              <a:ext cx="209107" cy="285477"/>
            </a:xfrm>
            <a:custGeom>
              <a:rect b="b" l="l" r="r" t="t"/>
              <a:pathLst>
                <a:path extrusionOk="0" h="8990" w="6585">
                  <a:moveTo>
                    <a:pt x="3215" y="5120"/>
                  </a:moveTo>
                  <a:cubicBezTo>
                    <a:pt x="2965" y="5655"/>
                    <a:pt x="2107" y="7477"/>
                    <a:pt x="1643" y="8442"/>
                  </a:cubicBezTo>
                  <a:cubicBezTo>
                    <a:pt x="1596" y="8537"/>
                    <a:pt x="1512" y="8572"/>
                    <a:pt x="1417" y="8572"/>
                  </a:cubicBezTo>
                  <a:cubicBezTo>
                    <a:pt x="1369" y="8572"/>
                    <a:pt x="1345" y="8561"/>
                    <a:pt x="1310" y="8549"/>
                  </a:cubicBezTo>
                  <a:cubicBezTo>
                    <a:pt x="1191" y="8489"/>
                    <a:pt x="1131" y="8334"/>
                    <a:pt x="1191" y="8215"/>
                  </a:cubicBezTo>
                  <a:lnTo>
                    <a:pt x="2667" y="5120"/>
                  </a:lnTo>
                  <a:close/>
                  <a:moveTo>
                    <a:pt x="3870" y="5120"/>
                  </a:moveTo>
                  <a:lnTo>
                    <a:pt x="5346" y="8215"/>
                  </a:lnTo>
                  <a:cubicBezTo>
                    <a:pt x="5406" y="8334"/>
                    <a:pt x="5358" y="8489"/>
                    <a:pt x="5227" y="8549"/>
                  </a:cubicBezTo>
                  <a:cubicBezTo>
                    <a:pt x="5203" y="8561"/>
                    <a:pt x="5155" y="8572"/>
                    <a:pt x="5120" y="8572"/>
                  </a:cubicBezTo>
                  <a:cubicBezTo>
                    <a:pt x="5036" y="8572"/>
                    <a:pt x="4941" y="8513"/>
                    <a:pt x="4905" y="8442"/>
                  </a:cubicBezTo>
                  <a:lnTo>
                    <a:pt x="3870" y="6287"/>
                  </a:lnTo>
                  <a:cubicBezTo>
                    <a:pt x="3870" y="6287"/>
                    <a:pt x="3489" y="5465"/>
                    <a:pt x="3477" y="5417"/>
                  </a:cubicBezTo>
                  <a:cubicBezTo>
                    <a:pt x="3572" y="5203"/>
                    <a:pt x="3608" y="5144"/>
                    <a:pt x="3608" y="5120"/>
                  </a:cubicBezTo>
                  <a:close/>
                  <a:moveTo>
                    <a:pt x="3274" y="5834"/>
                  </a:moveTo>
                  <a:lnTo>
                    <a:pt x="3536" y="6358"/>
                  </a:lnTo>
                  <a:lnTo>
                    <a:pt x="3536" y="8370"/>
                  </a:lnTo>
                  <a:cubicBezTo>
                    <a:pt x="3536" y="8501"/>
                    <a:pt x="3417" y="8620"/>
                    <a:pt x="3274" y="8620"/>
                  </a:cubicBezTo>
                  <a:cubicBezTo>
                    <a:pt x="3143" y="8620"/>
                    <a:pt x="3024" y="8501"/>
                    <a:pt x="3024" y="8370"/>
                  </a:cubicBezTo>
                  <a:lnTo>
                    <a:pt x="3024" y="6358"/>
                  </a:lnTo>
                  <a:lnTo>
                    <a:pt x="3274" y="5834"/>
                  </a:lnTo>
                  <a:close/>
                  <a:moveTo>
                    <a:pt x="5763" y="0"/>
                  </a:moveTo>
                  <a:cubicBezTo>
                    <a:pt x="5656" y="0"/>
                    <a:pt x="5584" y="71"/>
                    <a:pt x="5584" y="179"/>
                  </a:cubicBezTo>
                  <a:lnTo>
                    <a:pt x="5584" y="3774"/>
                  </a:lnTo>
                  <a:lnTo>
                    <a:pt x="976" y="3774"/>
                  </a:lnTo>
                  <a:lnTo>
                    <a:pt x="976" y="1131"/>
                  </a:lnTo>
                  <a:cubicBezTo>
                    <a:pt x="976" y="1024"/>
                    <a:pt x="893" y="953"/>
                    <a:pt x="798" y="953"/>
                  </a:cubicBezTo>
                  <a:cubicBezTo>
                    <a:pt x="691" y="953"/>
                    <a:pt x="607" y="1024"/>
                    <a:pt x="607" y="1131"/>
                  </a:cubicBezTo>
                  <a:lnTo>
                    <a:pt x="607" y="3774"/>
                  </a:lnTo>
                  <a:lnTo>
                    <a:pt x="476" y="3774"/>
                  </a:lnTo>
                  <a:cubicBezTo>
                    <a:pt x="214" y="3774"/>
                    <a:pt x="0" y="3977"/>
                    <a:pt x="0" y="4251"/>
                  </a:cubicBezTo>
                  <a:lnTo>
                    <a:pt x="0" y="4643"/>
                  </a:lnTo>
                  <a:cubicBezTo>
                    <a:pt x="0" y="4917"/>
                    <a:pt x="214" y="5120"/>
                    <a:pt x="476" y="5120"/>
                  </a:cubicBezTo>
                  <a:lnTo>
                    <a:pt x="2286" y="5120"/>
                  </a:lnTo>
                  <a:lnTo>
                    <a:pt x="881" y="8072"/>
                  </a:lnTo>
                  <a:cubicBezTo>
                    <a:pt x="738" y="8370"/>
                    <a:pt x="869" y="8739"/>
                    <a:pt x="1167" y="8870"/>
                  </a:cubicBezTo>
                  <a:cubicBezTo>
                    <a:pt x="1250" y="8918"/>
                    <a:pt x="1334" y="8930"/>
                    <a:pt x="1429" y="8930"/>
                  </a:cubicBezTo>
                  <a:cubicBezTo>
                    <a:pt x="1667" y="8930"/>
                    <a:pt x="1881" y="8799"/>
                    <a:pt x="1988" y="8596"/>
                  </a:cubicBezTo>
                  <a:lnTo>
                    <a:pt x="2679" y="7120"/>
                  </a:lnTo>
                  <a:lnTo>
                    <a:pt x="2679" y="8382"/>
                  </a:lnTo>
                  <a:cubicBezTo>
                    <a:pt x="2679" y="8715"/>
                    <a:pt x="2953" y="8989"/>
                    <a:pt x="3298" y="8989"/>
                  </a:cubicBezTo>
                  <a:cubicBezTo>
                    <a:pt x="3620" y="8989"/>
                    <a:pt x="3905" y="8727"/>
                    <a:pt x="3905" y="8382"/>
                  </a:cubicBezTo>
                  <a:lnTo>
                    <a:pt x="3905" y="7120"/>
                  </a:lnTo>
                  <a:lnTo>
                    <a:pt x="4608" y="8596"/>
                  </a:lnTo>
                  <a:cubicBezTo>
                    <a:pt x="4703" y="8799"/>
                    <a:pt x="4917" y="8930"/>
                    <a:pt x="5155" y="8930"/>
                  </a:cubicBezTo>
                  <a:cubicBezTo>
                    <a:pt x="5239" y="8930"/>
                    <a:pt x="5334" y="8918"/>
                    <a:pt x="5417" y="8870"/>
                  </a:cubicBezTo>
                  <a:cubicBezTo>
                    <a:pt x="5715" y="8727"/>
                    <a:pt x="5858" y="8370"/>
                    <a:pt x="5703" y="8072"/>
                  </a:cubicBezTo>
                  <a:lnTo>
                    <a:pt x="4310" y="5120"/>
                  </a:lnTo>
                  <a:lnTo>
                    <a:pt x="5060" y="5120"/>
                  </a:lnTo>
                  <a:cubicBezTo>
                    <a:pt x="5167" y="5120"/>
                    <a:pt x="5239" y="5048"/>
                    <a:pt x="5239" y="4941"/>
                  </a:cubicBezTo>
                  <a:cubicBezTo>
                    <a:pt x="5239" y="4846"/>
                    <a:pt x="5167" y="4763"/>
                    <a:pt x="5060" y="4763"/>
                  </a:cubicBezTo>
                  <a:lnTo>
                    <a:pt x="512" y="4763"/>
                  </a:lnTo>
                  <a:cubicBezTo>
                    <a:pt x="453" y="4763"/>
                    <a:pt x="393" y="4703"/>
                    <a:pt x="393" y="4643"/>
                  </a:cubicBezTo>
                  <a:lnTo>
                    <a:pt x="393" y="4251"/>
                  </a:lnTo>
                  <a:cubicBezTo>
                    <a:pt x="393" y="4191"/>
                    <a:pt x="453" y="4131"/>
                    <a:pt x="512" y="4131"/>
                  </a:cubicBezTo>
                  <a:lnTo>
                    <a:pt x="6108" y="4131"/>
                  </a:lnTo>
                  <a:cubicBezTo>
                    <a:pt x="6168" y="4131"/>
                    <a:pt x="6227" y="4191"/>
                    <a:pt x="6227" y="4251"/>
                  </a:cubicBezTo>
                  <a:lnTo>
                    <a:pt x="6227" y="4643"/>
                  </a:lnTo>
                  <a:cubicBezTo>
                    <a:pt x="6227" y="4703"/>
                    <a:pt x="6168" y="4763"/>
                    <a:pt x="6108" y="4763"/>
                  </a:cubicBezTo>
                  <a:lnTo>
                    <a:pt x="5775" y="4763"/>
                  </a:lnTo>
                  <a:cubicBezTo>
                    <a:pt x="5679" y="4763"/>
                    <a:pt x="5596" y="4846"/>
                    <a:pt x="5596" y="4941"/>
                  </a:cubicBezTo>
                  <a:cubicBezTo>
                    <a:pt x="5596" y="5048"/>
                    <a:pt x="5679" y="5120"/>
                    <a:pt x="5775" y="5120"/>
                  </a:cubicBezTo>
                  <a:lnTo>
                    <a:pt x="6108" y="5120"/>
                  </a:lnTo>
                  <a:cubicBezTo>
                    <a:pt x="6370" y="5120"/>
                    <a:pt x="6584" y="4917"/>
                    <a:pt x="6584" y="4643"/>
                  </a:cubicBezTo>
                  <a:lnTo>
                    <a:pt x="6584" y="4251"/>
                  </a:lnTo>
                  <a:cubicBezTo>
                    <a:pt x="6549" y="3977"/>
                    <a:pt x="6346" y="3774"/>
                    <a:pt x="6072" y="3774"/>
                  </a:cubicBezTo>
                  <a:lnTo>
                    <a:pt x="5941" y="3774"/>
                  </a:lnTo>
                  <a:lnTo>
                    <a:pt x="5941" y="179"/>
                  </a:lnTo>
                  <a:cubicBezTo>
                    <a:pt x="5941" y="71"/>
                    <a:pt x="5870" y="0"/>
                    <a:pt x="576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90" name="Google Shape;690;p61"/>
          <p:cNvSpPr/>
          <p:nvPr/>
        </p:nvSpPr>
        <p:spPr>
          <a:xfrm>
            <a:off x="5630236" y="3294149"/>
            <a:ext cx="65401" cy="298173"/>
          </a:xfrm>
          <a:custGeom>
            <a:rect b="b" l="l" r="r" t="t"/>
            <a:pathLst>
              <a:path extrusionOk="0" h="11952" w="2621">
                <a:moveTo>
                  <a:pt x="1310" y="572"/>
                </a:moveTo>
                <a:cubicBezTo>
                  <a:pt x="1537" y="976"/>
                  <a:pt x="1560" y="1060"/>
                  <a:pt x="1560" y="1060"/>
                </a:cubicBezTo>
                <a:lnTo>
                  <a:pt x="1560" y="1072"/>
                </a:lnTo>
                <a:cubicBezTo>
                  <a:pt x="1489" y="1119"/>
                  <a:pt x="1382" y="1131"/>
                  <a:pt x="1298" y="1131"/>
                </a:cubicBezTo>
                <a:cubicBezTo>
                  <a:pt x="1203" y="1131"/>
                  <a:pt x="1120" y="1095"/>
                  <a:pt x="1025" y="1072"/>
                </a:cubicBezTo>
                <a:lnTo>
                  <a:pt x="1310" y="572"/>
                </a:lnTo>
                <a:close/>
                <a:moveTo>
                  <a:pt x="1739" y="1369"/>
                </a:moveTo>
                <a:lnTo>
                  <a:pt x="2156" y="2155"/>
                </a:lnTo>
                <a:lnTo>
                  <a:pt x="465" y="2155"/>
                </a:lnTo>
                <a:lnTo>
                  <a:pt x="882" y="1369"/>
                </a:lnTo>
                <a:cubicBezTo>
                  <a:pt x="1013" y="1441"/>
                  <a:pt x="1156" y="1476"/>
                  <a:pt x="1310" y="1476"/>
                </a:cubicBezTo>
                <a:cubicBezTo>
                  <a:pt x="1453" y="1476"/>
                  <a:pt x="1608" y="1441"/>
                  <a:pt x="1739" y="1369"/>
                </a:cubicBezTo>
                <a:close/>
                <a:moveTo>
                  <a:pt x="2263" y="9763"/>
                </a:moveTo>
                <a:lnTo>
                  <a:pt x="2263" y="10454"/>
                </a:lnTo>
                <a:lnTo>
                  <a:pt x="358" y="10454"/>
                </a:lnTo>
                <a:lnTo>
                  <a:pt x="358" y="9763"/>
                </a:lnTo>
                <a:close/>
                <a:moveTo>
                  <a:pt x="1310" y="0"/>
                </a:moveTo>
                <a:cubicBezTo>
                  <a:pt x="1251" y="0"/>
                  <a:pt x="1191" y="36"/>
                  <a:pt x="1144" y="95"/>
                </a:cubicBezTo>
                <a:lnTo>
                  <a:pt x="656" y="1024"/>
                </a:lnTo>
                <a:lnTo>
                  <a:pt x="132" y="2012"/>
                </a:lnTo>
                <a:cubicBezTo>
                  <a:pt x="48" y="2179"/>
                  <a:pt x="1" y="2357"/>
                  <a:pt x="1" y="2548"/>
                </a:cubicBezTo>
                <a:lnTo>
                  <a:pt x="1" y="5727"/>
                </a:lnTo>
                <a:cubicBezTo>
                  <a:pt x="1" y="5834"/>
                  <a:pt x="72" y="5906"/>
                  <a:pt x="179" y="5906"/>
                </a:cubicBezTo>
                <a:cubicBezTo>
                  <a:pt x="286" y="5906"/>
                  <a:pt x="358" y="5834"/>
                  <a:pt x="358" y="5727"/>
                </a:cubicBezTo>
                <a:lnTo>
                  <a:pt x="358" y="2512"/>
                </a:lnTo>
                <a:lnTo>
                  <a:pt x="1132" y="2512"/>
                </a:lnTo>
                <a:lnTo>
                  <a:pt x="1132" y="9406"/>
                </a:lnTo>
                <a:lnTo>
                  <a:pt x="1132" y="9418"/>
                </a:lnTo>
                <a:lnTo>
                  <a:pt x="358" y="9418"/>
                </a:lnTo>
                <a:lnTo>
                  <a:pt x="358" y="6465"/>
                </a:lnTo>
                <a:cubicBezTo>
                  <a:pt x="358" y="6358"/>
                  <a:pt x="286" y="6287"/>
                  <a:pt x="179" y="6287"/>
                </a:cubicBezTo>
                <a:cubicBezTo>
                  <a:pt x="72" y="6287"/>
                  <a:pt x="1" y="6358"/>
                  <a:pt x="1" y="6465"/>
                </a:cubicBezTo>
                <a:lnTo>
                  <a:pt x="1" y="10644"/>
                </a:lnTo>
                <a:cubicBezTo>
                  <a:pt x="1" y="10882"/>
                  <a:pt x="60" y="11120"/>
                  <a:pt x="191" y="11311"/>
                </a:cubicBezTo>
                <a:cubicBezTo>
                  <a:pt x="227" y="11370"/>
                  <a:pt x="286" y="11406"/>
                  <a:pt x="346" y="11406"/>
                </a:cubicBezTo>
                <a:cubicBezTo>
                  <a:pt x="477" y="11406"/>
                  <a:pt x="560" y="11251"/>
                  <a:pt x="489" y="11132"/>
                </a:cubicBezTo>
                <a:cubicBezTo>
                  <a:pt x="429" y="11025"/>
                  <a:pt x="382" y="10930"/>
                  <a:pt x="370" y="10823"/>
                </a:cubicBezTo>
                <a:lnTo>
                  <a:pt x="2227" y="10823"/>
                </a:lnTo>
                <a:cubicBezTo>
                  <a:pt x="2144" y="11251"/>
                  <a:pt x="1775" y="11597"/>
                  <a:pt x="1310" y="11597"/>
                </a:cubicBezTo>
                <a:cubicBezTo>
                  <a:pt x="1179" y="11597"/>
                  <a:pt x="1037" y="11561"/>
                  <a:pt x="917" y="11525"/>
                </a:cubicBezTo>
                <a:cubicBezTo>
                  <a:pt x="895" y="11512"/>
                  <a:pt x="870" y="11506"/>
                  <a:pt x="845" y="11506"/>
                </a:cubicBezTo>
                <a:cubicBezTo>
                  <a:pt x="780" y="11506"/>
                  <a:pt x="714" y="11548"/>
                  <a:pt x="679" y="11609"/>
                </a:cubicBezTo>
                <a:cubicBezTo>
                  <a:pt x="644" y="11704"/>
                  <a:pt x="679" y="11799"/>
                  <a:pt x="775" y="11847"/>
                </a:cubicBezTo>
                <a:cubicBezTo>
                  <a:pt x="941" y="11918"/>
                  <a:pt x="1111" y="11951"/>
                  <a:pt x="1277" y="11951"/>
                </a:cubicBezTo>
                <a:cubicBezTo>
                  <a:pt x="1966" y="11951"/>
                  <a:pt x="2584" y="11383"/>
                  <a:pt x="2584" y="10644"/>
                </a:cubicBezTo>
                <a:cubicBezTo>
                  <a:pt x="2620" y="10608"/>
                  <a:pt x="2620" y="9596"/>
                  <a:pt x="2620" y="9585"/>
                </a:cubicBezTo>
                <a:lnTo>
                  <a:pt x="2620" y="8049"/>
                </a:lnTo>
                <a:cubicBezTo>
                  <a:pt x="2620" y="7953"/>
                  <a:pt x="2549" y="7870"/>
                  <a:pt x="2441" y="7870"/>
                </a:cubicBezTo>
                <a:cubicBezTo>
                  <a:pt x="2334" y="7870"/>
                  <a:pt x="2263" y="7953"/>
                  <a:pt x="2263" y="8049"/>
                </a:cubicBezTo>
                <a:lnTo>
                  <a:pt x="2263" y="9406"/>
                </a:lnTo>
                <a:lnTo>
                  <a:pt x="1489" y="9406"/>
                </a:lnTo>
                <a:lnTo>
                  <a:pt x="1489" y="9394"/>
                </a:lnTo>
                <a:lnTo>
                  <a:pt x="1489" y="2500"/>
                </a:lnTo>
                <a:lnTo>
                  <a:pt x="2263" y="2500"/>
                </a:lnTo>
                <a:lnTo>
                  <a:pt x="2263" y="2548"/>
                </a:lnTo>
                <a:lnTo>
                  <a:pt x="2263" y="7334"/>
                </a:lnTo>
                <a:cubicBezTo>
                  <a:pt x="2263" y="7441"/>
                  <a:pt x="2334" y="7513"/>
                  <a:pt x="2441" y="7513"/>
                </a:cubicBezTo>
                <a:cubicBezTo>
                  <a:pt x="2549" y="7513"/>
                  <a:pt x="2620" y="7441"/>
                  <a:pt x="2620" y="7334"/>
                </a:cubicBezTo>
                <a:lnTo>
                  <a:pt x="2620" y="2548"/>
                </a:lnTo>
                <a:cubicBezTo>
                  <a:pt x="2620" y="2369"/>
                  <a:pt x="2572" y="2191"/>
                  <a:pt x="2489" y="2012"/>
                </a:cubicBezTo>
                <a:lnTo>
                  <a:pt x="1477" y="95"/>
                </a:lnTo>
                <a:cubicBezTo>
                  <a:pt x="1441" y="36"/>
                  <a:pt x="1382" y="0"/>
                  <a:pt x="131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91" name="Google Shape;691;p61"/>
          <p:cNvGrpSpPr/>
          <p:nvPr/>
        </p:nvGrpSpPr>
        <p:grpSpPr>
          <a:xfrm>
            <a:off x="710843" y="3300641"/>
            <a:ext cx="264727" cy="285189"/>
            <a:chOff x="6896644" y="3216007"/>
            <a:chExt cx="322917" cy="347876"/>
          </a:xfrm>
        </p:grpSpPr>
        <p:sp>
          <p:nvSpPr>
            <p:cNvPr id="692" name="Google Shape;692;p61"/>
            <p:cNvSpPr/>
            <p:nvPr/>
          </p:nvSpPr>
          <p:spPr>
            <a:xfrm>
              <a:off x="6896644" y="3216007"/>
              <a:ext cx="301387" cy="347876"/>
            </a:xfrm>
            <a:custGeom>
              <a:rect b="b" l="l" r="r" t="t"/>
              <a:pathLst>
                <a:path extrusionOk="0" h="10955" w="9491">
                  <a:moveTo>
                    <a:pt x="5192" y="382"/>
                  </a:moveTo>
                  <a:lnTo>
                    <a:pt x="6490" y="1679"/>
                  </a:lnTo>
                  <a:lnTo>
                    <a:pt x="3906" y="1679"/>
                  </a:lnTo>
                  <a:lnTo>
                    <a:pt x="5192" y="382"/>
                  </a:lnTo>
                  <a:close/>
                  <a:moveTo>
                    <a:pt x="5186" y="1"/>
                  </a:moveTo>
                  <a:cubicBezTo>
                    <a:pt x="5144" y="1"/>
                    <a:pt x="5103" y="13"/>
                    <a:pt x="5073" y="36"/>
                  </a:cubicBezTo>
                  <a:lnTo>
                    <a:pt x="3442" y="1679"/>
                  </a:lnTo>
                  <a:lnTo>
                    <a:pt x="870" y="1679"/>
                  </a:lnTo>
                  <a:cubicBezTo>
                    <a:pt x="775" y="1679"/>
                    <a:pt x="703" y="1751"/>
                    <a:pt x="703" y="1846"/>
                  </a:cubicBezTo>
                  <a:lnTo>
                    <a:pt x="703" y="4501"/>
                  </a:lnTo>
                  <a:lnTo>
                    <a:pt x="168" y="4501"/>
                  </a:lnTo>
                  <a:cubicBezTo>
                    <a:pt x="72" y="4501"/>
                    <a:pt x="1" y="4585"/>
                    <a:pt x="1" y="4668"/>
                  </a:cubicBezTo>
                  <a:lnTo>
                    <a:pt x="1" y="10788"/>
                  </a:lnTo>
                  <a:cubicBezTo>
                    <a:pt x="1" y="10883"/>
                    <a:pt x="72" y="10954"/>
                    <a:pt x="168" y="10954"/>
                  </a:cubicBezTo>
                  <a:lnTo>
                    <a:pt x="1846" y="10954"/>
                  </a:lnTo>
                  <a:cubicBezTo>
                    <a:pt x="1942" y="10954"/>
                    <a:pt x="2013" y="10883"/>
                    <a:pt x="2013" y="10788"/>
                  </a:cubicBezTo>
                  <a:cubicBezTo>
                    <a:pt x="2013" y="10704"/>
                    <a:pt x="1942" y="10621"/>
                    <a:pt x="1846" y="10621"/>
                  </a:cubicBezTo>
                  <a:lnTo>
                    <a:pt x="334" y="10621"/>
                  </a:lnTo>
                  <a:lnTo>
                    <a:pt x="334" y="4989"/>
                  </a:lnTo>
                  <a:lnTo>
                    <a:pt x="1084" y="5537"/>
                  </a:lnTo>
                  <a:cubicBezTo>
                    <a:pt x="1115" y="5554"/>
                    <a:pt x="1147" y="5562"/>
                    <a:pt x="1178" y="5562"/>
                  </a:cubicBezTo>
                  <a:cubicBezTo>
                    <a:pt x="1231" y="5562"/>
                    <a:pt x="1280" y="5539"/>
                    <a:pt x="1311" y="5501"/>
                  </a:cubicBezTo>
                  <a:cubicBezTo>
                    <a:pt x="1358" y="5430"/>
                    <a:pt x="1346" y="5323"/>
                    <a:pt x="1275" y="5287"/>
                  </a:cubicBezTo>
                  <a:lnTo>
                    <a:pt x="1049" y="5096"/>
                  </a:lnTo>
                  <a:lnTo>
                    <a:pt x="1049" y="4692"/>
                  </a:lnTo>
                  <a:lnTo>
                    <a:pt x="1049" y="4668"/>
                  </a:lnTo>
                  <a:lnTo>
                    <a:pt x="1049" y="4656"/>
                  </a:lnTo>
                  <a:lnTo>
                    <a:pt x="1049" y="2013"/>
                  </a:lnTo>
                  <a:lnTo>
                    <a:pt x="9169" y="2013"/>
                  </a:lnTo>
                  <a:lnTo>
                    <a:pt x="9169" y="2620"/>
                  </a:lnTo>
                  <a:cubicBezTo>
                    <a:pt x="9169" y="2703"/>
                    <a:pt x="9240" y="2787"/>
                    <a:pt x="9335" y="2787"/>
                  </a:cubicBezTo>
                  <a:cubicBezTo>
                    <a:pt x="9419" y="2787"/>
                    <a:pt x="9490" y="2703"/>
                    <a:pt x="9490" y="2620"/>
                  </a:cubicBezTo>
                  <a:lnTo>
                    <a:pt x="9490" y="1846"/>
                  </a:lnTo>
                  <a:cubicBezTo>
                    <a:pt x="9466" y="1751"/>
                    <a:pt x="9395" y="1679"/>
                    <a:pt x="9300" y="1679"/>
                  </a:cubicBezTo>
                  <a:lnTo>
                    <a:pt x="6930" y="1679"/>
                  </a:lnTo>
                  <a:lnTo>
                    <a:pt x="5299" y="36"/>
                  </a:lnTo>
                  <a:cubicBezTo>
                    <a:pt x="5269" y="13"/>
                    <a:pt x="5228" y="1"/>
                    <a:pt x="518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61"/>
            <p:cNvSpPr/>
            <p:nvPr/>
          </p:nvSpPr>
          <p:spPr>
            <a:xfrm>
              <a:off x="6954883" y="3306382"/>
              <a:ext cx="42012" cy="41980"/>
            </a:xfrm>
            <a:custGeom>
              <a:rect b="b" l="l" r="r" t="t"/>
              <a:pathLst>
                <a:path extrusionOk="0" h="1322" w="1323">
                  <a:moveTo>
                    <a:pt x="1001" y="322"/>
                  </a:moveTo>
                  <a:lnTo>
                    <a:pt x="1001" y="988"/>
                  </a:lnTo>
                  <a:lnTo>
                    <a:pt x="322" y="988"/>
                  </a:lnTo>
                  <a:lnTo>
                    <a:pt x="322" y="322"/>
                  </a:lnTo>
                  <a:close/>
                  <a:moveTo>
                    <a:pt x="167" y="0"/>
                  </a:moveTo>
                  <a:cubicBezTo>
                    <a:pt x="72" y="0"/>
                    <a:pt x="1" y="72"/>
                    <a:pt x="1" y="155"/>
                  </a:cubicBezTo>
                  <a:lnTo>
                    <a:pt x="1" y="1155"/>
                  </a:lnTo>
                  <a:cubicBezTo>
                    <a:pt x="1" y="1250"/>
                    <a:pt x="72" y="1322"/>
                    <a:pt x="167" y="1322"/>
                  </a:cubicBezTo>
                  <a:lnTo>
                    <a:pt x="1155" y="1322"/>
                  </a:lnTo>
                  <a:cubicBezTo>
                    <a:pt x="1251" y="1322"/>
                    <a:pt x="1322" y="1250"/>
                    <a:pt x="1322" y="1155"/>
                  </a:cubicBezTo>
                  <a:lnTo>
                    <a:pt x="1322" y="155"/>
                  </a:lnTo>
                  <a:cubicBezTo>
                    <a:pt x="1310" y="72"/>
                    <a:pt x="1239" y="0"/>
                    <a:pt x="11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61"/>
            <p:cNvSpPr/>
            <p:nvPr/>
          </p:nvSpPr>
          <p:spPr>
            <a:xfrm>
              <a:off x="7013122" y="3306382"/>
              <a:ext cx="32168" cy="10225"/>
            </a:xfrm>
            <a:custGeom>
              <a:rect b="b" l="l" r="r" t="t"/>
              <a:pathLst>
                <a:path extrusionOk="0" h="322" w="1013">
                  <a:moveTo>
                    <a:pt x="155" y="0"/>
                  </a:moveTo>
                  <a:cubicBezTo>
                    <a:pt x="72" y="0"/>
                    <a:pt x="0" y="72"/>
                    <a:pt x="0" y="155"/>
                  </a:cubicBezTo>
                  <a:cubicBezTo>
                    <a:pt x="0" y="250"/>
                    <a:pt x="72" y="322"/>
                    <a:pt x="155" y="322"/>
                  </a:cubicBezTo>
                  <a:lnTo>
                    <a:pt x="845" y="322"/>
                  </a:lnTo>
                  <a:cubicBezTo>
                    <a:pt x="929" y="322"/>
                    <a:pt x="1012" y="250"/>
                    <a:pt x="1012" y="155"/>
                  </a:cubicBezTo>
                  <a:cubicBezTo>
                    <a:pt x="1012" y="72"/>
                    <a:pt x="929" y="0"/>
                    <a:pt x="84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61"/>
            <p:cNvSpPr/>
            <p:nvPr/>
          </p:nvSpPr>
          <p:spPr>
            <a:xfrm>
              <a:off x="7013471" y="3333596"/>
              <a:ext cx="105903" cy="10606"/>
            </a:xfrm>
            <a:custGeom>
              <a:rect b="b" l="l" r="r" t="t"/>
              <a:pathLst>
                <a:path extrusionOk="0" h="334" w="3335">
                  <a:moveTo>
                    <a:pt x="168" y="0"/>
                  </a:moveTo>
                  <a:cubicBezTo>
                    <a:pt x="72" y="0"/>
                    <a:pt x="1" y="72"/>
                    <a:pt x="1" y="167"/>
                  </a:cubicBezTo>
                  <a:cubicBezTo>
                    <a:pt x="1" y="250"/>
                    <a:pt x="72" y="334"/>
                    <a:pt x="168" y="334"/>
                  </a:cubicBezTo>
                  <a:lnTo>
                    <a:pt x="3168" y="334"/>
                  </a:lnTo>
                  <a:cubicBezTo>
                    <a:pt x="3251" y="334"/>
                    <a:pt x="3335" y="250"/>
                    <a:pt x="3335" y="167"/>
                  </a:cubicBezTo>
                  <a:cubicBezTo>
                    <a:pt x="3335" y="60"/>
                    <a:pt x="3263" y="0"/>
                    <a:pt x="316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61"/>
            <p:cNvSpPr/>
            <p:nvPr/>
          </p:nvSpPr>
          <p:spPr>
            <a:xfrm>
              <a:off x="6966982" y="3375576"/>
              <a:ext cx="63923" cy="10606"/>
            </a:xfrm>
            <a:custGeom>
              <a:rect b="b" l="l" r="r" t="t"/>
              <a:pathLst>
                <a:path extrusionOk="0" h="334" w="2013">
                  <a:moveTo>
                    <a:pt x="167" y="0"/>
                  </a:moveTo>
                  <a:cubicBezTo>
                    <a:pt x="84" y="0"/>
                    <a:pt x="1" y="71"/>
                    <a:pt x="1" y="167"/>
                  </a:cubicBezTo>
                  <a:cubicBezTo>
                    <a:pt x="1" y="262"/>
                    <a:pt x="84" y="333"/>
                    <a:pt x="167" y="333"/>
                  </a:cubicBezTo>
                  <a:lnTo>
                    <a:pt x="1846" y="333"/>
                  </a:lnTo>
                  <a:cubicBezTo>
                    <a:pt x="1941" y="333"/>
                    <a:pt x="2013" y="262"/>
                    <a:pt x="2013" y="167"/>
                  </a:cubicBezTo>
                  <a:cubicBezTo>
                    <a:pt x="2013" y="71"/>
                    <a:pt x="1941" y="0"/>
                    <a:pt x="184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61"/>
            <p:cNvSpPr/>
            <p:nvPr/>
          </p:nvSpPr>
          <p:spPr>
            <a:xfrm>
              <a:off x="6928781" y="3524157"/>
              <a:ext cx="52237" cy="10225"/>
            </a:xfrm>
            <a:custGeom>
              <a:rect b="b" l="l" r="r" t="t"/>
              <a:pathLst>
                <a:path extrusionOk="0" h="322" w="1645">
                  <a:moveTo>
                    <a:pt x="168" y="0"/>
                  </a:moveTo>
                  <a:cubicBezTo>
                    <a:pt x="72" y="0"/>
                    <a:pt x="1" y="72"/>
                    <a:pt x="1" y="167"/>
                  </a:cubicBezTo>
                  <a:cubicBezTo>
                    <a:pt x="1" y="250"/>
                    <a:pt x="72" y="322"/>
                    <a:pt x="168" y="322"/>
                  </a:cubicBezTo>
                  <a:lnTo>
                    <a:pt x="1477" y="322"/>
                  </a:lnTo>
                  <a:cubicBezTo>
                    <a:pt x="1561" y="322"/>
                    <a:pt x="1644" y="250"/>
                    <a:pt x="1644" y="167"/>
                  </a:cubicBezTo>
                  <a:cubicBezTo>
                    <a:pt x="1644" y="72"/>
                    <a:pt x="1561" y="0"/>
                    <a:pt x="147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61"/>
            <p:cNvSpPr/>
            <p:nvPr/>
          </p:nvSpPr>
          <p:spPr>
            <a:xfrm>
              <a:off x="6945420" y="3314701"/>
              <a:ext cx="274141" cy="248800"/>
            </a:xfrm>
            <a:custGeom>
              <a:rect b="b" l="l" r="r" t="t"/>
              <a:pathLst>
                <a:path extrusionOk="0" h="7835" w="8633">
                  <a:moveTo>
                    <a:pt x="5835" y="3274"/>
                  </a:moveTo>
                  <a:lnTo>
                    <a:pt x="5323" y="3632"/>
                  </a:lnTo>
                  <a:lnTo>
                    <a:pt x="1787" y="3632"/>
                  </a:lnTo>
                  <a:lnTo>
                    <a:pt x="1275" y="3274"/>
                  </a:lnTo>
                  <a:close/>
                  <a:moveTo>
                    <a:pt x="4882" y="3965"/>
                  </a:moveTo>
                  <a:lnTo>
                    <a:pt x="4370" y="4322"/>
                  </a:lnTo>
                  <a:lnTo>
                    <a:pt x="2739" y="4322"/>
                  </a:lnTo>
                  <a:lnTo>
                    <a:pt x="2227" y="3965"/>
                  </a:lnTo>
                  <a:close/>
                  <a:moveTo>
                    <a:pt x="3930" y="4632"/>
                  </a:moveTo>
                  <a:lnTo>
                    <a:pt x="3561" y="4894"/>
                  </a:lnTo>
                  <a:lnTo>
                    <a:pt x="3180" y="4632"/>
                  </a:lnTo>
                  <a:close/>
                  <a:moveTo>
                    <a:pt x="7752" y="0"/>
                  </a:moveTo>
                  <a:cubicBezTo>
                    <a:pt x="7668" y="0"/>
                    <a:pt x="7585" y="72"/>
                    <a:pt x="7585" y="167"/>
                  </a:cubicBezTo>
                  <a:lnTo>
                    <a:pt x="7585" y="1560"/>
                  </a:lnTo>
                  <a:lnTo>
                    <a:pt x="7585" y="1977"/>
                  </a:lnTo>
                  <a:lnTo>
                    <a:pt x="6252" y="2929"/>
                  </a:lnTo>
                  <a:lnTo>
                    <a:pt x="799" y="2929"/>
                  </a:lnTo>
                  <a:lnTo>
                    <a:pt x="263" y="2548"/>
                  </a:lnTo>
                  <a:cubicBezTo>
                    <a:pt x="233" y="2528"/>
                    <a:pt x="197" y="2519"/>
                    <a:pt x="162" y="2519"/>
                  </a:cubicBezTo>
                  <a:cubicBezTo>
                    <a:pt x="114" y="2519"/>
                    <a:pt x="69" y="2537"/>
                    <a:pt x="48" y="2572"/>
                  </a:cubicBezTo>
                  <a:cubicBezTo>
                    <a:pt x="1" y="2643"/>
                    <a:pt x="13" y="2750"/>
                    <a:pt x="72" y="2798"/>
                  </a:cubicBezTo>
                  <a:lnTo>
                    <a:pt x="3442" y="5215"/>
                  </a:lnTo>
                  <a:cubicBezTo>
                    <a:pt x="3472" y="5233"/>
                    <a:pt x="3504" y="5242"/>
                    <a:pt x="3537" y="5242"/>
                  </a:cubicBezTo>
                  <a:cubicBezTo>
                    <a:pt x="3570" y="5242"/>
                    <a:pt x="3602" y="5233"/>
                    <a:pt x="3632" y="5215"/>
                  </a:cubicBezTo>
                  <a:lnTo>
                    <a:pt x="8300" y="1858"/>
                  </a:lnTo>
                  <a:lnTo>
                    <a:pt x="8300" y="7501"/>
                  </a:lnTo>
                  <a:lnTo>
                    <a:pt x="941" y="7501"/>
                  </a:lnTo>
                  <a:cubicBezTo>
                    <a:pt x="846" y="7501"/>
                    <a:pt x="775" y="7572"/>
                    <a:pt x="775" y="7668"/>
                  </a:cubicBezTo>
                  <a:cubicBezTo>
                    <a:pt x="775" y="7751"/>
                    <a:pt x="846" y="7834"/>
                    <a:pt x="941" y="7834"/>
                  </a:cubicBezTo>
                  <a:lnTo>
                    <a:pt x="8454" y="7834"/>
                  </a:lnTo>
                  <a:cubicBezTo>
                    <a:pt x="8538" y="7834"/>
                    <a:pt x="8621" y="7751"/>
                    <a:pt x="8621" y="7668"/>
                  </a:cubicBezTo>
                  <a:lnTo>
                    <a:pt x="8621" y="1548"/>
                  </a:lnTo>
                  <a:cubicBezTo>
                    <a:pt x="8625" y="1552"/>
                    <a:pt x="8628" y="1553"/>
                    <a:pt x="8629" y="1553"/>
                  </a:cubicBezTo>
                  <a:cubicBezTo>
                    <a:pt x="8633" y="1553"/>
                    <a:pt x="8633" y="1548"/>
                    <a:pt x="8633" y="1548"/>
                  </a:cubicBezTo>
                  <a:cubicBezTo>
                    <a:pt x="8621" y="1477"/>
                    <a:pt x="8561" y="1417"/>
                    <a:pt x="8466" y="1417"/>
                  </a:cubicBezTo>
                  <a:lnTo>
                    <a:pt x="7919" y="1417"/>
                  </a:lnTo>
                  <a:lnTo>
                    <a:pt x="7919" y="167"/>
                  </a:lnTo>
                  <a:cubicBezTo>
                    <a:pt x="7919" y="72"/>
                    <a:pt x="7847" y="0"/>
                    <a:pt x="775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9" name="Google Shape;699;p61"/>
          <p:cNvGrpSpPr/>
          <p:nvPr/>
        </p:nvGrpSpPr>
        <p:grpSpPr>
          <a:xfrm>
            <a:off x="1587965" y="3740026"/>
            <a:ext cx="286280" cy="285621"/>
            <a:chOff x="7429366" y="3223183"/>
            <a:chExt cx="334634" cy="333904"/>
          </a:xfrm>
        </p:grpSpPr>
        <p:sp>
          <p:nvSpPr>
            <p:cNvPr id="700" name="Google Shape;700;p61"/>
            <p:cNvSpPr/>
            <p:nvPr/>
          </p:nvSpPr>
          <p:spPr>
            <a:xfrm>
              <a:off x="7429366" y="3223183"/>
              <a:ext cx="334634" cy="333904"/>
            </a:xfrm>
            <a:custGeom>
              <a:rect b="b" l="l" r="r" t="t"/>
              <a:pathLst>
                <a:path extrusionOk="0" h="10515" w="10538">
                  <a:moveTo>
                    <a:pt x="6978" y="322"/>
                  </a:moveTo>
                  <a:cubicBezTo>
                    <a:pt x="7930" y="322"/>
                    <a:pt x="8716" y="1096"/>
                    <a:pt x="8716" y="2061"/>
                  </a:cubicBezTo>
                  <a:cubicBezTo>
                    <a:pt x="8716" y="2334"/>
                    <a:pt x="8633" y="2644"/>
                    <a:pt x="8478" y="2942"/>
                  </a:cubicBezTo>
                  <a:cubicBezTo>
                    <a:pt x="8478" y="2954"/>
                    <a:pt x="8466" y="2977"/>
                    <a:pt x="8466" y="2977"/>
                  </a:cubicBezTo>
                  <a:cubicBezTo>
                    <a:pt x="8061" y="3823"/>
                    <a:pt x="7276" y="4704"/>
                    <a:pt x="6978" y="5025"/>
                  </a:cubicBezTo>
                  <a:cubicBezTo>
                    <a:pt x="6680" y="4716"/>
                    <a:pt x="5894" y="3835"/>
                    <a:pt x="5490" y="2989"/>
                  </a:cubicBezTo>
                  <a:cubicBezTo>
                    <a:pt x="5490" y="2977"/>
                    <a:pt x="5478" y="2954"/>
                    <a:pt x="5478" y="2942"/>
                  </a:cubicBezTo>
                  <a:cubicBezTo>
                    <a:pt x="5323" y="2632"/>
                    <a:pt x="5240" y="2334"/>
                    <a:pt x="5240" y="2061"/>
                  </a:cubicBezTo>
                  <a:cubicBezTo>
                    <a:pt x="5240" y="1096"/>
                    <a:pt x="6025" y="322"/>
                    <a:pt x="6978" y="322"/>
                  </a:cubicBezTo>
                  <a:close/>
                  <a:moveTo>
                    <a:pt x="5252" y="3227"/>
                  </a:moveTo>
                  <a:cubicBezTo>
                    <a:pt x="5728" y="4192"/>
                    <a:pt x="6597" y="5121"/>
                    <a:pt x="6811" y="5335"/>
                  </a:cubicBezTo>
                  <a:lnTo>
                    <a:pt x="6811" y="5811"/>
                  </a:lnTo>
                  <a:lnTo>
                    <a:pt x="3751" y="6728"/>
                  </a:lnTo>
                  <a:lnTo>
                    <a:pt x="3751" y="3668"/>
                  </a:lnTo>
                  <a:lnTo>
                    <a:pt x="5252" y="3227"/>
                  </a:lnTo>
                  <a:close/>
                  <a:moveTo>
                    <a:pt x="8704" y="3239"/>
                  </a:moveTo>
                  <a:lnTo>
                    <a:pt x="10205" y="3668"/>
                  </a:lnTo>
                  <a:lnTo>
                    <a:pt x="10205" y="6728"/>
                  </a:lnTo>
                  <a:lnTo>
                    <a:pt x="7145" y="5811"/>
                  </a:lnTo>
                  <a:lnTo>
                    <a:pt x="7145" y="5335"/>
                  </a:lnTo>
                  <a:cubicBezTo>
                    <a:pt x="7371" y="5121"/>
                    <a:pt x="8228" y="4192"/>
                    <a:pt x="8704" y="3239"/>
                  </a:cubicBezTo>
                  <a:close/>
                  <a:moveTo>
                    <a:pt x="358" y="2763"/>
                  </a:moveTo>
                  <a:lnTo>
                    <a:pt x="3418" y="3668"/>
                  </a:lnTo>
                  <a:lnTo>
                    <a:pt x="3418" y="6728"/>
                  </a:lnTo>
                  <a:lnTo>
                    <a:pt x="2263" y="6383"/>
                  </a:lnTo>
                  <a:cubicBezTo>
                    <a:pt x="2244" y="6375"/>
                    <a:pt x="2225" y="6372"/>
                    <a:pt x="2208" y="6372"/>
                  </a:cubicBezTo>
                  <a:cubicBezTo>
                    <a:pt x="2136" y="6372"/>
                    <a:pt x="2077" y="6425"/>
                    <a:pt x="2049" y="6502"/>
                  </a:cubicBezTo>
                  <a:cubicBezTo>
                    <a:pt x="2025" y="6585"/>
                    <a:pt x="2084" y="6680"/>
                    <a:pt x="2168" y="6704"/>
                  </a:cubicBezTo>
                  <a:lnTo>
                    <a:pt x="3418" y="7085"/>
                  </a:lnTo>
                  <a:lnTo>
                    <a:pt x="3418" y="10121"/>
                  </a:lnTo>
                  <a:lnTo>
                    <a:pt x="358" y="9204"/>
                  </a:lnTo>
                  <a:lnTo>
                    <a:pt x="358" y="6168"/>
                  </a:lnTo>
                  <a:lnTo>
                    <a:pt x="1513" y="6514"/>
                  </a:lnTo>
                  <a:lnTo>
                    <a:pt x="1561" y="6514"/>
                  </a:lnTo>
                  <a:cubicBezTo>
                    <a:pt x="1632" y="6514"/>
                    <a:pt x="1692" y="6466"/>
                    <a:pt x="1727" y="6394"/>
                  </a:cubicBezTo>
                  <a:cubicBezTo>
                    <a:pt x="1751" y="6311"/>
                    <a:pt x="1692" y="6216"/>
                    <a:pt x="1608" y="6192"/>
                  </a:cubicBezTo>
                  <a:lnTo>
                    <a:pt x="358" y="5811"/>
                  </a:lnTo>
                  <a:lnTo>
                    <a:pt x="358" y="2763"/>
                  </a:lnTo>
                  <a:close/>
                  <a:moveTo>
                    <a:pt x="7145" y="6156"/>
                  </a:moveTo>
                  <a:lnTo>
                    <a:pt x="10205" y="7061"/>
                  </a:lnTo>
                  <a:lnTo>
                    <a:pt x="10205" y="10121"/>
                  </a:lnTo>
                  <a:lnTo>
                    <a:pt x="7145" y="9204"/>
                  </a:lnTo>
                  <a:lnTo>
                    <a:pt x="7145" y="7990"/>
                  </a:lnTo>
                  <a:cubicBezTo>
                    <a:pt x="7145" y="7895"/>
                    <a:pt x="7073" y="7823"/>
                    <a:pt x="6978" y="7823"/>
                  </a:cubicBezTo>
                  <a:cubicBezTo>
                    <a:pt x="6895" y="7823"/>
                    <a:pt x="6811" y="7895"/>
                    <a:pt x="6811" y="7990"/>
                  </a:cubicBezTo>
                  <a:lnTo>
                    <a:pt x="6811" y="9204"/>
                  </a:lnTo>
                  <a:lnTo>
                    <a:pt x="3751" y="10121"/>
                  </a:lnTo>
                  <a:lnTo>
                    <a:pt x="3751" y="7061"/>
                  </a:lnTo>
                  <a:lnTo>
                    <a:pt x="6811" y="6156"/>
                  </a:lnTo>
                  <a:lnTo>
                    <a:pt x="6811" y="7311"/>
                  </a:lnTo>
                  <a:cubicBezTo>
                    <a:pt x="6811" y="7407"/>
                    <a:pt x="6895" y="7478"/>
                    <a:pt x="6978" y="7478"/>
                  </a:cubicBezTo>
                  <a:cubicBezTo>
                    <a:pt x="7073" y="7478"/>
                    <a:pt x="7145" y="7407"/>
                    <a:pt x="7145" y="7311"/>
                  </a:cubicBezTo>
                  <a:lnTo>
                    <a:pt x="7145" y="6156"/>
                  </a:lnTo>
                  <a:close/>
                  <a:moveTo>
                    <a:pt x="6966" y="1"/>
                  </a:moveTo>
                  <a:cubicBezTo>
                    <a:pt x="5823" y="1"/>
                    <a:pt x="4894" y="918"/>
                    <a:pt x="4894" y="2061"/>
                  </a:cubicBezTo>
                  <a:cubicBezTo>
                    <a:pt x="4894" y="2334"/>
                    <a:pt x="4966" y="2632"/>
                    <a:pt x="5085" y="2930"/>
                  </a:cubicBezTo>
                  <a:lnTo>
                    <a:pt x="3573" y="3370"/>
                  </a:lnTo>
                  <a:lnTo>
                    <a:pt x="215" y="2382"/>
                  </a:lnTo>
                  <a:cubicBezTo>
                    <a:pt x="205" y="2375"/>
                    <a:pt x="192" y="2372"/>
                    <a:pt x="179" y="2372"/>
                  </a:cubicBezTo>
                  <a:cubicBezTo>
                    <a:pt x="146" y="2372"/>
                    <a:pt x="106" y="2389"/>
                    <a:pt x="72" y="2406"/>
                  </a:cubicBezTo>
                  <a:cubicBezTo>
                    <a:pt x="25" y="2442"/>
                    <a:pt x="1" y="2477"/>
                    <a:pt x="1" y="2537"/>
                  </a:cubicBezTo>
                  <a:lnTo>
                    <a:pt x="1" y="5954"/>
                  </a:lnTo>
                  <a:lnTo>
                    <a:pt x="1" y="9335"/>
                  </a:lnTo>
                  <a:cubicBezTo>
                    <a:pt x="1" y="9419"/>
                    <a:pt x="37" y="9478"/>
                    <a:pt x="120" y="9502"/>
                  </a:cubicBezTo>
                  <a:lnTo>
                    <a:pt x="3513" y="10514"/>
                  </a:lnTo>
                  <a:lnTo>
                    <a:pt x="3573" y="10514"/>
                  </a:lnTo>
                  <a:lnTo>
                    <a:pt x="6847" y="9550"/>
                  </a:lnTo>
                  <a:cubicBezTo>
                    <a:pt x="6859" y="9562"/>
                    <a:pt x="6883" y="9562"/>
                    <a:pt x="6918" y="9562"/>
                  </a:cubicBezTo>
                  <a:cubicBezTo>
                    <a:pt x="6942" y="9562"/>
                    <a:pt x="6966" y="9562"/>
                    <a:pt x="6990" y="9550"/>
                  </a:cubicBezTo>
                  <a:lnTo>
                    <a:pt x="10264" y="10514"/>
                  </a:lnTo>
                  <a:lnTo>
                    <a:pt x="10312" y="10514"/>
                  </a:lnTo>
                  <a:cubicBezTo>
                    <a:pt x="10335" y="10514"/>
                    <a:pt x="10383" y="10502"/>
                    <a:pt x="10419" y="10490"/>
                  </a:cubicBezTo>
                  <a:cubicBezTo>
                    <a:pt x="10455" y="10454"/>
                    <a:pt x="10490" y="10407"/>
                    <a:pt x="10490" y="10347"/>
                  </a:cubicBezTo>
                  <a:lnTo>
                    <a:pt x="10538" y="6942"/>
                  </a:lnTo>
                  <a:lnTo>
                    <a:pt x="10538" y="3549"/>
                  </a:lnTo>
                  <a:cubicBezTo>
                    <a:pt x="10538" y="3477"/>
                    <a:pt x="10490" y="3418"/>
                    <a:pt x="10419" y="3394"/>
                  </a:cubicBezTo>
                  <a:lnTo>
                    <a:pt x="8835" y="2930"/>
                  </a:lnTo>
                  <a:cubicBezTo>
                    <a:pt x="8954" y="2632"/>
                    <a:pt x="9038" y="2334"/>
                    <a:pt x="9038" y="2061"/>
                  </a:cubicBezTo>
                  <a:cubicBezTo>
                    <a:pt x="9038" y="918"/>
                    <a:pt x="8109" y="1"/>
                    <a:pt x="696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61"/>
            <p:cNvSpPr/>
            <p:nvPr/>
          </p:nvSpPr>
          <p:spPr>
            <a:xfrm>
              <a:off x="7613514" y="3251541"/>
              <a:ext cx="74878" cy="74529"/>
            </a:xfrm>
            <a:custGeom>
              <a:rect b="b" l="l" r="r" t="t"/>
              <a:pathLst>
                <a:path extrusionOk="0" h="2347" w="2358">
                  <a:moveTo>
                    <a:pt x="1179" y="322"/>
                  </a:moveTo>
                  <a:cubicBezTo>
                    <a:pt x="1643" y="322"/>
                    <a:pt x="2012" y="691"/>
                    <a:pt x="2012" y="1156"/>
                  </a:cubicBezTo>
                  <a:cubicBezTo>
                    <a:pt x="2012" y="1620"/>
                    <a:pt x="1643" y="1989"/>
                    <a:pt x="1179" y="1989"/>
                  </a:cubicBezTo>
                  <a:cubicBezTo>
                    <a:pt x="715" y="1989"/>
                    <a:pt x="345" y="1620"/>
                    <a:pt x="345" y="1156"/>
                  </a:cubicBezTo>
                  <a:cubicBezTo>
                    <a:pt x="334" y="703"/>
                    <a:pt x="715" y="322"/>
                    <a:pt x="1179" y="322"/>
                  </a:cubicBezTo>
                  <a:close/>
                  <a:moveTo>
                    <a:pt x="1179" y="1"/>
                  </a:moveTo>
                  <a:cubicBezTo>
                    <a:pt x="524" y="1"/>
                    <a:pt x="0" y="513"/>
                    <a:pt x="0" y="1168"/>
                  </a:cubicBezTo>
                  <a:cubicBezTo>
                    <a:pt x="0" y="1811"/>
                    <a:pt x="524" y="2346"/>
                    <a:pt x="1179" y="2346"/>
                  </a:cubicBezTo>
                  <a:cubicBezTo>
                    <a:pt x="1834" y="2346"/>
                    <a:pt x="2358" y="1822"/>
                    <a:pt x="2358" y="1168"/>
                  </a:cubicBezTo>
                  <a:cubicBezTo>
                    <a:pt x="2358" y="513"/>
                    <a:pt x="1834" y="1"/>
                    <a:pt x="11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02" name="Google Shape;702;p61"/>
          <p:cNvSpPr/>
          <p:nvPr/>
        </p:nvSpPr>
        <p:spPr>
          <a:xfrm>
            <a:off x="3411674" y="3740488"/>
            <a:ext cx="179751" cy="284697"/>
          </a:xfrm>
          <a:custGeom>
            <a:rect b="b" l="l" r="r" t="t"/>
            <a:pathLst>
              <a:path extrusionOk="0" h="11467" w="7240">
                <a:moveTo>
                  <a:pt x="1048" y="346"/>
                </a:moveTo>
                <a:cubicBezTo>
                  <a:pt x="1156" y="346"/>
                  <a:pt x="1239" y="441"/>
                  <a:pt x="1239" y="537"/>
                </a:cubicBezTo>
                <a:cubicBezTo>
                  <a:pt x="1239" y="644"/>
                  <a:pt x="1156" y="727"/>
                  <a:pt x="1048" y="727"/>
                </a:cubicBezTo>
                <a:cubicBezTo>
                  <a:pt x="941" y="727"/>
                  <a:pt x="858" y="644"/>
                  <a:pt x="858" y="537"/>
                </a:cubicBezTo>
                <a:cubicBezTo>
                  <a:pt x="858" y="429"/>
                  <a:pt x="941" y="346"/>
                  <a:pt x="1048" y="346"/>
                </a:cubicBezTo>
                <a:close/>
                <a:moveTo>
                  <a:pt x="3549" y="1203"/>
                </a:moveTo>
                <a:lnTo>
                  <a:pt x="3906" y="1453"/>
                </a:lnTo>
                <a:lnTo>
                  <a:pt x="3549" y="1453"/>
                </a:lnTo>
                <a:lnTo>
                  <a:pt x="3549" y="1203"/>
                </a:lnTo>
                <a:close/>
                <a:moveTo>
                  <a:pt x="6883" y="1060"/>
                </a:moveTo>
                <a:lnTo>
                  <a:pt x="6883" y="1072"/>
                </a:lnTo>
                <a:lnTo>
                  <a:pt x="6097" y="2799"/>
                </a:lnTo>
                <a:cubicBezTo>
                  <a:pt x="6085" y="2846"/>
                  <a:pt x="6085" y="2894"/>
                  <a:pt x="6097" y="2942"/>
                </a:cubicBezTo>
                <a:lnTo>
                  <a:pt x="6883" y="4680"/>
                </a:lnTo>
                <a:lnTo>
                  <a:pt x="4620" y="4680"/>
                </a:lnTo>
                <a:lnTo>
                  <a:pt x="4620" y="1608"/>
                </a:lnTo>
                <a:cubicBezTo>
                  <a:pt x="4620" y="1549"/>
                  <a:pt x="4597" y="1501"/>
                  <a:pt x="4549" y="1477"/>
                </a:cubicBezTo>
                <a:lnTo>
                  <a:pt x="3942" y="1060"/>
                </a:lnTo>
                <a:close/>
                <a:moveTo>
                  <a:pt x="6883" y="4680"/>
                </a:moveTo>
                <a:cubicBezTo>
                  <a:pt x="6883" y="4686"/>
                  <a:pt x="6880" y="4689"/>
                  <a:pt x="6878" y="4689"/>
                </a:cubicBezTo>
                <a:cubicBezTo>
                  <a:pt x="6877" y="4689"/>
                  <a:pt x="6877" y="4686"/>
                  <a:pt x="6883" y="4680"/>
                </a:cubicBezTo>
                <a:close/>
                <a:moveTo>
                  <a:pt x="4299" y="1787"/>
                </a:moveTo>
                <a:lnTo>
                  <a:pt x="4299" y="5394"/>
                </a:lnTo>
                <a:lnTo>
                  <a:pt x="1941" y="5406"/>
                </a:lnTo>
                <a:lnTo>
                  <a:pt x="1941" y="2692"/>
                </a:lnTo>
                <a:cubicBezTo>
                  <a:pt x="1941" y="2608"/>
                  <a:pt x="1870" y="2537"/>
                  <a:pt x="1787" y="2537"/>
                </a:cubicBezTo>
                <a:cubicBezTo>
                  <a:pt x="1691" y="2537"/>
                  <a:pt x="1620" y="2608"/>
                  <a:pt x="1620" y="2692"/>
                </a:cubicBezTo>
                <a:lnTo>
                  <a:pt x="1620" y="5406"/>
                </a:lnTo>
                <a:lnTo>
                  <a:pt x="1227" y="5406"/>
                </a:lnTo>
                <a:lnTo>
                  <a:pt x="1227" y="1787"/>
                </a:lnTo>
                <a:lnTo>
                  <a:pt x="1620" y="1787"/>
                </a:lnTo>
                <a:lnTo>
                  <a:pt x="1620" y="1989"/>
                </a:lnTo>
                <a:cubicBezTo>
                  <a:pt x="1620" y="2072"/>
                  <a:pt x="1691" y="2144"/>
                  <a:pt x="1787" y="2144"/>
                </a:cubicBezTo>
                <a:cubicBezTo>
                  <a:pt x="1870" y="2144"/>
                  <a:pt x="1941" y="2072"/>
                  <a:pt x="1941" y="1989"/>
                </a:cubicBezTo>
                <a:lnTo>
                  <a:pt x="1941" y="1787"/>
                </a:lnTo>
                <a:close/>
                <a:moveTo>
                  <a:pt x="1584" y="10764"/>
                </a:moveTo>
                <a:cubicBezTo>
                  <a:pt x="1691" y="10764"/>
                  <a:pt x="1787" y="10859"/>
                  <a:pt x="1787" y="10954"/>
                </a:cubicBezTo>
                <a:lnTo>
                  <a:pt x="1787" y="11145"/>
                </a:lnTo>
                <a:lnTo>
                  <a:pt x="322" y="11145"/>
                </a:lnTo>
                <a:lnTo>
                  <a:pt x="322" y="10954"/>
                </a:lnTo>
                <a:cubicBezTo>
                  <a:pt x="322" y="10847"/>
                  <a:pt x="417" y="10764"/>
                  <a:pt x="513" y="10764"/>
                </a:cubicBezTo>
                <a:close/>
                <a:moveTo>
                  <a:pt x="1048" y="1"/>
                </a:moveTo>
                <a:cubicBezTo>
                  <a:pt x="775" y="1"/>
                  <a:pt x="536" y="239"/>
                  <a:pt x="536" y="525"/>
                </a:cubicBezTo>
                <a:cubicBezTo>
                  <a:pt x="536" y="763"/>
                  <a:pt x="679" y="953"/>
                  <a:pt x="894" y="1037"/>
                </a:cubicBezTo>
                <a:lnTo>
                  <a:pt x="894" y="10419"/>
                </a:lnTo>
                <a:lnTo>
                  <a:pt x="513" y="10419"/>
                </a:lnTo>
                <a:cubicBezTo>
                  <a:pt x="215" y="10419"/>
                  <a:pt x="1" y="10657"/>
                  <a:pt x="1" y="10943"/>
                </a:cubicBezTo>
                <a:lnTo>
                  <a:pt x="1" y="11300"/>
                </a:lnTo>
                <a:cubicBezTo>
                  <a:pt x="1" y="11395"/>
                  <a:pt x="72" y="11466"/>
                  <a:pt x="155" y="11466"/>
                </a:cubicBezTo>
                <a:lnTo>
                  <a:pt x="1965" y="11466"/>
                </a:lnTo>
                <a:cubicBezTo>
                  <a:pt x="2049" y="11466"/>
                  <a:pt x="2120" y="11395"/>
                  <a:pt x="2120" y="11300"/>
                </a:cubicBezTo>
                <a:lnTo>
                  <a:pt x="2120" y="10943"/>
                </a:lnTo>
                <a:cubicBezTo>
                  <a:pt x="2120" y="10645"/>
                  <a:pt x="1882" y="10419"/>
                  <a:pt x="1608" y="10419"/>
                </a:cubicBezTo>
                <a:lnTo>
                  <a:pt x="1227" y="10419"/>
                </a:lnTo>
                <a:lnTo>
                  <a:pt x="1227" y="5740"/>
                </a:lnTo>
                <a:lnTo>
                  <a:pt x="4299" y="5740"/>
                </a:lnTo>
                <a:cubicBezTo>
                  <a:pt x="4489" y="5740"/>
                  <a:pt x="4632" y="5585"/>
                  <a:pt x="4632" y="5394"/>
                </a:cubicBezTo>
                <a:lnTo>
                  <a:pt x="4632" y="5025"/>
                </a:lnTo>
                <a:lnTo>
                  <a:pt x="6883" y="5025"/>
                </a:lnTo>
                <a:cubicBezTo>
                  <a:pt x="7002" y="5025"/>
                  <a:pt x="7109" y="4966"/>
                  <a:pt x="7180" y="4859"/>
                </a:cubicBezTo>
                <a:cubicBezTo>
                  <a:pt x="7228" y="4763"/>
                  <a:pt x="7240" y="4632"/>
                  <a:pt x="7180" y="4525"/>
                </a:cubicBezTo>
                <a:lnTo>
                  <a:pt x="6442" y="2882"/>
                </a:lnTo>
                <a:lnTo>
                  <a:pt x="7180" y="1227"/>
                </a:lnTo>
                <a:cubicBezTo>
                  <a:pt x="7228" y="1120"/>
                  <a:pt x="7228" y="989"/>
                  <a:pt x="7156" y="894"/>
                </a:cubicBezTo>
                <a:cubicBezTo>
                  <a:pt x="7097" y="787"/>
                  <a:pt x="6978" y="727"/>
                  <a:pt x="6859" y="727"/>
                </a:cubicBezTo>
                <a:lnTo>
                  <a:pt x="3358" y="727"/>
                </a:lnTo>
                <a:cubicBezTo>
                  <a:pt x="3275" y="727"/>
                  <a:pt x="3192" y="810"/>
                  <a:pt x="3192" y="894"/>
                </a:cubicBezTo>
                <a:lnTo>
                  <a:pt x="3192" y="1453"/>
                </a:lnTo>
                <a:lnTo>
                  <a:pt x="1215" y="1453"/>
                </a:lnTo>
                <a:lnTo>
                  <a:pt x="1215" y="1037"/>
                </a:lnTo>
                <a:cubicBezTo>
                  <a:pt x="1429" y="953"/>
                  <a:pt x="1572" y="763"/>
                  <a:pt x="1572" y="525"/>
                </a:cubicBezTo>
                <a:cubicBezTo>
                  <a:pt x="1572" y="227"/>
                  <a:pt x="1334" y="1"/>
                  <a:pt x="104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03" name="Google Shape;703;p61"/>
          <p:cNvGrpSpPr/>
          <p:nvPr/>
        </p:nvGrpSpPr>
        <p:grpSpPr>
          <a:xfrm>
            <a:off x="7267743" y="3773543"/>
            <a:ext cx="293114" cy="218587"/>
            <a:chOff x="5216456" y="3725484"/>
            <a:chExt cx="356196" cy="265631"/>
          </a:xfrm>
        </p:grpSpPr>
        <p:sp>
          <p:nvSpPr>
            <p:cNvPr id="704" name="Google Shape;704;p61"/>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61"/>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6" name="Google Shape;706;p61"/>
          <p:cNvGrpSpPr/>
          <p:nvPr/>
        </p:nvGrpSpPr>
        <p:grpSpPr>
          <a:xfrm>
            <a:off x="5086881" y="2474153"/>
            <a:ext cx="286314" cy="200018"/>
            <a:chOff x="6849393" y="3733994"/>
            <a:chExt cx="355053" cy="248038"/>
          </a:xfrm>
        </p:grpSpPr>
        <p:sp>
          <p:nvSpPr>
            <p:cNvPr id="707" name="Google Shape;707;p61"/>
            <p:cNvSpPr/>
            <p:nvPr/>
          </p:nvSpPr>
          <p:spPr>
            <a:xfrm>
              <a:off x="6849393" y="3733994"/>
              <a:ext cx="355053" cy="248038"/>
            </a:xfrm>
            <a:custGeom>
              <a:rect b="b" l="l" r="r" t="t"/>
              <a:pathLst>
                <a:path extrusionOk="0" h="7811" w="11181">
                  <a:moveTo>
                    <a:pt x="10800" y="357"/>
                  </a:moveTo>
                  <a:cubicBezTo>
                    <a:pt x="10800" y="357"/>
                    <a:pt x="10823" y="357"/>
                    <a:pt x="10823" y="369"/>
                  </a:cubicBezTo>
                  <a:lnTo>
                    <a:pt x="10823" y="5227"/>
                  </a:lnTo>
                  <a:lnTo>
                    <a:pt x="346" y="5239"/>
                  </a:lnTo>
                  <a:cubicBezTo>
                    <a:pt x="346" y="5239"/>
                    <a:pt x="334" y="5239"/>
                    <a:pt x="334" y="5227"/>
                  </a:cubicBezTo>
                  <a:lnTo>
                    <a:pt x="334" y="369"/>
                  </a:lnTo>
                  <a:cubicBezTo>
                    <a:pt x="334" y="369"/>
                    <a:pt x="334" y="357"/>
                    <a:pt x="346" y="357"/>
                  </a:cubicBezTo>
                  <a:close/>
                  <a:moveTo>
                    <a:pt x="10835" y="5572"/>
                  </a:moveTo>
                  <a:lnTo>
                    <a:pt x="10823" y="5977"/>
                  </a:lnTo>
                  <a:lnTo>
                    <a:pt x="10252" y="5977"/>
                  </a:lnTo>
                  <a:cubicBezTo>
                    <a:pt x="10169" y="5977"/>
                    <a:pt x="10073" y="6060"/>
                    <a:pt x="10073" y="6156"/>
                  </a:cubicBezTo>
                  <a:cubicBezTo>
                    <a:pt x="10073" y="6263"/>
                    <a:pt x="10157" y="6334"/>
                    <a:pt x="10252" y="6334"/>
                  </a:cubicBezTo>
                  <a:lnTo>
                    <a:pt x="10823" y="6334"/>
                  </a:lnTo>
                  <a:lnTo>
                    <a:pt x="10823" y="6739"/>
                  </a:lnTo>
                  <a:lnTo>
                    <a:pt x="8014" y="6739"/>
                  </a:lnTo>
                  <a:cubicBezTo>
                    <a:pt x="7918" y="6739"/>
                    <a:pt x="7823" y="6811"/>
                    <a:pt x="7823" y="6918"/>
                  </a:cubicBezTo>
                  <a:cubicBezTo>
                    <a:pt x="7823" y="7013"/>
                    <a:pt x="7906" y="7096"/>
                    <a:pt x="8014" y="7096"/>
                  </a:cubicBezTo>
                  <a:lnTo>
                    <a:pt x="10823" y="7096"/>
                  </a:lnTo>
                  <a:lnTo>
                    <a:pt x="10823" y="7489"/>
                  </a:lnTo>
                  <a:cubicBezTo>
                    <a:pt x="10823" y="7489"/>
                    <a:pt x="10823" y="7501"/>
                    <a:pt x="10812" y="7501"/>
                  </a:cubicBezTo>
                  <a:lnTo>
                    <a:pt x="358" y="7501"/>
                  </a:lnTo>
                  <a:cubicBezTo>
                    <a:pt x="358" y="7501"/>
                    <a:pt x="346" y="7501"/>
                    <a:pt x="346" y="7489"/>
                  </a:cubicBezTo>
                  <a:lnTo>
                    <a:pt x="346" y="7096"/>
                  </a:lnTo>
                  <a:lnTo>
                    <a:pt x="7263" y="7096"/>
                  </a:lnTo>
                  <a:cubicBezTo>
                    <a:pt x="7359" y="7096"/>
                    <a:pt x="7442" y="7025"/>
                    <a:pt x="7442" y="6918"/>
                  </a:cubicBezTo>
                  <a:cubicBezTo>
                    <a:pt x="7442" y="6834"/>
                    <a:pt x="7371" y="6739"/>
                    <a:pt x="7263" y="6739"/>
                  </a:cubicBezTo>
                  <a:lnTo>
                    <a:pt x="346" y="6739"/>
                  </a:lnTo>
                  <a:lnTo>
                    <a:pt x="346" y="6334"/>
                  </a:lnTo>
                  <a:lnTo>
                    <a:pt x="9514" y="6334"/>
                  </a:lnTo>
                  <a:cubicBezTo>
                    <a:pt x="9597" y="6334"/>
                    <a:pt x="9692" y="6263"/>
                    <a:pt x="9692" y="6156"/>
                  </a:cubicBezTo>
                  <a:cubicBezTo>
                    <a:pt x="9692" y="6072"/>
                    <a:pt x="9621" y="5977"/>
                    <a:pt x="9514" y="5977"/>
                  </a:cubicBezTo>
                  <a:lnTo>
                    <a:pt x="346" y="5977"/>
                  </a:lnTo>
                  <a:lnTo>
                    <a:pt x="346" y="5572"/>
                  </a:lnTo>
                  <a:close/>
                  <a:moveTo>
                    <a:pt x="358" y="0"/>
                  </a:moveTo>
                  <a:cubicBezTo>
                    <a:pt x="167" y="0"/>
                    <a:pt x="1" y="167"/>
                    <a:pt x="1" y="357"/>
                  </a:cubicBezTo>
                  <a:lnTo>
                    <a:pt x="1" y="7453"/>
                  </a:lnTo>
                  <a:cubicBezTo>
                    <a:pt x="1" y="7644"/>
                    <a:pt x="167" y="7811"/>
                    <a:pt x="358" y="7811"/>
                  </a:cubicBezTo>
                  <a:lnTo>
                    <a:pt x="10823" y="7811"/>
                  </a:lnTo>
                  <a:cubicBezTo>
                    <a:pt x="11014" y="7811"/>
                    <a:pt x="11181" y="7644"/>
                    <a:pt x="11181" y="7453"/>
                  </a:cubicBezTo>
                  <a:lnTo>
                    <a:pt x="11181" y="357"/>
                  </a:lnTo>
                  <a:cubicBezTo>
                    <a:pt x="11181" y="167"/>
                    <a:pt x="11014" y="0"/>
                    <a:pt x="1082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61"/>
            <p:cNvSpPr/>
            <p:nvPr/>
          </p:nvSpPr>
          <p:spPr>
            <a:xfrm>
              <a:off x="7080411" y="3758192"/>
              <a:ext cx="100219" cy="129687"/>
            </a:xfrm>
            <a:custGeom>
              <a:rect b="b" l="l" r="r" t="t"/>
              <a:pathLst>
                <a:path extrusionOk="0" h="4084" w="3156">
                  <a:moveTo>
                    <a:pt x="179" y="0"/>
                  </a:moveTo>
                  <a:cubicBezTo>
                    <a:pt x="96" y="0"/>
                    <a:pt x="0" y="72"/>
                    <a:pt x="0" y="179"/>
                  </a:cubicBezTo>
                  <a:cubicBezTo>
                    <a:pt x="0" y="274"/>
                    <a:pt x="84" y="357"/>
                    <a:pt x="179" y="357"/>
                  </a:cubicBezTo>
                  <a:lnTo>
                    <a:pt x="2072" y="357"/>
                  </a:lnTo>
                  <a:cubicBezTo>
                    <a:pt x="2144" y="726"/>
                    <a:pt x="2429" y="1012"/>
                    <a:pt x="2798" y="1084"/>
                  </a:cubicBezTo>
                  <a:lnTo>
                    <a:pt x="2798" y="3001"/>
                  </a:lnTo>
                  <a:cubicBezTo>
                    <a:pt x="2429" y="3072"/>
                    <a:pt x="2144" y="3358"/>
                    <a:pt x="2072" y="3727"/>
                  </a:cubicBezTo>
                  <a:lnTo>
                    <a:pt x="179" y="3727"/>
                  </a:lnTo>
                  <a:cubicBezTo>
                    <a:pt x="96" y="3727"/>
                    <a:pt x="0" y="3810"/>
                    <a:pt x="0" y="3905"/>
                  </a:cubicBezTo>
                  <a:cubicBezTo>
                    <a:pt x="0" y="4013"/>
                    <a:pt x="84" y="4084"/>
                    <a:pt x="179" y="4084"/>
                  </a:cubicBezTo>
                  <a:lnTo>
                    <a:pt x="2239" y="4084"/>
                  </a:lnTo>
                  <a:cubicBezTo>
                    <a:pt x="2322" y="4084"/>
                    <a:pt x="2417" y="4013"/>
                    <a:pt x="2417" y="3905"/>
                  </a:cubicBezTo>
                  <a:cubicBezTo>
                    <a:pt x="2417" y="3596"/>
                    <a:pt x="2667" y="3346"/>
                    <a:pt x="2977" y="3346"/>
                  </a:cubicBezTo>
                  <a:cubicBezTo>
                    <a:pt x="3072" y="3346"/>
                    <a:pt x="3156" y="3274"/>
                    <a:pt x="3156" y="3167"/>
                  </a:cubicBezTo>
                  <a:lnTo>
                    <a:pt x="3156" y="917"/>
                  </a:lnTo>
                  <a:cubicBezTo>
                    <a:pt x="3156" y="810"/>
                    <a:pt x="3072" y="738"/>
                    <a:pt x="2977" y="738"/>
                  </a:cubicBezTo>
                  <a:cubicBezTo>
                    <a:pt x="2667" y="738"/>
                    <a:pt x="2417" y="488"/>
                    <a:pt x="2417" y="179"/>
                  </a:cubicBezTo>
                  <a:cubicBezTo>
                    <a:pt x="2417" y="83"/>
                    <a:pt x="2346" y="0"/>
                    <a:pt x="223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61"/>
            <p:cNvSpPr/>
            <p:nvPr/>
          </p:nvSpPr>
          <p:spPr>
            <a:xfrm>
              <a:off x="6873209" y="3757811"/>
              <a:ext cx="100219" cy="130068"/>
            </a:xfrm>
            <a:custGeom>
              <a:rect b="b" l="l" r="r" t="t"/>
              <a:pathLst>
                <a:path extrusionOk="0" h="4096" w="3156">
                  <a:moveTo>
                    <a:pt x="918" y="0"/>
                  </a:moveTo>
                  <a:cubicBezTo>
                    <a:pt x="834" y="0"/>
                    <a:pt x="739" y="84"/>
                    <a:pt x="739" y="191"/>
                  </a:cubicBezTo>
                  <a:cubicBezTo>
                    <a:pt x="739" y="500"/>
                    <a:pt x="489" y="750"/>
                    <a:pt x="179" y="750"/>
                  </a:cubicBezTo>
                  <a:cubicBezTo>
                    <a:pt x="84" y="750"/>
                    <a:pt x="1" y="822"/>
                    <a:pt x="1" y="929"/>
                  </a:cubicBezTo>
                  <a:lnTo>
                    <a:pt x="1" y="3179"/>
                  </a:lnTo>
                  <a:cubicBezTo>
                    <a:pt x="1" y="3263"/>
                    <a:pt x="72" y="3358"/>
                    <a:pt x="179" y="3358"/>
                  </a:cubicBezTo>
                  <a:cubicBezTo>
                    <a:pt x="489" y="3358"/>
                    <a:pt x="739" y="3608"/>
                    <a:pt x="739" y="3917"/>
                  </a:cubicBezTo>
                  <a:cubicBezTo>
                    <a:pt x="739" y="4013"/>
                    <a:pt x="810" y="4096"/>
                    <a:pt x="918" y="4096"/>
                  </a:cubicBezTo>
                  <a:lnTo>
                    <a:pt x="2977" y="4096"/>
                  </a:lnTo>
                  <a:cubicBezTo>
                    <a:pt x="3061" y="4096"/>
                    <a:pt x="3156" y="4025"/>
                    <a:pt x="3156" y="3917"/>
                  </a:cubicBezTo>
                  <a:cubicBezTo>
                    <a:pt x="3132" y="3822"/>
                    <a:pt x="3061" y="3739"/>
                    <a:pt x="2977" y="3739"/>
                  </a:cubicBezTo>
                  <a:lnTo>
                    <a:pt x="1084" y="3739"/>
                  </a:lnTo>
                  <a:cubicBezTo>
                    <a:pt x="1013" y="3370"/>
                    <a:pt x="727" y="3084"/>
                    <a:pt x="346" y="3013"/>
                  </a:cubicBezTo>
                  <a:lnTo>
                    <a:pt x="346" y="1096"/>
                  </a:lnTo>
                  <a:cubicBezTo>
                    <a:pt x="727" y="1024"/>
                    <a:pt x="1013" y="738"/>
                    <a:pt x="1084" y="369"/>
                  </a:cubicBezTo>
                  <a:lnTo>
                    <a:pt x="2977" y="369"/>
                  </a:lnTo>
                  <a:cubicBezTo>
                    <a:pt x="3061" y="369"/>
                    <a:pt x="3156" y="286"/>
                    <a:pt x="3156" y="191"/>
                  </a:cubicBezTo>
                  <a:cubicBezTo>
                    <a:pt x="3156" y="95"/>
                    <a:pt x="3073" y="0"/>
                    <a:pt x="297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61"/>
            <p:cNvSpPr/>
            <p:nvPr/>
          </p:nvSpPr>
          <p:spPr>
            <a:xfrm>
              <a:off x="6962060" y="3758192"/>
              <a:ext cx="129338" cy="129338"/>
            </a:xfrm>
            <a:custGeom>
              <a:rect b="b" l="l" r="r" t="t"/>
              <a:pathLst>
                <a:path extrusionOk="0" h="4073" w="4073">
                  <a:moveTo>
                    <a:pt x="2037" y="334"/>
                  </a:moveTo>
                  <a:cubicBezTo>
                    <a:pt x="2977" y="334"/>
                    <a:pt x="3727" y="1096"/>
                    <a:pt x="3727" y="2036"/>
                  </a:cubicBezTo>
                  <a:cubicBezTo>
                    <a:pt x="3727" y="2977"/>
                    <a:pt x="2977" y="3727"/>
                    <a:pt x="2037" y="3727"/>
                  </a:cubicBezTo>
                  <a:cubicBezTo>
                    <a:pt x="1096" y="3727"/>
                    <a:pt x="334" y="2977"/>
                    <a:pt x="334" y="2036"/>
                  </a:cubicBezTo>
                  <a:cubicBezTo>
                    <a:pt x="334" y="1096"/>
                    <a:pt x="1096" y="334"/>
                    <a:pt x="2037" y="334"/>
                  </a:cubicBezTo>
                  <a:close/>
                  <a:moveTo>
                    <a:pt x="2037" y="0"/>
                  </a:moveTo>
                  <a:cubicBezTo>
                    <a:pt x="906" y="0"/>
                    <a:pt x="1" y="917"/>
                    <a:pt x="1" y="2036"/>
                  </a:cubicBezTo>
                  <a:cubicBezTo>
                    <a:pt x="1" y="3155"/>
                    <a:pt x="918" y="4072"/>
                    <a:pt x="2037" y="4072"/>
                  </a:cubicBezTo>
                  <a:cubicBezTo>
                    <a:pt x="3156" y="4072"/>
                    <a:pt x="4073" y="3155"/>
                    <a:pt x="4073" y="2036"/>
                  </a:cubicBezTo>
                  <a:cubicBezTo>
                    <a:pt x="4073" y="905"/>
                    <a:pt x="3168" y="0"/>
                    <a:pt x="203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61"/>
            <p:cNvSpPr/>
            <p:nvPr/>
          </p:nvSpPr>
          <p:spPr>
            <a:xfrm>
              <a:off x="6997244" y="3781627"/>
              <a:ext cx="59382" cy="82436"/>
            </a:xfrm>
            <a:custGeom>
              <a:rect b="b" l="l" r="r" t="t"/>
              <a:pathLst>
                <a:path extrusionOk="0" h="2596" w="1870">
                  <a:moveTo>
                    <a:pt x="750" y="536"/>
                  </a:moveTo>
                  <a:lnTo>
                    <a:pt x="750" y="1060"/>
                  </a:lnTo>
                  <a:cubicBezTo>
                    <a:pt x="452" y="965"/>
                    <a:pt x="345" y="881"/>
                    <a:pt x="345" y="762"/>
                  </a:cubicBezTo>
                  <a:cubicBezTo>
                    <a:pt x="345" y="691"/>
                    <a:pt x="500" y="584"/>
                    <a:pt x="750" y="536"/>
                  </a:cubicBezTo>
                  <a:close/>
                  <a:moveTo>
                    <a:pt x="1107" y="1524"/>
                  </a:moveTo>
                  <a:cubicBezTo>
                    <a:pt x="1405" y="1608"/>
                    <a:pt x="1512" y="1703"/>
                    <a:pt x="1512" y="1822"/>
                  </a:cubicBezTo>
                  <a:cubicBezTo>
                    <a:pt x="1512" y="1893"/>
                    <a:pt x="1357" y="2001"/>
                    <a:pt x="1107" y="2036"/>
                  </a:cubicBezTo>
                  <a:lnTo>
                    <a:pt x="1107" y="1524"/>
                  </a:lnTo>
                  <a:close/>
                  <a:moveTo>
                    <a:pt x="941" y="0"/>
                  </a:moveTo>
                  <a:cubicBezTo>
                    <a:pt x="857" y="0"/>
                    <a:pt x="762" y="72"/>
                    <a:pt x="762" y="179"/>
                  </a:cubicBezTo>
                  <a:lnTo>
                    <a:pt x="762" y="191"/>
                  </a:lnTo>
                  <a:cubicBezTo>
                    <a:pt x="333" y="238"/>
                    <a:pt x="24" y="477"/>
                    <a:pt x="24" y="774"/>
                  </a:cubicBezTo>
                  <a:cubicBezTo>
                    <a:pt x="24" y="1191"/>
                    <a:pt x="441" y="1346"/>
                    <a:pt x="762" y="1429"/>
                  </a:cubicBezTo>
                  <a:lnTo>
                    <a:pt x="762" y="2036"/>
                  </a:lnTo>
                  <a:cubicBezTo>
                    <a:pt x="512" y="2001"/>
                    <a:pt x="357" y="1893"/>
                    <a:pt x="357" y="1822"/>
                  </a:cubicBezTo>
                  <a:cubicBezTo>
                    <a:pt x="357" y="1727"/>
                    <a:pt x="286" y="1643"/>
                    <a:pt x="179" y="1643"/>
                  </a:cubicBezTo>
                  <a:cubicBezTo>
                    <a:pt x="83" y="1643"/>
                    <a:pt x="0" y="1715"/>
                    <a:pt x="0" y="1822"/>
                  </a:cubicBezTo>
                  <a:cubicBezTo>
                    <a:pt x="0" y="2120"/>
                    <a:pt x="310" y="2334"/>
                    <a:pt x="750" y="2393"/>
                  </a:cubicBezTo>
                  <a:lnTo>
                    <a:pt x="750" y="2417"/>
                  </a:lnTo>
                  <a:cubicBezTo>
                    <a:pt x="750" y="2501"/>
                    <a:pt x="822" y="2596"/>
                    <a:pt x="929" y="2596"/>
                  </a:cubicBezTo>
                  <a:cubicBezTo>
                    <a:pt x="1036" y="2596"/>
                    <a:pt x="1107" y="2513"/>
                    <a:pt x="1107" y="2417"/>
                  </a:cubicBezTo>
                  <a:lnTo>
                    <a:pt x="1107" y="2393"/>
                  </a:lnTo>
                  <a:cubicBezTo>
                    <a:pt x="1536" y="2358"/>
                    <a:pt x="1845" y="2120"/>
                    <a:pt x="1845" y="1822"/>
                  </a:cubicBezTo>
                  <a:cubicBezTo>
                    <a:pt x="1845" y="1417"/>
                    <a:pt x="1453" y="1250"/>
                    <a:pt x="1107" y="1167"/>
                  </a:cubicBezTo>
                  <a:lnTo>
                    <a:pt x="1107" y="548"/>
                  </a:lnTo>
                  <a:cubicBezTo>
                    <a:pt x="1357" y="596"/>
                    <a:pt x="1512" y="703"/>
                    <a:pt x="1512" y="774"/>
                  </a:cubicBezTo>
                  <a:cubicBezTo>
                    <a:pt x="1512" y="869"/>
                    <a:pt x="1584" y="953"/>
                    <a:pt x="1691" y="953"/>
                  </a:cubicBezTo>
                  <a:cubicBezTo>
                    <a:pt x="1774" y="953"/>
                    <a:pt x="1869" y="881"/>
                    <a:pt x="1869" y="774"/>
                  </a:cubicBezTo>
                  <a:cubicBezTo>
                    <a:pt x="1869" y="477"/>
                    <a:pt x="1548" y="250"/>
                    <a:pt x="1119" y="191"/>
                  </a:cubicBezTo>
                  <a:lnTo>
                    <a:pt x="1119" y="179"/>
                  </a:lnTo>
                  <a:cubicBezTo>
                    <a:pt x="1119" y="84"/>
                    <a:pt x="1048" y="0"/>
                    <a:pt x="94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2" name="Google Shape;712;p61"/>
          <p:cNvGrpSpPr/>
          <p:nvPr/>
        </p:nvGrpSpPr>
        <p:grpSpPr>
          <a:xfrm>
            <a:off x="2026447" y="3780519"/>
            <a:ext cx="286358" cy="204635"/>
            <a:chOff x="7918997" y="3714687"/>
            <a:chExt cx="392111" cy="280206"/>
          </a:xfrm>
        </p:grpSpPr>
        <p:sp>
          <p:nvSpPr>
            <p:cNvPr id="713" name="Google Shape;713;p61"/>
            <p:cNvSpPr/>
            <p:nvPr/>
          </p:nvSpPr>
          <p:spPr>
            <a:xfrm>
              <a:off x="7918997" y="3781246"/>
              <a:ext cx="309675" cy="213648"/>
            </a:xfrm>
            <a:custGeom>
              <a:rect b="b" l="l" r="r" t="t"/>
              <a:pathLst>
                <a:path extrusionOk="0" h="6728" w="9752">
                  <a:moveTo>
                    <a:pt x="774" y="3644"/>
                  </a:moveTo>
                  <a:cubicBezTo>
                    <a:pt x="965" y="3644"/>
                    <a:pt x="1132" y="3810"/>
                    <a:pt x="1132" y="4001"/>
                  </a:cubicBezTo>
                  <a:cubicBezTo>
                    <a:pt x="1132" y="4191"/>
                    <a:pt x="965" y="4358"/>
                    <a:pt x="774" y="4358"/>
                  </a:cubicBezTo>
                  <a:cubicBezTo>
                    <a:pt x="560" y="4358"/>
                    <a:pt x="417" y="4191"/>
                    <a:pt x="417" y="4001"/>
                  </a:cubicBezTo>
                  <a:cubicBezTo>
                    <a:pt x="417" y="3810"/>
                    <a:pt x="584" y="3644"/>
                    <a:pt x="774" y="3644"/>
                  </a:cubicBezTo>
                  <a:close/>
                  <a:moveTo>
                    <a:pt x="715" y="0"/>
                  </a:moveTo>
                  <a:cubicBezTo>
                    <a:pt x="310" y="0"/>
                    <a:pt x="0" y="322"/>
                    <a:pt x="0" y="715"/>
                  </a:cubicBezTo>
                  <a:cubicBezTo>
                    <a:pt x="0" y="1072"/>
                    <a:pt x="250" y="1370"/>
                    <a:pt x="596" y="1429"/>
                  </a:cubicBezTo>
                  <a:lnTo>
                    <a:pt x="596" y="3346"/>
                  </a:lnTo>
                  <a:cubicBezTo>
                    <a:pt x="298" y="3429"/>
                    <a:pt x="72" y="3703"/>
                    <a:pt x="72" y="4025"/>
                  </a:cubicBezTo>
                  <a:cubicBezTo>
                    <a:pt x="72" y="4358"/>
                    <a:pt x="298" y="4644"/>
                    <a:pt x="596" y="4715"/>
                  </a:cubicBezTo>
                  <a:lnTo>
                    <a:pt x="596" y="5442"/>
                  </a:lnTo>
                  <a:cubicBezTo>
                    <a:pt x="322" y="5513"/>
                    <a:pt x="120" y="5775"/>
                    <a:pt x="120" y="6073"/>
                  </a:cubicBezTo>
                  <a:cubicBezTo>
                    <a:pt x="120" y="6430"/>
                    <a:pt x="417" y="6727"/>
                    <a:pt x="774" y="6727"/>
                  </a:cubicBezTo>
                  <a:lnTo>
                    <a:pt x="2215" y="6727"/>
                  </a:lnTo>
                  <a:cubicBezTo>
                    <a:pt x="2322" y="6727"/>
                    <a:pt x="2394" y="6644"/>
                    <a:pt x="2394" y="6549"/>
                  </a:cubicBezTo>
                  <a:cubicBezTo>
                    <a:pt x="2394" y="6442"/>
                    <a:pt x="2286" y="6335"/>
                    <a:pt x="2191" y="6335"/>
                  </a:cubicBezTo>
                  <a:lnTo>
                    <a:pt x="739" y="6335"/>
                  </a:lnTo>
                  <a:cubicBezTo>
                    <a:pt x="584" y="6335"/>
                    <a:pt x="441" y="6204"/>
                    <a:pt x="441" y="6037"/>
                  </a:cubicBezTo>
                  <a:cubicBezTo>
                    <a:pt x="441" y="5882"/>
                    <a:pt x="584" y="5739"/>
                    <a:pt x="739" y="5739"/>
                  </a:cubicBezTo>
                  <a:lnTo>
                    <a:pt x="9561" y="5739"/>
                  </a:lnTo>
                  <a:cubicBezTo>
                    <a:pt x="9668" y="5739"/>
                    <a:pt x="9752" y="5668"/>
                    <a:pt x="9752" y="5561"/>
                  </a:cubicBezTo>
                  <a:cubicBezTo>
                    <a:pt x="9752" y="5465"/>
                    <a:pt x="9668" y="5382"/>
                    <a:pt x="9561" y="5382"/>
                  </a:cubicBezTo>
                  <a:lnTo>
                    <a:pt x="929" y="5382"/>
                  </a:lnTo>
                  <a:lnTo>
                    <a:pt x="929" y="4703"/>
                  </a:lnTo>
                  <a:cubicBezTo>
                    <a:pt x="1251" y="4632"/>
                    <a:pt x="1489" y="4346"/>
                    <a:pt x="1489" y="4001"/>
                  </a:cubicBezTo>
                  <a:cubicBezTo>
                    <a:pt x="1489" y="3656"/>
                    <a:pt x="1251" y="3370"/>
                    <a:pt x="929" y="3298"/>
                  </a:cubicBezTo>
                  <a:lnTo>
                    <a:pt x="929" y="1215"/>
                  </a:lnTo>
                  <a:cubicBezTo>
                    <a:pt x="929" y="1167"/>
                    <a:pt x="917" y="1108"/>
                    <a:pt x="870" y="1084"/>
                  </a:cubicBezTo>
                  <a:cubicBezTo>
                    <a:pt x="834" y="1060"/>
                    <a:pt x="786" y="1036"/>
                    <a:pt x="739" y="1036"/>
                  </a:cubicBezTo>
                  <a:lnTo>
                    <a:pt x="715" y="1036"/>
                  </a:lnTo>
                  <a:cubicBezTo>
                    <a:pt x="512" y="1036"/>
                    <a:pt x="358" y="870"/>
                    <a:pt x="358" y="679"/>
                  </a:cubicBezTo>
                  <a:cubicBezTo>
                    <a:pt x="358" y="489"/>
                    <a:pt x="512" y="322"/>
                    <a:pt x="715" y="322"/>
                  </a:cubicBezTo>
                  <a:cubicBezTo>
                    <a:pt x="905" y="322"/>
                    <a:pt x="1072" y="489"/>
                    <a:pt x="1072" y="679"/>
                  </a:cubicBezTo>
                  <a:cubicBezTo>
                    <a:pt x="1072" y="715"/>
                    <a:pt x="1072" y="762"/>
                    <a:pt x="1048" y="786"/>
                  </a:cubicBezTo>
                  <a:cubicBezTo>
                    <a:pt x="1036" y="858"/>
                    <a:pt x="1048" y="941"/>
                    <a:pt x="1120" y="977"/>
                  </a:cubicBezTo>
                  <a:lnTo>
                    <a:pt x="2906" y="2525"/>
                  </a:lnTo>
                  <a:cubicBezTo>
                    <a:pt x="2940" y="2553"/>
                    <a:pt x="2985" y="2568"/>
                    <a:pt x="3029" y="2568"/>
                  </a:cubicBezTo>
                  <a:cubicBezTo>
                    <a:pt x="3077" y="2568"/>
                    <a:pt x="3124" y="2550"/>
                    <a:pt x="3156" y="2513"/>
                  </a:cubicBezTo>
                  <a:lnTo>
                    <a:pt x="4287" y="1274"/>
                  </a:lnTo>
                  <a:cubicBezTo>
                    <a:pt x="4358" y="1203"/>
                    <a:pt x="4346" y="1084"/>
                    <a:pt x="4275" y="1024"/>
                  </a:cubicBezTo>
                  <a:cubicBezTo>
                    <a:pt x="4237" y="992"/>
                    <a:pt x="4191" y="976"/>
                    <a:pt x="4147" y="976"/>
                  </a:cubicBezTo>
                  <a:cubicBezTo>
                    <a:pt x="4095" y="976"/>
                    <a:pt x="4045" y="998"/>
                    <a:pt x="4013" y="1036"/>
                  </a:cubicBezTo>
                  <a:lnTo>
                    <a:pt x="3001" y="2155"/>
                  </a:lnTo>
                  <a:lnTo>
                    <a:pt x="1429" y="798"/>
                  </a:lnTo>
                  <a:lnTo>
                    <a:pt x="1429" y="715"/>
                  </a:lnTo>
                  <a:cubicBezTo>
                    <a:pt x="1429" y="310"/>
                    <a:pt x="1096" y="0"/>
                    <a:pt x="71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61"/>
            <p:cNvSpPr/>
            <p:nvPr/>
          </p:nvSpPr>
          <p:spPr>
            <a:xfrm>
              <a:off x="8080439" y="3862920"/>
              <a:ext cx="68083" cy="68083"/>
            </a:xfrm>
            <a:custGeom>
              <a:rect b="b" l="l" r="r" t="t"/>
              <a:pathLst>
                <a:path extrusionOk="0" h="2144" w="2144">
                  <a:moveTo>
                    <a:pt x="1072" y="357"/>
                  </a:moveTo>
                  <a:cubicBezTo>
                    <a:pt x="1465" y="357"/>
                    <a:pt x="1786" y="691"/>
                    <a:pt x="1786" y="1072"/>
                  </a:cubicBezTo>
                  <a:cubicBezTo>
                    <a:pt x="1786" y="1465"/>
                    <a:pt x="1465" y="1786"/>
                    <a:pt x="1072" y="1786"/>
                  </a:cubicBezTo>
                  <a:cubicBezTo>
                    <a:pt x="691" y="1786"/>
                    <a:pt x="358" y="1465"/>
                    <a:pt x="358" y="1072"/>
                  </a:cubicBezTo>
                  <a:cubicBezTo>
                    <a:pt x="358" y="691"/>
                    <a:pt x="691" y="357"/>
                    <a:pt x="1072" y="357"/>
                  </a:cubicBezTo>
                  <a:close/>
                  <a:moveTo>
                    <a:pt x="1072" y="0"/>
                  </a:moveTo>
                  <a:cubicBezTo>
                    <a:pt x="477" y="0"/>
                    <a:pt x="0" y="476"/>
                    <a:pt x="0" y="1072"/>
                  </a:cubicBezTo>
                  <a:cubicBezTo>
                    <a:pt x="0" y="1667"/>
                    <a:pt x="477" y="2143"/>
                    <a:pt x="1072" y="2143"/>
                  </a:cubicBezTo>
                  <a:cubicBezTo>
                    <a:pt x="1667" y="2143"/>
                    <a:pt x="2144" y="1655"/>
                    <a:pt x="2144" y="1072"/>
                  </a:cubicBezTo>
                  <a:cubicBezTo>
                    <a:pt x="2144" y="476"/>
                    <a:pt x="1667" y="0"/>
                    <a:pt x="107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61"/>
            <p:cNvSpPr/>
            <p:nvPr/>
          </p:nvSpPr>
          <p:spPr>
            <a:xfrm>
              <a:off x="8000290" y="3885593"/>
              <a:ext cx="45410" cy="45410"/>
            </a:xfrm>
            <a:custGeom>
              <a:rect b="b" l="l" r="r" t="t"/>
              <a:pathLst>
                <a:path extrusionOk="0" h="1430" w="1430">
                  <a:moveTo>
                    <a:pt x="727" y="358"/>
                  </a:moveTo>
                  <a:cubicBezTo>
                    <a:pt x="917" y="358"/>
                    <a:pt x="1084" y="524"/>
                    <a:pt x="1084" y="715"/>
                  </a:cubicBezTo>
                  <a:cubicBezTo>
                    <a:pt x="1084" y="905"/>
                    <a:pt x="917" y="1072"/>
                    <a:pt x="727" y="1072"/>
                  </a:cubicBezTo>
                  <a:cubicBezTo>
                    <a:pt x="536" y="1072"/>
                    <a:pt x="369" y="905"/>
                    <a:pt x="369" y="715"/>
                  </a:cubicBezTo>
                  <a:cubicBezTo>
                    <a:pt x="369" y="524"/>
                    <a:pt x="536" y="358"/>
                    <a:pt x="727" y="358"/>
                  </a:cubicBezTo>
                  <a:close/>
                  <a:moveTo>
                    <a:pt x="694" y="0"/>
                  </a:moveTo>
                  <a:cubicBezTo>
                    <a:pt x="310" y="0"/>
                    <a:pt x="0" y="317"/>
                    <a:pt x="0" y="715"/>
                  </a:cubicBezTo>
                  <a:cubicBezTo>
                    <a:pt x="0" y="1120"/>
                    <a:pt x="322" y="1429"/>
                    <a:pt x="715" y="1429"/>
                  </a:cubicBezTo>
                  <a:cubicBezTo>
                    <a:pt x="1096" y="1429"/>
                    <a:pt x="1429" y="1096"/>
                    <a:pt x="1429" y="715"/>
                  </a:cubicBezTo>
                  <a:cubicBezTo>
                    <a:pt x="1429" y="310"/>
                    <a:pt x="1096" y="1"/>
                    <a:pt x="715" y="1"/>
                  </a:cubicBezTo>
                  <a:cubicBezTo>
                    <a:pt x="708" y="0"/>
                    <a:pt x="701" y="0"/>
                    <a:pt x="69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61"/>
            <p:cNvSpPr/>
            <p:nvPr/>
          </p:nvSpPr>
          <p:spPr>
            <a:xfrm>
              <a:off x="8006323" y="3714687"/>
              <a:ext cx="304784" cy="277920"/>
            </a:xfrm>
            <a:custGeom>
              <a:rect b="b" l="l" r="r" t="t"/>
              <a:pathLst>
                <a:path extrusionOk="0" h="8752" w="9598">
                  <a:moveTo>
                    <a:pt x="8800" y="5740"/>
                  </a:moveTo>
                  <a:cubicBezTo>
                    <a:pt x="8990" y="5740"/>
                    <a:pt x="9157" y="5906"/>
                    <a:pt x="9157" y="6097"/>
                  </a:cubicBezTo>
                  <a:cubicBezTo>
                    <a:pt x="9157" y="6287"/>
                    <a:pt x="9002" y="6454"/>
                    <a:pt x="8800" y="6454"/>
                  </a:cubicBezTo>
                  <a:cubicBezTo>
                    <a:pt x="8609" y="6454"/>
                    <a:pt x="8442" y="6287"/>
                    <a:pt x="8442" y="6097"/>
                  </a:cubicBezTo>
                  <a:cubicBezTo>
                    <a:pt x="8442" y="5906"/>
                    <a:pt x="8597" y="5740"/>
                    <a:pt x="8800" y="5740"/>
                  </a:cubicBezTo>
                  <a:close/>
                  <a:moveTo>
                    <a:pt x="3430" y="1"/>
                  </a:moveTo>
                  <a:cubicBezTo>
                    <a:pt x="2989" y="1"/>
                    <a:pt x="2632" y="358"/>
                    <a:pt x="2632" y="787"/>
                  </a:cubicBezTo>
                  <a:cubicBezTo>
                    <a:pt x="2632" y="989"/>
                    <a:pt x="2727" y="1203"/>
                    <a:pt x="2858" y="1334"/>
                  </a:cubicBezTo>
                  <a:lnTo>
                    <a:pt x="1739" y="2561"/>
                  </a:lnTo>
                  <a:cubicBezTo>
                    <a:pt x="1668" y="2632"/>
                    <a:pt x="1680" y="2751"/>
                    <a:pt x="1763" y="2811"/>
                  </a:cubicBezTo>
                  <a:cubicBezTo>
                    <a:pt x="1796" y="2844"/>
                    <a:pt x="1838" y="2859"/>
                    <a:pt x="1881" y="2859"/>
                  </a:cubicBezTo>
                  <a:cubicBezTo>
                    <a:pt x="1931" y="2859"/>
                    <a:pt x="1981" y="2838"/>
                    <a:pt x="2013" y="2799"/>
                  </a:cubicBezTo>
                  <a:lnTo>
                    <a:pt x="3251" y="1430"/>
                  </a:lnTo>
                  <a:cubicBezTo>
                    <a:pt x="3287" y="1382"/>
                    <a:pt x="3311" y="1323"/>
                    <a:pt x="3287" y="1275"/>
                  </a:cubicBezTo>
                  <a:cubicBezTo>
                    <a:pt x="3275" y="1215"/>
                    <a:pt x="3251" y="1168"/>
                    <a:pt x="3204" y="1144"/>
                  </a:cubicBezTo>
                  <a:cubicBezTo>
                    <a:pt x="3073" y="1072"/>
                    <a:pt x="2977" y="918"/>
                    <a:pt x="2977" y="775"/>
                  </a:cubicBezTo>
                  <a:cubicBezTo>
                    <a:pt x="2977" y="537"/>
                    <a:pt x="3168" y="334"/>
                    <a:pt x="3406" y="334"/>
                  </a:cubicBezTo>
                  <a:cubicBezTo>
                    <a:pt x="3644" y="334"/>
                    <a:pt x="3847" y="537"/>
                    <a:pt x="3847" y="775"/>
                  </a:cubicBezTo>
                  <a:cubicBezTo>
                    <a:pt x="3847" y="918"/>
                    <a:pt x="3751" y="1072"/>
                    <a:pt x="3620" y="1144"/>
                  </a:cubicBezTo>
                  <a:cubicBezTo>
                    <a:pt x="3573" y="1168"/>
                    <a:pt x="3525" y="1215"/>
                    <a:pt x="3525" y="1275"/>
                  </a:cubicBezTo>
                  <a:cubicBezTo>
                    <a:pt x="3513" y="1334"/>
                    <a:pt x="3525" y="1382"/>
                    <a:pt x="3573" y="1430"/>
                  </a:cubicBezTo>
                  <a:lnTo>
                    <a:pt x="6430" y="4561"/>
                  </a:lnTo>
                  <a:cubicBezTo>
                    <a:pt x="6462" y="4606"/>
                    <a:pt x="6512" y="4627"/>
                    <a:pt x="6562" y="4627"/>
                  </a:cubicBezTo>
                  <a:cubicBezTo>
                    <a:pt x="6605" y="4627"/>
                    <a:pt x="6647" y="4612"/>
                    <a:pt x="6680" y="4585"/>
                  </a:cubicBezTo>
                  <a:lnTo>
                    <a:pt x="8466" y="3037"/>
                  </a:lnTo>
                  <a:cubicBezTo>
                    <a:pt x="8526" y="2989"/>
                    <a:pt x="8549" y="2918"/>
                    <a:pt x="8526" y="2835"/>
                  </a:cubicBezTo>
                  <a:cubicBezTo>
                    <a:pt x="8514" y="2811"/>
                    <a:pt x="8514" y="2763"/>
                    <a:pt x="8514" y="2739"/>
                  </a:cubicBezTo>
                  <a:cubicBezTo>
                    <a:pt x="8514" y="2537"/>
                    <a:pt x="8680" y="2382"/>
                    <a:pt x="8871" y="2382"/>
                  </a:cubicBezTo>
                  <a:cubicBezTo>
                    <a:pt x="9061" y="2382"/>
                    <a:pt x="9228" y="2537"/>
                    <a:pt x="9228" y="2739"/>
                  </a:cubicBezTo>
                  <a:cubicBezTo>
                    <a:pt x="9228" y="2930"/>
                    <a:pt x="9061" y="3097"/>
                    <a:pt x="8871" y="3097"/>
                  </a:cubicBezTo>
                  <a:lnTo>
                    <a:pt x="8847" y="3097"/>
                  </a:lnTo>
                  <a:cubicBezTo>
                    <a:pt x="8800" y="3097"/>
                    <a:pt x="8740" y="3108"/>
                    <a:pt x="8704" y="3132"/>
                  </a:cubicBezTo>
                  <a:cubicBezTo>
                    <a:pt x="8680" y="3168"/>
                    <a:pt x="8645" y="3228"/>
                    <a:pt x="8645" y="3275"/>
                  </a:cubicBezTo>
                  <a:lnTo>
                    <a:pt x="8645" y="5359"/>
                  </a:lnTo>
                  <a:cubicBezTo>
                    <a:pt x="8335" y="5430"/>
                    <a:pt x="8097" y="5716"/>
                    <a:pt x="8097" y="6049"/>
                  </a:cubicBezTo>
                  <a:cubicBezTo>
                    <a:pt x="8097" y="6395"/>
                    <a:pt x="8335" y="6680"/>
                    <a:pt x="8645" y="6752"/>
                  </a:cubicBezTo>
                  <a:lnTo>
                    <a:pt x="8645" y="7442"/>
                  </a:lnTo>
                  <a:lnTo>
                    <a:pt x="7561" y="7442"/>
                  </a:lnTo>
                  <a:cubicBezTo>
                    <a:pt x="7454" y="7442"/>
                    <a:pt x="7383" y="7514"/>
                    <a:pt x="7383" y="7621"/>
                  </a:cubicBezTo>
                  <a:cubicBezTo>
                    <a:pt x="7383" y="7716"/>
                    <a:pt x="7454" y="7800"/>
                    <a:pt x="7561" y="7800"/>
                  </a:cubicBezTo>
                  <a:lnTo>
                    <a:pt x="8823" y="7800"/>
                  </a:lnTo>
                  <a:cubicBezTo>
                    <a:pt x="8990" y="7800"/>
                    <a:pt x="9121" y="7930"/>
                    <a:pt x="9121" y="8097"/>
                  </a:cubicBezTo>
                  <a:cubicBezTo>
                    <a:pt x="9121" y="8252"/>
                    <a:pt x="8990" y="8395"/>
                    <a:pt x="8823" y="8395"/>
                  </a:cubicBezTo>
                  <a:lnTo>
                    <a:pt x="179" y="8395"/>
                  </a:lnTo>
                  <a:cubicBezTo>
                    <a:pt x="72" y="8395"/>
                    <a:pt x="1" y="8466"/>
                    <a:pt x="1" y="8573"/>
                  </a:cubicBezTo>
                  <a:cubicBezTo>
                    <a:pt x="1" y="8669"/>
                    <a:pt x="72" y="8752"/>
                    <a:pt x="179" y="8752"/>
                  </a:cubicBezTo>
                  <a:lnTo>
                    <a:pt x="8823" y="8752"/>
                  </a:lnTo>
                  <a:cubicBezTo>
                    <a:pt x="9181" y="8752"/>
                    <a:pt x="9478" y="8454"/>
                    <a:pt x="9478" y="8097"/>
                  </a:cubicBezTo>
                  <a:cubicBezTo>
                    <a:pt x="9478" y="7800"/>
                    <a:pt x="9276" y="7538"/>
                    <a:pt x="9002" y="7466"/>
                  </a:cubicBezTo>
                  <a:lnTo>
                    <a:pt x="9002" y="6752"/>
                  </a:lnTo>
                  <a:cubicBezTo>
                    <a:pt x="9300" y="6704"/>
                    <a:pt x="9526" y="6430"/>
                    <a:pt x="9526" y="6097"/>
                  </a:cubicBezTo>
                  <a:cubicBezTo>
                    <a:pt x="9526" y="5775"/>
                    <a:pt x="9300" y="5490"/>
                    <a:pt x="9002" y="5394"/>
                  </a:cubicBezTo>
                  <a:lnTo>
                    <a:pt x="9002" y="3478"/>
                  </a:lnTo>
                  <a:cubicBezTo>
                    <a:pt x="9347" y="3418"/>
                    <a:pt x="9597" y="3120"/>
                    <a:pt x="9597" y="2763"/>
                  </a:cubicBezTo>
                  <a:cubicBezTo>
                    <a:pt x="9597" y="2358"/>
                    <a:pt x="9276" y="2049"/>
                    <a:pt x="8883" y="2049"/>
                  </a:cubicBezTo>
                  <a:cubicBezTo>
                    <a:pt x="8502" y="2049"/>
                    <a:pt x="8168" y="2382"/>
                    <a:pt x="8168" y="2763"/>
                  </a:cubicBezTo>
                  <a:lnTo>
                    <a:pt x="8168" y="2858"/>
                  </a:lnTo>
                  <a:lnTo>
                    <a:pt x="6597" y="4204"/>
                  </a:lnTo>
                  <a:lnTo>
                    <a:pt x="3989" y="1334"/>
                  </a:lnTo>
                  <a:cubicBezTo>
                    <a:pt x="4144" y="1192"/>
                    <a:pt x="4216" y="989"/>
                    <a:pt x="4216" y="787"/>
                  </a:cubicBezTo>
                  <a:cubicBezTo>
                    <a:pt x="4216" y="358"/>
                    <a:pt x="3858" y="1"/>
                    <a:pt x="34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61"/>
            <p:cNvSpPr/>
            <p:nvPr/>
          </p:nvSpPr>
          <p:spPr>
            <a:xfrm>
              <a:off x="8183643" y="3885593"/>
              <a:ext cx="45410" cy="45410"/>
            </a:xfrm>
            <a:custGeom>
              <a:rect b="b" l="l" r="r" t="t"/>
              <a:pathLst>
                <a:path extrusionOk="0" h="1430" w="1430">
                  <a:moveTo>
                    <a:pt x="703" y="358"/>
                  </a:moveTo>
                  <a:cubicBezTo>
                    <a:pt x="894" y="358"/>
                    <a:pt x="1060" y="524"/>
                    <a:pt x="1060" y="715"/>
                  </a:cubicBezTo>
                  <a:cubicBezTo>
                    <a:pt x="1060" y="905"/>
                    <a:pt x="894" y="1072"/>
                    <a:pt x="703" y="1072"/>
                  </a:cubicBezTo>
                  <a:cubicBezTo>
                    <a:pt x="501" y="1072"/>
                    <a:pt x="346" y="905"/>
                    <a:pt x="346" y="715"/>
                  </a:cubicBezTo>
                  <a:cubicBezTo>
                    <a:pt x="346" y="524"/>
                    <a:pt x="501" y="358"/>
                    <a:pt x="703" y="358"/>
                  </a:cubicBezTo>
                  <a:close/>
                  <a:moveTo>
                    <a:pt x="715" y="1"/>
                  </a:moveTo>
                  <a:cubicBezTo>
                    <a:pt x="310" y="1"/>
                    <a:pt x="1" y="334"/>
                    <a:pt x="1" y="715"/>
                  </a:cubicBezTo>
                  <a:cubicBezTo>
                    <a:pt x="1" y="1120"/>
                    <a:pt x="322" y="1429"/>
                    <a:pt x="715" y="1429"/>
                  </a:cubicBezTo>
                  <a:cubicBezTo>
                    <a:pt x="1096" y="1429"/>
                    <a:pt x="1430" y="1108"/>
                    <a:pt x="1430" y="715"/>
                  </a:cubicBezTo>
                  <a:cubicBezTo>
                    <a:pt x="1430" y="310"/>
                    <a:pt x="1096" y="1"/>
                    <a:pt x="71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18" name="Google Shape;718;p61"/>
          <p:cNvSpPr/>
          <p:nvPr/>
        </p:nvSpPr>
        <p:spPr>
          <a:xfrm>
            <a:off x="8139303" y="3311511"/>
            <a:ext cx="286345" cy="263449"/>
          </a:xfrm>
          <a:custGeom>
            <a:rect b="b" l="l" r="r" t="t"/>
            <a:pathLst>
              <a:path extrusionOk="0" h="10297" w="11193">
                <a:moveTo>
                  <a:pt x="6014" y="2129"/>
                </a:moveTo>
                <a:lnTo>
                  <a:pt x="6014" y="3034"/>
                </a:lnTo>
                <a:lnTo>
                  <a:pt x="5097" y="3034"/>
                </a:lnTo>
                <a:lnTo>
                  <a:pt x="5097" y="2129"/>
                </a:lnTo>
                <a:close/>
                <a:moveTo>
                  <a:pt x="8704" y="347"/>
                </a:moveTo>
                <a:cubicBezTo>
                  <a:pt x="8745" y="347"/>
                  <a:pt x="8785" y="350"/>
                  <a:pt x="8824" y="355"/>
                </a:cubicBezTo>
                <a:cubicBezTo>
                  <a:pt x="9133" y="403"/>
                  <a:pt x="9371" y="617"/>
                  <a:pt x="9550" y="1058"/>
                </a:cubicBezTo>
                <a:cubicBezTo>
                  <a:pt x="9824" y="1689"/>
                  <a:pt x="9847" y="2201"/>
                  <a:pt x="9645" y="2558"/>
                </a:cubicBezTo>
                <a:cubicBezTo>
                  <a:pt x="9419" y="2939"/>
                  <a:pt x="8966" y="3034"/>
                  <a:pt x="8907" y="3046"/>
                </a:cubicBezTo>
                <a:lnTo>
                  <a:pt x="6335" y="3046"/>
                </a:lnTo>
                <a:lnTo>
                  <a:pt x="6335" y="2034"/>
                </a:lnTo>
                <a:cubicBezTo>
                  <a:pt x="6442" y="1903"/>
                  <a:pt x="6764" y="1498"/>
                  <a:pt x="7204" y="1141"/>
                </a:cubicBezTo>
                <a:cubicBezTo>
                  <a:pt x="7798" y="612"/>
                  <a:pt x="8304" y="347"/>
                  <a:pt x="8704" y="347"/>
                </a:cubicBezTo>
                <a:close/>
                <a:moveTo>
                  <a:pt x="4585" y="3356"/>
                </a:moveTo>
                <a:lnTo>
                  <a:pt x="4585" y="4653"/>
                </a:lnTo>
                <a:lnTo>
                  <a:pt x="299" y="4653"/>
                </a:lnTo>
                <a:lnTo>
                  <a:pt x="299" y="3356"/>
                </a:lnTo>
                <a:close/>
                <a:moveTo>
                  <a:pt x="6204" y="3356"/>
                </a:moveTo>
                <a:lnTo>
                  <a:pt x="6204" y="9987"/>
                </a:lnTo>
                <a:lnTo>
                  <a:pt x="4906" y="9987"/>
                </a:lnTo>
                <a:lnTo>
                  <a:pt x="4906" y="3356"/>
                </a:lnTo>
                <a:close/>
                <a:moveTo>
                  <a:pt x="10812" y="3356"/>
                </a:moveTo>
                <a:lnTo>
                  <a:pt x="10812" y="4653"/>
                </a:lnTo>
                <a:lnTo>
                  <a:pt x="9074" y="4653"/>
                </a:lnTo>
                <a:cubicBezTo>
                  <a:pt x="8990" y="4653"/>
                  <a:pt x="8907" y="4725"/>
                  <a:pt x="8907" y="4820"/>
                </a:cubicBezTo>
                <a:cubicBezTo>
                  <a:pt x="8907" y="4903"/>
                  <a:pt x="8990" y="4987"/>
                  <a:pt x="9074" y="4987"/>
                </a:cubicBezTo>
                <a:lnTo>
                  <a:pt x="10002" y="4987"/>
                </a:lnTo>
                <a:lnTo>
                  <a:pt x="10002" y="9594"/>
                </a:lnTo>
                <a:cubicBezTo>
                  <a:pt x="10002" y="9809"/>
                  <a:pt x="9824" y="9987"/>
                  <a:pt x="9609" y="9987"/>
                </a:cubicBezTo>
                <a:lnTo>
                  <a:pt x="6526" y="9987"/>
                </a:lnTo>
                <a:lnTo>
                  <a:pt x="6526" y="4987"/>
                </a:lnTo>
                <a:lnTo>
                  <a:pt x="8419" y="4987"/>
                </a:lnTo>
                <a:cubicBezTo>
                  <a:pt x="8514" y="4987"/>
                  <a:pt x="8585" y="4903"/>
                  <a:pt x="8585" y="4820"/>
                </a:cubicBezTo>
                <a:cubicBezTo>
                  <a:pt x="8585" y="4725"/>
                  <a:pt x="8514" y="4653"/>
                  <a:pt x="8419" y="4653"/>
                </a:cubicBezTo>
                <a:lnTo>
                  <a:pt x="6526" y="4653"/>
                </a:lnTo>
                <a:lnTo>
                  <a:pt x="6526" y="3356"/>
                </a:lnTo>
                <a:close/>
                <a:moveTo>
                  <a:pt x="2416" y="1"/>
                </a:moveTo>
                <a:cubicBezTo>
                  <a:pt x="2282" y="1"/>
                  <a:pt x="2156" y="24"/>
                  <a:pt x="2037" y="69"/>
                </a:cubicBezTo>
                <a:cubicBezTo>
                  <a:pt x="1727" y="188"/>
                  <a:pt x="1465" y="474"/>
                  <a:pt x="1287" y="903"/>
                </a:cubicBezTo>
                <a:cubicBezTo>
                  <a:pt x="977" y="1653"/>
                  <a:pt x="965" y="2248"/>
                  <a:pt x="1215" y="2689"/>
                </a:cubicBezTo>
                <a:cubicBezTo>
                  <a:pt x="1287" y="2820"/>
                  <a:pt x="1382" y="2927"/>
                  <a:pt x="1489" y="3022"/>
                </a:cubicBezTo>
                <a:lnTo>
                  <a:pt x="156" y="3022"/>
                </a:lnTo>
                <a:cubicBezTo>
                  <a:pt x="72" y="3022"/>
                  <a:pt x="1" y="3094"/>
                  <a:pt x="1" y="3177"/>
                </a:cubicBezTo>
                <a:lnTo>
                  <a:pt x="1" y="4808"/>
                </a:lnTo>
                <a:cubicBezTo>
                  <a:pt x="1" y="4891"/>
                  <a:pt x="72" y="4963"/>
                  <a:pt x="156" y="4963"/>
                </a:cubicBezTo>
                <a:lnTo>
                  <a:pt x="834" y="4963"/>
                </a:lnTo>
                <a:lnTo>
                  <a:pt x="834" y="9583"/>
                </a:lnTo>
                <a:cubicBezTo>
                  <a:pt x="834" y="9964"/>
                  <a:pt x="1156" y="10297"/>
                  <a:pt x="1549" y="10297"/>
                </a:cubicBezTo>
                <a:lnTo>
                  <a:pt x="2656" y="10297"/>
                </a:lnTo>
                <a:cubicBezTo>
                  <a:pt x="2751" y="10297"/>
                  <a:pt x="2823" y="10225"/>
                  <a:pt x="2823" y="10130"/>
                </a:cubicBezTo>
                <a:cubicBezTo>
                  <a:pt x="2823" y="10047"/>
                  <a:pt x="2751" y="9964"/>
                  <a:pt x="2656" y="9964"/>
                </a:cubicBezTo>
                <a:lnTo>
                  <a:pt x="1549" y="9964"/>
                </a:lnTo>
                <a:cubicBezTo>
                  <a:pt x="1334" y="9964"/>
                  <a:pt x="1156" y="9785"/>
                  <a:pt x="1156" y="9583"/>
                </a:cubicBezTo>
                <a:lnTo>
                  <a:pt x="1156" y="4963"/>
                </a:lnTo>
                <a:lnTo>
                  <a:pt x="4609" y="4963"/>
                </a:lnTo>
                <a:lnTo>
                  <a:pt x="4609" y="9964"/>
                </a:lnTo>
                <a:lnTo>
                  <a:pt x="3311" y="9964"/>
                </a:lnTo>
                <a:cubicBezTo>
                  <a:pt x="3228" y="9964"/>
                  <a:pt x="3156" y="10047"/>
                  <a:pt x="3156" y="10130"/>
                </a:cubicBezTo>
                <a:cubicBezTo>
                  <a:pt x="3156" y="10225"/>
                  <a:pt x="3228" y="10297"/>
                  <a:pt x="3311" y="10297"/>
                </a:cubicBezTo>
                <a:lnTo>
                  <a:pt x="9645" y="10297"/>
                </a:lnTo>
                <a:cubicBezTo>
                  <a:pt x="10026" y="10297"/>
                  <a:pt x="10359" y="9964"/>
                  <a:pt x="10359" y="9583"/>
                </a:cubicBezTo>
                <a:lnTo>
                  <a:pt x="10359" y="4963"/>
                </a:lnTo>
                <a:lnTo>
                  <a:pt x="11026" y="4963"/>
                </a:lnTo>
                <a:cubicBezTo>
                  <a:pt x="11110" y="4963"/>
                  <a:pt x="11193" y="4891"/>
                  <a:pt x="11193" y="4808"/>
                </a:cubicBezTo>
                <a:lnTo>
                  <a:pt x="11193" y="3177"/>
                </a:lnTo>
                <a:cubicBezTo>
                  <a:pt x="11145" y="3106"/>
                  <a:pt x="11074" y="3034"/>
                  <a:pt x="10979" y="3034"/>
                </a:cubicBezTo>
                <a:lnTo>
                  <a:pt x="9657" y="3034"/>
                </a:lnTo>
                <a:cubicBezTo>
                  <a:pt x="9752" y="2939"/>
                  <a:pt x="9847" y="2844"/>
                  <a:pt x="9919" y="2701"/>
                </a:cubicBezTo>
                <a:cubicBezTo>
                  <a:pt x="10181" y="2260"/>
                  <a:pt x="10157" y="1641"/>
                  <a:pt x="9847" y="915"/>
                </a:cubicBezTo>
                <a:cubicBezTo>
                  <a:pt x="9621" y="379"/>
                  <a:pt x="9300" y="81"/>
                  <a:pt x="8871" y="22"/>
                </a:cubicBezTo>
                <a:cubicBezTo>
                  <a:pt x="8824" y="16"/>
                  <a:pt x="8776" y="13"/>
                  <a:pt x="8728" y="13"/>
                </a:cubicBezTo>
                <a:cubicBezTo>
                  <a:pt x="7648" y="13"/>
                  <a:pt x="6371" y="1489"/>
                  <a:pt x="6097" y="1808"/>
                </a:cubicBezTo>
                <a:lnTo>
                  <a:pt x="5025" y="1808"/>
                </a:lnTo>
                <a:cubicBezTo>
                  <a:pt x="4859" y="1617"/>
                  <a:pt x="4359" y="1022"/>
                  <a:pt x="3751" y="581"/>
                </a:cubicBezTo>
                <a:cubicBezTo>
                  <a:pt x="3715" y="556"/>
                  <a:pt x="3677" y="543"/>
                  <a:pt x="3642" y="543"/>
                </a:cubicBezTo>
                <a:cubicBezTo>
                  <a:pt x="3595" y="543"/>
                  <a:pt x="3552" y="565"/>
                  <a:pt x="3525" y="605"/>
                </a:cubicBezTo>
                <a:cubicBezTo>
                  <a:pt x="3466" y="677"/>
                  <a:pt x="3478" y="784"/>
                  <a:pt x="3549" y="831"/>
                </a:cubicBezTo>
                <a:cubicBezTo>
                  <a:pt x="4144" y="1260"/>
                  <a:pt x="4656" y="1855"/>
                  <a:pt x="4787" y="2022"/>
                </a:cubicBezTo>
                <a:lnTo>
                  <a:pt x="4787" y="3034"/>
                </a:lnTo>
                <a:lnTo>
                  <a:pt x="2216" y="3034"/>
                </a:lnTo>
                <a:cubicBezTo>
                  <a:pt x="2144" y="3022"/>
                  <a:pt x="1692" y="2927"/>
                  <a:pt x="1489" y="2546"/>
                </a:cubicBezTo>
                <a:cubicBezTo>
                  <a:pt x="1275" y="2189"/>
                  <a:pt x="1323" y="1677"/>
                  <a:pt x="1573" y="1034"/>
                </a:cubicBezTo>
                <a:cubicBezTo>
                  <a:pt x="1727" y="700"/>
                  <a:pt x="1906" y="474"/>
                  <a:pt x="2144" y="379"/>
                </a:cubicBezTo>
                <a:cubicBezTo>
                  <a:pt x="2224" y="348"/>
                  <a:pt x="2314" y="332"/>
                  <a:pt x="2413" y="332"/>
                </a:cubicBezTo>
                <a:cubicBezTo>
                  <a:pt x="2578" y="332"/>
                  <a:pt x="2769" y="377"/>
                  <a:pt x="2978" y="474"/>
                </a:cubicBezTo>
                <a:cubicBezTo>
                  <a:pt x="3001" y="488"/>
                  <a:pt x="3025" y="493"/>
                  <a:pt x="3049" y="493"/>
                </a:cubicBezTo>
                <a:cubicBezTo>
                  <a:pt x="3109" y="493"/>
                  <a:pt x="3166" y="454"/>
                  <a:pt x="3192" y="403"/>
                </a:cubicBezTo>
                <a:cubicBezTo>
                  <a:pt x="3239" y="308"/>
                  <a:pt x="3192" y="224"/>
                  <a:pt x="3120" y="177"/>
                </a:cubicBezTo>
                <a:cubicBezTo>
                  <a:pt x="2864" y="59"/>
                  <a:pt x="2630" y="1"/>
                  <a:pt x="241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19" name="Google Shape;719;p61"/>
          <p:cNvGrpSpPr/>
          <p:nvPr/>
        </p:nvGrpSpPr>
        <p:grpSpPr>
          <a:xfrm>
            <a:off x="4642178" y="4178334"/>
            <a:ext cx="286355" cy="284296"/>
            <a:chOff x="1952836" y="3680964"/>
            <a:chExt cx="357720" cy="355148"/>
          </a:xfrm>
        </p:grpSpPr>
        <p:sp>
          <p:nvSpPr>
            <p:cNvPr id="720" name="Google Shape;720;p61"/>
            <p:cNvSpPr/>
            <p:nvPr/>
          </p:nvSpPr>
          <p:spPr>
            <a:xfrm>
              <a:off x="2054166" y="3814144"/>
              <a:ext cx="38233" cy="49188"/>
            </a:xfrm>
            <a:custGeom>
              <a:rect b="b" l="l" r="r" t="t"/>
              <a:pathLst>
                <a:path extrusionOk="0" h="1549" w="1204">
                  <a:moveTo>
                    <a:pt x="596" y="0"/>
                  </a:moveTo>
                  <a:cubicBezTo>
                    <a:pt x="275" y="0"/>
                    <a:pt x="1" y="274"/>
                    <a:pt x="1" y="596"/>
                  </a:cubicBezTo>
                  <a:lnTo>
                    <a:pt x="1" y="953"/>
                  </a:lnTo>
                  <a:cubicBezTo>
                    <a:pt x="1" y="1286"/>
                    <a:pt x="275" y="1548"/>
                    <a:pt x="596" y="1548"/>
                  </a:cubicBezTo>
                  <a:cubicBezTo>
                    <a:pt x="929" y="1548"/>
                    <a:pt x="1191" y="1286"/>
                    <a:pt x="1191" y="953"/>
                  </a:cubicBezTo>
                  <a:lnTo>
                    <a:pt x="1191" y="691"/>
                  </a:lnTo>
                  <a:cubicBezTo>
                    <a:pt x="1203" y="596"/>
                    <a:pt x="1120" y="524"/>
                    <a:pt x="1037" y="524"/>
                  </a:cubicBezTo>
                  <a:cubicBezTo>
                    <a:pt x="941" y="524"/>
                    <a:pt x="870" y="596"/>
                    <a:pt x="870" y="691"/>
                  </a:cubicBezTo>
                  <a:lnTo>
                    <a:pt x="870" y="953"/>
                  </a:lnTo>
                  <a:cubicBezTo>
                    <a:pt x="870" y="1108"/>
                    <a:pt x="751" y="1227"/>
                    <a:pt x="596" y="1227"/>
                  </a:cubicBezTo>
                  <a:cubicBezTo>
                    <a:pt x="453" y="1227"/>
                    <a:pt x="334" y="1108"/>
                    <a:pt x="334" y="953"/>
                  </a:cubicBezTo>
                  <a:lnTo>
                    <a:pt x="334" y="596"/>
                  </a:lnTo>
                  <a:cubicBezTo>
                    <a:pt x="334" y="453"/>
                    <a:pt x="453" y="334"/>
                    <a:pt x="596" y="334"/>
                  </a:cubicBezTo>
                  <a:cubicBezTo>
                    <a:pt x="691" y="334"/>
                    <a:pt x="763" y="262"/>
                    <a:pt x="763" y="167"/>
                  </a:cubicBezTo>
                  <a:cubicBezTo>
                    <a:pt x="763" y="84"/>
                    <a:pt x="691" y="0"/>
                    <a:pt x="59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61"/>
            <p:cNvSpPr/>
            <p:nvPr/>
          </p:nvSpPr>
          <p:spPr>
            <a:xfrm>
              <a:off x="2170992" y="3814144"/>
              <a:ext cx="37852" cy="49188"/>
            </a:xfrm>
            <a:custGeom>
              <a:rect b="b" l="l" r="r" t="t"/>
              <a:pathLst>
                <a:path extrusionOk="0" h="1549" w="1192">
                  <a:moveTo>
                    <a:pt x="596" y="0"/>
                  </a:moveTo>
                  <a:cubicBezTo>
                    <a:pt x="275" y="0"/>
                    <a:pt x="1" y="274"/>
                    <a:pt x="1" y="596"/>
                  </a:cubicBezTo>
                  <a:lnTo>
                    <a:pt x="1" y="953"/>
                  </a:lnTo>
                  <a:cubicBezTo>
                    <a:pt x="1" y="1286"/>
                    <a:pt x="275" y="1548"/>
                    <a:pt x="596" y="1548"/>
                  </a:cubicBezTo>
                  <a:cubicBezTo>
                    <a:pt x="929" y="1548"/>
                    <a:pt x="1191" y="1286"/>
                    <a:pt x="1191" y="953"/>
                  </a:cubicBezTo>
                  <a:lnTo>
                    <a:pt x="1191" y="691"/>
                  </a:lnTo>
                  <a:cubicBezTo>
                    <a:pt x="1191" y="596"/>
                    <a:pt x="1120" y="524"/>
                    <a:pt x="1037" y="524"/>
                  </a:cubicBezTo>
                  <a:cubicBezTo>
                    <a:pt x="941" y="524"/>
                    <a:pt x="870" y="596"/>
                    <a:pt x="870" y="691"/>
                  </a:cubicBezTo>
                  <a:lnTo>
                    <a:pt x="870" y="953"/>
                  </a:lnTo>
                  <a:cubicBezTo>
                    <a:pt x="870" y="1108"/>
                    <a:pt x="751" y="1227"/>
                    <a:pt x="596" y="1227"/>
                  </a:cubicBezTo>
                  <a:cubicBezTo>
                    <a:pt x="453" y="1227"/>
                    <a:pt x="334" y="1108"/>
                    <a:pt x="334" y="953"/>
                  </a:cubicBezTo>
                  <a:lnTo>
                    <a:pt x="334" y="596"/>
                  </a:lnTo>
                  <a:cubicBezTo>
                    <a:pt x="334" y="453"/>
                    <a:pt x="453" y="334"/>
                    <a:pt x="596" y="334"/>
                  </a:cubicBezTo>
                  <a:cubicBezTo>
                    <a:pt x="691" y="334"/>
                    <a:pt x="763" y="262"/>
                    <a:pt x="763" y="167"/>
                  </a:cubicBezTo>
                  <a:cubicBezTo>
                    <a:pt x="763" y="84"/>
                    <a:pt x="691" y="0"/>
                    <a:pt x="59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61"/>
            <p:cNvSpPr/>
            <p:nvPr/>
          </p:nvSpPr>
          <p:spPr>
            <a:xfrm>
              <a:off x="2070043" y="3908647"/>
              <a:ext cx="122924" cy="33311"/>
            </a:xfrm>
            <a:custGeom>
              <a:rect b="b" l="l" r="r" t="t"/>
              <a:pathLst>
                <a:path extrusionOk="0" h="1049" w="3871">
                  <a:moveTo>
                    <a:pt x="1930" y="1"/>
                  </a:moveTo>
                  <a:cubicBezTo>
                    <a:pt x="1191" y="1"/>
                    <a:pt x="489" y="287"/>
                    <a:pt x="60" y="763"/>
                  </a:cubicBezTo>
                  <a:cubicBezTo>
                    <a:pt x="1" y="822"/>
                    <a:pt x="1" y="930"/>
                    <a:pt x="72" y="1001"/>
                  </a:cubicBezTo>
                  <a:cubicBezTo>
                    <a:pt x="101" y="1029"/>
                    <a:pt x="140" y="1044"/>
                    <a:pt x="181" y="1044"/>
                  </a:cubicBezTo>
                  <a:cubicBezTo>
                    <a:pt x="226" y="1044"/>
                    <a:pt x="273" y="1026"/>
                    <a:pt x="310" y="989"/>
                  </a:cubicBezTo>
                  <a:cubicBezTo>
                    <a:pt x="679" y="584"/>
                    <a:pt x="1299" y="334"/>
                    <a:pt x="1953" y="334"/>
                  </a:cubicBezTo>
                  <a:cubicBezTo>
                    <a:pt x="2596" y="334"/>
                    <a:pt x="3215" y="572"/>
                    <a:pt x="3585" y="989"/>
                  </a:cubicBezTo>
                  <a:cubicBezTo>
                    <a:pt x="3620" y="1013"/>
                    <a:pt x="3656" y="1049"/>
                    <a:pt x="3704" y="1049"/>
                  </a:cubicBezTo>
                  <a:cubicBezTo>
                    <a:pt x="3751" y="1049"/>
                    <a:pt x="3775" y="1037"/>
                    <a:pt x="3811" y="1001"/>
                  </a:cubicBezTo>
                  <a:cubicBezTo>
                    <a:pt x="3870" y="930"/>
                    <a:pt x="3870" y="822"/>
                    <a:pt x="3811" y="763"/>
                  </a:cubicBezTo>
                  <a:cubicBezTo>
                    <a:pt x="3382" y="287"/>
                    <a:pt x="2680" y="1"/>
                    <a:pt x="193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61"/>
            <p:cNvSpPr/>
            <p:nvPr/>
          </p:nvSpPr>
          <p:spPr>
            <a:xfrm>
              <a:off x="1952836" y="3680964"/>
              <a:ext cx="298338" cy="296528"/>
            </a:xfrm>
            <a:custGeom>
              <a:rect b="b" l="l" r="r" t="t"/>
              <a:pathLst>
                <a:path extrusionOk="0" h="9338" w="9395">
                  <a:moveTo>
                    <a:pt x="5654" y="0"/>
                  </a:moveTo>
                  <a:cubicBezTo>
                    <a:pt x="5591" y="0"/>
                    <a:pt x="5528" y="1"/>
                    <a:pt x="5466" y="3"/>
                  </a:cubicBezTo>
                  <a:cubicBezTo>
                    <a:pt x="4037" y="51"/>
                    <a:pt x="2692" y="622"/>
                    <a:pt x="1680" y="1634"/>
                  </a:cubicBezTo>
                  <a:cubicBezTo>
                    <a:pt x="668" y="2646"/>
                    <a:pt x="84" y="3992"/>
                    <a:pt x="48" y="5421"/>
                  </a:cubicBezTo>
                  <a:cubicBezTo>
                    <a:pt x="1" y="6849"/>
                    <a:pt x="489" y="8219"/>
                    <a:pt x="1430" y="9278"/>
                  </a:cubicBezTo>
                  <a:cubicBezTo>
                    <a:pt x="1453" y="9302"/>
                    <a:pt x="1501" y="9338"/>
                    <a:pt x="1549" y="9338"/>
                  </a:cubicBezTo>
                  <a:cubicBezTo>
                    <a:pt x="1596" y="9338"/>
                    <a:pt x="1620" y="9314"/>
                    <a:pt x="1656" y="9290"/>
                  </a:cubicBezTo>
                  <a:cubicBezTo>
                    <a:pt x="1727" y="9231"/>
                    <a:pt x="1727" y="9123"/>
                    <a:pt x="1668" y="9052"/>
                  </a:cubicBezTo>
                  <a:cubicBezTo>
                    <a:pt x="787" y="8052"/>
                    <a:pt x="310" y="6754"/>
                    <a:pt x="358" y="5421"/>
                  </a:cubicBezTo>
                  <a:cubicBezTo>
                    <a:pt x="406" y="4075"/>
                    <a:pt x="941" y="2813"/>
                    <a:pt x="1894" y="1861"/>
                  </a:cubicBezTo>
                  <a:cubicBezTo>
                    <a:pt x="2846" y="908"/>
                    <a:pt x="4108" y="360"/>
                    <a:pt x="5442" y="325"/>
                  </a:cubicBezTo>
                  <a:cubicBezTo>
                    <a:pt x="5489" y="323"/>
                    <a:pt x="5536" y="323"/>
                    <a:pt x="5583" y="323"/>
                  </a:cubicBezTo>
                  <a:cubicBezTo>
                    <a:pt x="6878" y="323"/>
                    <a:pt x="8120" y="796"/>
                    <a:pt x="9073" y="1634"/>
                  </a:cubicBezTo>
                  <a:cubicBezTo>
                    <a:pt x="9113" y="1663"/>
                    <a:pt x="9156" y="1678"/>
                    <a:pt x="9196" y="1678"/>
                  </a:cubicBezTo>
                  <a:cubicBezTo>
                    <a:pt x="9239" y="1678"/>
                    <a:pt x="9280" y="1660"/>
                    <a:pt x="9312" y="1623"/>
                  </a:cubicBezTo>
                  <a:cubicBezTo>
                    <a:pt x="9395" y="1551"/>
                    <a:pt x="9395" y="1444"/>
                    <a:pt x="9312" y="1384"/>
                  </a:cubicBezTo>
                  <a:cubicBezTo>
                    <a:pt x="8288" y="486"/>
                    <a:pt x="6992" y="0"/>
                    <a:pt x="565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61"/>
            <p:cNvSpPr/>
            <p:nvPr/>
          </p:nvSpPr>
          <p:spPr>
            <a:xfrm>
              <a:off x="2012217" y="3739075"/>
              <a:ext cx="298338" cy="297036"/>
            </a:xfrm>
            <a:custGeom>
              <a:rect b="b" l="l" r="r" t="t"/>
              <a:pathLst>
                <a:path extrusionOk="0" h="9354" w="9395">
                  <a:moveTo>
                    <a:pt x="7840" y="1"/>
                  </a:moveTo>
                  <a:cubicBezTo>
                    <a:pt x="7800" y="1"/>
                    <a:pt x="7760" y="15"/>
                    <a:pt x="7727" y="43"/>
                  </a:cubicBezTo>
                  <a:cubicBezTo>
                    <a:pt x="7656" y="102"/>
                    <a:pt x="7656" y="209"/>
                    <a:pt x="7715" y="281"/>
                  </a:cubicBezTo>
                  <a:cubicBezTo>
                    <a:pt x="8585" y="1281"/>
                    <a:pt x="9073" y="2579"/>
                    <a:pt x="9025" y="3912"/>
                  </a:cubicBezTo>
                  <a:cubicBezTo>
                    <a:pt x="8977" y="5257"/>
                    <a:pt x="8442" y="6520"/>
                    <a:pt x="7489" y="7472"/>
                  </a:cubicBezTo>
                  <a:cubicBezTo>
                    <a:pt x="6537" y="8425"/>
                    <a:pt x="5275" y="8972"/>
                    <a:pt x="3929" y="9008"/>
                  </a:cubicBezTo>
                  <a:cubicBezTo>
                    <a:pt x="3881" y="9009"/>
                    <a:pt x="3834" y="9010"/>
                    <a:pt x="3786" y="9010"/>
                  </a:cubicBezTo>
                  <a:cubicBezTo>
                    <a:pt x="2503" y="9010"/>
                    <a:pt x="1262" y="8548"/>
                    <a:pt x="298" y="7698"/>
                  </a:cubicBezTo>
                  <a:cubicBezTo>
                    <a:pt x="264" y="7670"/>
                    <a:pt x="221" y="7655"/>
                    <a:pt x="180" y="7655"/>
                  </a:cubicBezTo>
                  <a:cubicBezTo>
                    <a:pt x="135" y="7655"/>
                    <a:pt x="91" y="7673"/>
                    <a:pt x="60" y="7710"/>
                  </a:cubicBezTo>
                  <a:cubicBezTo>
                    <a:pt x="0" y="7782"/>
                    <a:pt x="0" y="7889"/>
                    <a:pt x="83" y="7948"/>
                  </a:cubicBezTo>
                  <a:cubicBezTo>
                    <a:pt x="1107" y="8853"/>
                    <a:pt x="2405" y="9353"/>
                    <a:pt x="3774" y="9353"/>
                  </a:cubicBezTo>
                  <a:lnTo>
                    <a:pt x="3929" y="9353"/>
                  </a:lnTo>
                  <a:cubicBezTo>
                    <a:pt x="5358" y="9306"/>
                    <a:pt x="6703" y="8722"/>
                    <a:pt x="7715" y="7710"/>
                  </a:cubicBezTo>
                  <a:cubicBezTo>
                    <a:pt x="8727" y="6698"/>
                    <a:pt x="9311" y="5365"/>
                    <a:pt x="9347" y="3936"/>
                  </a:cubicBezTo>
                  <a:cubicBezTo>
                    <a:pt x="9394" y="2507"/>
                    <a:pt x="8906" y="1126"/>
                    <a:pt x="7965" y="66"/>
                  </a:cubicBezTo>
                  <a:cubicBezTo>
                    <a:pt x="7933" y="21"/>
                    <a:pt x="7887" y="1"/>
                    <a:pt x="78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5" name="Google Shape;725;p61"/>
          <p:cNvGrpSpPr/>
          <p:nvPr/>
        </p:nvGrpSpPr>
        <p:grpSpPr>
          <a:xfrm>
            <a:off x="5082508" y="4178388"/>
            <a:ext cx="286283" cy="284189"/>
            <a:chOff x="2496894" y="3680964"/>
            <a:chExt cx="357720" cy="355148"/>
          </a:xfrm>
        </p:grpSpPr>
        <p:sp>
          <p:nvSpPr>
            <p:cNvPr id="726" name="Google Shape;726;p61"/>
            <p:cNvSpPr/>
            <p:nvPr/>
          </p:nvSpPr>
          <p:spPr>
            <a:xfrm>
              <a:off x="2598224" y="3786549"/>
              <a:ext cx="37852" cy="59763"/>
            </a:xfrm>
            <a:custGeom>
              <a:rect b="b" l="l" r="r" t="t"/>
              <a:pathLst>
                <a:path extrusionOk="0" h="1882" w="1192">
                  <a:moveTo>
                    <a:pt x="596" y="0"/>
                  </a:moveTo>
                  <a:cubicBezTo>
                    <a:pt x="275" y="0"/>
                    <a:pt x="1" y="262"/>
                    <a:pt x="1" y="595"/>
                  </a:cubicBezTo>
                  <a:lnTo>
                    <a:pt x="1" y="1286"/>
                  </a:lnTo>
                  <a:cubicBezTo>
                    <a:pt x="1" y="1619"/>
                    <a:pt x="275" y="1881"/>
                    <a:pt x="596" y="1881"/>
                  </a:cubicBezTo>
                  <a:cubicBezTo>
                    <a:pt x="929" y="1881"/>
                    <a:pt x="1191" y="1619"/>
                    <a:pt x="1191" y="1286"/>
                  </a:cubicBezTo>
                  <a:lnTo>
                    <a:pt x="1191" y="679"/>
                  </a:lnTo>
                  <a:cubicBezTo>
                    <a:pt x="1191" y="595"/>
                    <a:pt x="1120" y="512"/>
                    <a:pt x="1037" y="512"/>
                  </a:cubicBezTo>
                  <a:cubicBezTo>
                    <a:pt x="941" y="512"/>
                    <a:pt x="870" y="595"/>
                    <a:pt x="870" y="679"/>
                  </a:cubicBezTo>
                  <a:lnTo>
                    <a:pt x="870" y="1286"/>
                  </a:lnTo>
                  <a:cubicBezTo>
                    <a:pt x="870" y="1441"/>
                    <a:pt x="751" y="1560"/>
                    <a:pt x="596" y="1560"/>
                  </a:cubicBezTo>
                  <a:cubicBezTo>
                    <a:pt x="453" y="1560"/>
                    <a:pt x="334" y="1441"/>
                    <a:pt x="334" y="1286"/>
                  </a:cubicBezTo>
                  <a:lnTo>
                    <a:pt x="334" y="595"/>
                  </a:lnTo>
                  <a:cubicBezTo>
                    <a:pt x="334" y="441"/>
                    <a:pt x="453" y="322"/>
                    <a:pt x="596" y="322"/>
                  </a:cubicBezTo>
                  <a:cubicBezTo>
                    <a:pt x="691" y="322"/>
                    <a:pt x="763" y="250"/>
                    <a:pt x="763" y="155"/>
                  </a:cubicBezTo>
                  <a:cubicBezTo>
                    <a:pt x="763" y="72"/>
                    <a:pt x="691" y="0"/>
                    <a:pt x="59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61"/>
            <p:cNvSpPr/>
            <p:nvPr/>
          </p:nvSpPr>
          <p:spPr>
            <a:xfrm>
              <a:off x="2715051" y="3786549"/>
              <a:ext cx="37852" cy="59763"/>
            </a:xfrm>
            <a:custGeom>
              <a:rect b="b" l="l" r="r" t="t"/>
              <a:pathLst>
                <a:path extrusionOk="0" h="1882" w="1192">
                  <a:moveTo>
                    <a:pt x="596" y="0"/>
                  </a:moveTo>
                  <a:cubicBezTo>
                    <a:pt x="275" y="0"/>
                    <a:pt x="1" y="262"/>
                    <a:pt x="1" y="595"/>
                  </a:cubicBezTo>
                  <a:lnTo>
                    <a:pt x="1" y="1286"/>
                  </a:lnTo>
                  <a:cubicBezTo>
                    <a:pt x="1" y="1619"/>
                    <a:pt x="275" y="1881"/>
                    <a:pt x="596" y="1881"/>
                  </a:cubicBezTo>
                  <a:cubicBezTo>
                    <a:pt x="930" y="1881"/>
                    <a:pt x="1191" y="1619"/>
                    <a:pt x="1191" y="1286"/>
                  </a:cubicBezTo>
                  <a:lnTo>
                    <a:pt x="1191" y="679"/>
                  </a:lnTo>
                  <a:cubicBezTo>
                    <a:pt x="1191" y="595"/>
                    <a:pt x="1120" y="512"/>
                    <a:pt x="1025" y="512"/>
                  </a:cubicBezTo>
                  <a:cubicBezTo>
                    <a:pt x="941" y="512"/>
                    <a:pt x="870" y="595"/>
                    <a:pt x="870" y="679"/>
                  </a:cubicBezTo>
                  <a:lnTo>
                    <a:pt x="870" y="1286"/>
                  </a:lnTo>
                  <a:cubicBezTo>
                    <a:pt x="870" y="1441"/>
                    <a:pt x="751" y="1560"/>
                    <a:pt x="596" y="1560"/>
                  </a:cubicBezTo>
                  <a:cubicBezTo>
                    <a:pt x="453" y="1560"/>
                    <a:pt x="334" y="1441"/>
                    <a:pt x="334" y="1286"/>
                  </a:cubicBezTo>
                  <a:lnTo>
                    <a:pt x="334" y="595"/>
                  </a:lnTo>
                  <a:cubicBezTo>
                    <a:pt x="334" y="441"/>
                    <a:pt x="453" y="322"/>
                    <a:pt x="596" y="322"/>
                  </a:cubicBezTo>
                  <a:cubicBezTo>
                    <a:pt x="691" y="322"/>
                    <a:pt x="763" y="250"/>
                    <a:pt x="763" y="155"/>
                  </a:cubicBezTo>
                  <a:cubicBezTo>
                    <a:pt x="763" y="72"/>
                    <a:pt x="691" y="0"/>
                    <a:pt x="59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61"/>
            <p:cNvSpPr/>
            <p:nvPr/>
          </p:nvSpPr>
          <p:spPr>
            <a:xfrm>
              <a:off x="2496894" y="3680964"/>
              <a:ext cx="297989" cy="296528"/>
            </a:xfrm>
            <a:custGeom>
              <a:rect b="b" l="l" r="r" t="t"/>
              <a:pathLst>
                <a:path extrusionOk="0" h="9338" w="9384">
                  <a:moveTo>
                    <a:pt x="5643" y="0"/>
                  </a:moveTo>
                  <a:cubicBezTo>
                    <a:pt x="5580" y="0"/>
                    <a:pt x="5517" y="1"/>
                    <a:pt x="5454" y="3"/>
                  </a:cubicBezTo>
                  <a:cubicBezTo>
                    <a:pt x="4025" y="51"/>
                    <a:pt x="2692" y="622"/>
                    <a:pt x="1680" y="1634"/>
                  </a:cubicBezTo>
                  <a:cubicBezTo>
                    <a:pt x="668" y="2646"/>
                    <a:pt x="84" y="3992"/>
                    <a:pt x="37" y="5421"/>
                  </a:cubicBezTo>
                  <a:cubicBezTo>
                    <a:pt x="1" y="6849"/>
                    <a:pt x="489" y="8219"/>
                    <a:pt x="1430" y="9278"/>
                  </a:cubicBezTo>
                  <a:cubicBezTo>
                    <a:pt x="1453" y="9302"/>
                    <a:pt x="1501" y="9338"/>
                    <a:pt x="1549" y="9338"/>
                  </a:cubicBezTo>
                  <a:cubicBezTo>
                    <a:pt x="1584" y="9338"/>
                    <a:pt x="1620" y="9314"/>
                    <a:pt x="1644" y="9290"/>
                  </a:cubicBezTo>
                  <a:cubicBezTo>
                    <a:pt x="1727" y="9231"/>
                    <a:pt x="1727" y="9123"/>
                    <a:pt x="1668" y="9052"/>
                  </a:cubicBezTo>
                  <a:cubicBezTo>
                    <a:pt x="787" y="8052"/>
                    <a:pt x="310" y="6754"/>
                    <a:pt x="358" y="5421"/>
                  </a:cubicBezTo>
                  <a:cubicBezTo>
                    <a:pt x="394" y="4075"/>
                    <a:pt x="930" y="2813"/>
                    <a:pt x="1882" y="1861"/>
                  </a:cubicBezTo>
                  <a:cubicBezTo>
                    <a:pt x="2835" y="908"/>
                    <a:pt x="4109" y="360"/>
                    <a:pt x="5442" y="325"/>
                  </a:cubicBezTo>
                  <a:cubicBezTo>
                    <a:pt x="5489" y="323"/>
                    <a:pt x="5536" y="323"/>
                    <a:pt x="5583" y="323"/>
                  </a:cubicBezTo>
                  <a:cubicBezTo>
                    <a:pt x="6877" y="323"/>
                    <a:pt x="8108" y="796"/>
                    <a:pt x="9073" y="1634"/>
                  </a:cubicBezTo>
                  <a:cubicBezTo>
                    <a:pt x="9108" y="1663"/>
                    <a:pt x="9150" y="1678"/>
                    <a:pt x="9191" y="1678"/>
                  </a:cubicBezTo>
                  <a:cubicBezTo>
                    <a:pt x="9236" y="1678"/>
                    <a:pt x="9280" y="1660"/>
                    <a:pt x="9312" y="1623"/>
                  </a:cubicBezTo>
                  <a:cubicBezTo>
                    <a:pt x="9383" y="1551"/>
                    <a:pt x="9383" y="1444"/>
                    <a:pt x="9312" y="1384"/>
                  </a:cubicBezTo>
                  <a:cubicBezTo>
                    <a:pt x="8288" y="486"/>
                    <a:pt x="6992" y="0"/>
                    <a:pt x="56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61"/>
            <p:cNvSpPr/>
            <p:nvPr/>
          </p:nvSpPr>
          <p:spPr>
            <a:xfrm>
              <a:off x="2555895" y="3739075"/>
              <a:ext cx="298719" cy="297036"/>
            </a:xfrm>
            <a:custGeom>
              <a:rect b="b" l="l" r="r" t="t"/>
              <a:pathLst>
                <a:path extrusionOk="0" h="9354" w="9407">
                  <a:moveTo>
                    <a:pt x="7840" y="1"/>
                  </a:moveTo>
                  <a:cubicBezTo>
                    <a:pt x="7800" y="1"/>
                    <a:pt x="7760" y="15"/>
                    <a:pt x="7727" y="43"/>
                  </a:cubicBezTo>
                  <a:cubicBezTo>
                    <a:pt x="7644" y="102"/>
                    <a:pt x="7644" y="209"/>
                    <a:pt x="7704" y="281"/>
                  </a:cubicBezTo>
                  <a:cubicBezTo>
                    <a:pt x="8585" y="1281"/>
                    <a:pt x="9061" y="2579"/>
                    <a:pt x="9013" y="3912"/>
                  </a:cubicBezTo>
                  <a:cubicBezTo>
                    <a:pt x="8978" y="5257"/>
                    <a:pt x="8430" y="6520"/>
                    <a:pt x="7489" y="7472"/>
                  </a:cubicBezTo>
                  <a:cubicBezTo>
                    <a:pt x="6537" y="8425"/>
                    <a:pt x="5263" y="8972"/>
                    <a:pt x="3929" y="9008"/>
                  </a:cubicBezTo>
                  <a:cubicBezTo>
                    <a:pt x="3881" y="9009"/>
                    <a:pt x="3833" y="9010"/>
                    <a:pt x="3785" y="9010"/>
                  </a:cubicBezTo>
                  <a:cubicBezTo>
                    <a:pt x="2491" y="9010"/>
                    <a:pt x="1251" y="8548"/>
                    <a:pt x="298" y="7698"/>
                  </a:cubicBezTo>
                  <a:cubicBezTo>
                    <a:pt x="264" y="7670"/>
                    <a:pt x="222" y="7655"/>
                    <a:pt x="180" y="7655"/>
                  </a:cubicBezTo>
                  <a:cubicBezTo>
                    <a:pt x="135" y="7655"/>
                    <a:pt x="91" y="7673"/>
                    <a:pt x="60" y="7710"/>
                  </a:cubicBezTo>
                  <a:cubicBezTo>
                    <a:pt x="0" y="7782"/>
                    <a:pt x="0" y="7889"/>
                    <a:pt x="72" y="7948"/>
                  </a:cubicBezTo>
                  <a:cubicBezTo>
                    <a:pt x="1096" y="8853"/>
                    <a:pt x="2393" y="9353"/>
                    <a:pt x="3763" y="9353"/>
                  </a:cubicBezTo>
                  <a:lnTo>
                    <a:pt x="3929" y="9353"/>
                  </a:lnTo>
                  <a:cubicBezTo>
                    <a:pt x="5358" y="9306"/>
                    <a:pt x="6692" y="8722"/>
                    <a:pt x="7704" y="7710"/>
                  </a:cubicBezTo>
                  <a:cubicBezTo>
                    <a:pt x="8716" y="6698"/>
                    <a:pt x="9299" y="5365"/>
                    <a:pt x="9347" y="3936"/>
                  </a:cubicBezTo>
                  <a:cubicBezTo>
                    <a:pt x="9406" y="2507"/>
                    <a:pt x="8894" y="1126"/>
                    <a:pt x="7966" y="66"/>
                  </a:cubicBezTo>
                  <a:cubicBezTo>
                    <a:pt x="7933" y="21"/>
                    <a:pt x="7887" y="1"/>
                    <a:pt x="78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61"/>
            <p:cNvSpPr/>
            <p:nvPr/>
          </p:nvSpPr>
          <p:spPr>
            <a:xfrm>
              <a:off x="2569867" y="3875336"/>
              <a:ext cx="211393" cy="99139"/>
            </a:xfrm>
            <a:custGeom>
              <a:rect b="b" l="l" r="r" t="t"/>
              <a:pathLst>
                <a:path extrusionOk="0" h="3122" w="6657">
                  <a:moveTo>
                    <a:pt x="5692" y="478"/>
                  </a:moveTo>
                  <a:lnTo>
                    <a:pt x="5692" y="478"/>
                  </a:lnTo>
                  <a:cubicBezTo>
                    <a:pt x="5644" y="562"/>
                    <a:pt x="5597" y="657"/>
                    <a:pt x="5537" y="728"/>
                  </a:cubicBezTo>
                  <a:cubicBezTo>
                    <a:pt x="5466" y="859"/>
                    <a:pt x="5311" y="931"/>
                    <a:pt x="5156" y="966"/>
                  </a:cubicBezTo>
                  <a:cubicBezTo>
                    <a:pt x="4537" y="1038"/>
                    <a:pt x="3918" y="1074"/>
                    <a:pt x="3323" y="1074"/>
                  </a:cubicBezTo>
                  <a:cubicBezTo>
                    <a:pt x="2715" y="1074"/>
                    <a:pt x="2096" y="1038"/>
                    <a:pt x="1489" y="966"/>
                  </a:cubicBezTo>
                  <a:cubicBezTo>
                    <a:pt x="1334" y="955"/>
                    <a:pt x="1191" y="859"/>
                    <a:pt x="1108" y="740"/>
                  </a:cubicBezTo>
                  <a:cubicBezTo>
                    <a:pt x="1049" y="657"/>
                    <a:pt x="1001" y="574"/>
                    <a:pt x="953" y="490"/>
                  </a:cubicBezTo>
                  <a:lnTo>
                    <a:pt x="953" y="490"/>
                  </a:lnTo>
                  <a:cubicBezTo>
                    <a:pt x="1727" y="609"/>
                    <a:pt x="2525" y="681"/>
                    <a:pt x="3323" y="681"/>
                  </a:cubicBezTo>
                  <a:cubicBezTo>
                    <a:pt x="4120" y="681"/>
                    <a:pt x="4918" y="609"/>
                    <a:pt x="5692" y="478"/>
                  </a:cubicBezTo>
                  <a:close/>
                  <a:moveTo>
                    <a:pt x="6347" y="324"/>
                  </a:moveTo>
                  <a:cubicBezTo>
                    <a:pt x="6311" y="335"/>
                    <a:pt x="6311" y="335"/>
                    <a:pt x="6311" y="359"/>
                  </a:cubicBezTo>
                  <a:cubicBezTo>
                    <a:pt x="6121" y="1050"/>
                    <a:pt x="5716" y="1681"/>
                    <a:pt x="5180" y="2121"/>
                  </a:cubicBezTo>
                  <a:cubicBezTo>
                    <a:pt x="4644" y="2574"/>
                    <a:pt x="3989" y="2812"/>
                    <a:pt x="3323" y="2812"/>
                  </a:cubicBezTo>
                  <a:cubicBezTo>
                    <a:pt x="2656" y="2812"/>
                    <a:pt x="2001" y="2574"/>
                    <a:pt x="1465" y="2121"/>
                  </a:cubicBezTo>
                  <a:cubicBezTo>
                    <a:pt x="941" y="1693"/>
                    <a:pt x="537" y="1050"/>
                    <a:pt x="334" y="359"/>
                  </a:cubicBezTo>
                  <a:lnTo>
                    <a:pt x="334" y="335"/>
                  </a:lnTo>
                  <a:cubicBezTo>
                    <a:pt x="406" y="359"/>
                    <a:pt x="477" y="371"/>
                    <a:pt x="572" y="395"/>
                  </a:cubicBezTo>
                  <a:cubicBezTo>
                    <a:pt x="644" y="574"/>
                    <a:pt x="739" y="752"/>
                    <a:pt x="834" y="907"/>
                  </a:cubicBezTo>
                  <a:cubicBezTo>
                    <a:pt x="965" y="1109"/>
                    <a:pt x="1203" y="1264"/>
                    <a:pt x="1465" y="1276"/>
                  </a:cubicBezTo>
                  <a:cubicBezTo>
                    <a:pt x="2084" y="1347"/>
                    <a:pt x="2715" y="1383"/>
                    <a:pt x="3335" y="1383"/>
                  </a:cubicBezTo>
                  <a:cubicBezTo>
                    <a:pt x="3954" y="1383"/>
                    <a:pt x="4585" y="1347"/>
                    <a:pt x="5216" y="1276"/>
                  </a:cubicBezTo>
                  <a:cubicBezTo>
                    <a:pt x="5466" y="1240"/>
                    <a:pt x="5704" y="1109"/>
                    <a:pt x="5835" y="883"/>
                  </a:cubicBezTo>
                  <a:cubicBezTo>
                    <a:pt x="5942" y="728"/>
                    <a:pt x="6037" y="562"/>
                    <a:pt x="6109" y="383"/>
                  </a:cubicBezTo>
                  <a:cubicBezTo>
                    <a:pt x="6180" y="371"/>
                    <a:pt x="6252" y="347"/>
                    <a:pt x="6347" y="324"/>
                  </a:cubicBezTo>
                  <a:close/>
                  <a:moveTo>
                    <a:pt x="334" y="0"/>
                  </a:moveTo>
                  <a:cubicBezTo>
                    <a:pt x="256" y="0"/>
                    <a:pt x="181" y="36"/>
                    <a:pt x="120" y="97"/>
                  </a:cubicBezTo>
                  <a:cubicBezTo>
                    <a:pt x="37" y="193"/>
                    <a:pt x="1" y="324"/>
                    <a:pt x="37" y="443"/>
                  </a:cubicBezTo>
                  <a:cubicBezTo>
                    <a:pt x="251" y="1217"/>
                    <a:pt x="668" y="1883"/>
                    <a:pt x="1263" y="2360"/>
                  </a:cubicBezTo>
                  <a:cubicBezTo>
                    <a:pt x="1858" y="2871"/>
                    <a:pt x="2596" y="3122"/>
                    <a:pt x="3335" y="3122"/>
                  </a:cubicBezTo>
                  <a:cubicBezTo>
                    <a:pt x="4097" y="3122"/>
                    <a:pt x="4811" y="2860"/>
                    <a:pt x="5406" y="2360"/>
                  </a:cubicBezTo>
                  <a:cubicBezTo>
                    <a:pt x="5990" y="1871"/>
                    <a:pt x="6418" y="1205"/>
                    <a:pt x="6645" y="443"/>
                  </a:cubicBezTo>
                  <a:cubicBezTo>
                    <a:pt x="6656" y="324"/>
                    <a:pt x="6633" y="193"/>
                    <a:pt x="6549" y="97"/>
                  </a:cubicBezTo>
                  <a:cubicBezTo>
                    <a:pt x="6495" y="43"/>
                    <a:pt x="6412" y="2"/>
                    <a:pt x="6328" y="2"/>
                  </a:cubicBezTo>
                  <a:cubicBezTo>
                    <a:pt x="6302" y="2"/>
                    <a:pt x="6277" y="6"/>
                    <a:pt x="6252" y="14"/>
                  </a:cubicBezTo>
                  <a:cubicBezTo>
                    <a:pt x="5323" y="240"/>
                    <a:pt x="4335" y="359"/>
                    <a:pt x="3335" y="359"/>
                  </a:cubicBezTo>
                  <a:cubicBezTo>
                    <a:pt x="2334" y="359"/>
                    <a:pt x="1346" y="240"/>
                    <a:pt x="418" y="14"/>
                  </a:cubicBezTo>
                  <a:cubicBezTo>
                    <a:pt x="390" y="5"/>
                    <a:pt x="362" y="0"/>
                    <a:pt x="33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1" name="Google Shape;731;p61"/>
          <p:cNvGrpSpPr/>
          <p:nvPr/>
        </p:nvGrpSpPr>
        <p:grpSpPr>
          <a:xfrm>
            <a:off x="7705425" y="3739817"/>
            <a:ext cx="286356" cy="286039"/>
            <a:chOff x="3040984" y="3681059"/>
            <a:chExt cx="356164" cy="355815"/>
          </a:xfrm>
        </p:grpSpPr>
        <p:sp>
          <p:nvSpPr>
            <p:cNvPr id="732" name="Google Shape;732;p61"/>
            <p:cNvSpPr/>
            <p:nvPr/>
          </p:nvSpPr>
          <p:spPr>
            <a:xfrm>
              <a:off x="3040984" y="3681059"/>
              <a:ext cx="356164" cy="355815"/>
            </a:xfrm>
            <a:custGeom>
              <a:rect b="b" l="l" r="r" t="t"/>
              <a:pathLst>
                <a:path extrusionOk="0" h="11205" w="11216">
                  <a:moveTo>
                    <a:pt x="5620" y="0"/>
                  </a:moveTo>
                  <a:cubicBezTo>
                    <a:pt x="4274" y="0"/>
                    <a:pt x="2965" y="488"/>
                    <a:pt x="1953" y="1369"/>
                  </a:cubicBezTo>
                  <a:cubicBezTo>
                    <a:pt x="1881" y="1429"/>
                    <a:pt x="1881" y="1536"/>
                    <a:pt x="1941" y="1608"/>
                  </a:cubicBezTo>
                  <a:cubicBezTo>
                    <a:pt x="1972" y="1645"/>
                    <a:pt x="2016" y="1663"/>
                    <a:pt x="2061" y="1663"/>
                  </a:cubicBezTo>
                  <a:cubicBezTo>
                    <a:pt x="2103" y="1663"/>
                    <a:pt x="2145" y="1648"/>
                    <a:pt x="2179" y="1620"/>
                  </a:cubicBezTo>
                  <a:cubicBezTo>
                    <a:pt x="3131" y="786"/>
                    <a:pt x="4358" y="346"/>
                    <a:pt x="5620" y="346"/>
                  </a:cubicBezTo>
                  <a:cubicBezTo>
                    <a:pt x="7013" y="346"/>
                    <a:pt x="8346" y="893"/>
                    <a:pt x="9335" y="1893"/>
                  </a:cubicBezTo>
                  <a:cubicBezTo>
                    <a:pt x="10335" y="2882"/>
                    <a:pt x="10882" y="4215"/>
                    <a:pt x="10882" y="5608"/>
                  </a:cubicBezTo>
                  <a:cubicBezTo>
                    <a:pt x="10882" y="7013"/>
                    <a:pt x="10335" y="8335"/>
                    <a:pt x="9335" y="9335"/>
                  </a:cubicBezTo>
                  <a:cubicBezTo>
                    <a:pt x="8346" y="10323"/>
                    <a:pt x="7013" y="10883"/>
                    <a:pt x="5620" y="10883"/>
                  </a:cubicBezTo>
                  <a:cubicBezTo>
                    <a:pt x="4215" y="10883"/>
                    <a:pt x="2893" y="10323"/>
                    <a:pt x="1893" y="9335"/>
                  </a:cubicBezTo>
                  <a:cubicBezTo>
                    <a:pt x="893" y="8335"/>
                    <a:pt x="345" y="7013"/>
                    <a:pt x="345" y="5608"/>
                  </a:cubicBezTo>
                  <a:cubicBezTo>
                    <a:pt x="345" y="4298"/>
                    <a:pt x="822" y="3048"/>
                    <a:pt x="1703" y="2084"/>
                  </a:cubicBezTo>
                  <a:cubicBezTo>
                    <a:pt x="1762" y="2012"/>
                    <a:pt x="1762" y="1905"/>
                    <a:pt x="1691" y="1846"/>
                  </a:cubicBezTo>
                  <a:cubicBezTo>
                    <a:pt x="1657" y="1817"/>
                    <a:pt x="1614" y="1802"/>
                    <a:pt x="1573" y="1802"/>
                  </a:cubicBezTo>
                  <a:cubicBezTo>
                    <a:pt x="1528" y="1802"/>
                    <a:pt x="1484" y="1820"/>
                    <a:pt x="1453" y="1858"/>
                  </a:cubicBezTo>
                  <a:cubicBezTo>
                    <a:pt x="512" y="2882"/>
                    <a:pt x="0" y="4227"/>
                    <a:pt x="0" y="5608"/>
                  </a:cubicBezTo>
                  <a:cubicBezTo>
                    <a:pt x="0" y="7096"/>
                    <a:pt x="583" y="8513"/>
                    <a:pt x="1643" y="9573"/>
                  </a:cubicBezTo>
                  <a:cubicBezTo>
                    <a:pt x="2703" y="10621"/>
                    <a:pt x="4096" y="11204"/>
                    <a:pt x="5608" y="11204"/>
                  </a:cubicBezTo>
                  <a:cubicBezTo>
                    <a:pt x="7108" y="11204"/>
                    <a:pt x="8501" y="10621"/>
                    <a:pt x="9561" y="9573"/>
                  </a:cubicBezTo>
                  <a:cubicBezTo>
                    <a:pt x="10620" y="8513"/>
                    <a:pt x="11204" y="7108"/>
                    <a:pt x="11204" y="5608"/>
                  </a:cubicBezTo>
                  <a:cubicBezTo>
                    <a:pt x="11216" y="4096"/>
                    <a:pt x="10632" y="2691"/>
                    <a:pt x="9573" y="1631"/>
                  </a:cubicBezTo>
                  <a:cubicBezTo>
                    <a:pt x="8525" y="572"/>
                    <a:pt x="7120" y="0"/>
                    <a:pt x="562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61"/>
            <p:cNvSpPr/>
            <p:nvPr/>
          </p:nvSpPr>
          <p:spPr>
            <a:xfrm>
              <a:off x="3183120" y="3921508"/>
              <a:ext cx="59414" cy="59382"/>
            </a:xfrm>
            <a:custGeom>
              <a:rect b="b" l="l" r="r" t="t"/>
              <a:pathLst>
                <a:path extrusionOk="0" h="1870" w="1871">
                  <a:moveTo>
                    <a:pt x="929" y="334"/>
                  </a:moveTo>
                  <a:cubicBezTo>
                    <a:pt x="1263" y="334"/>
                    <a:pt x="1549" y="608"/>
                    <a:pt x="1549" y="941"/>
                  </a:cubicBezTo>
                  <a:cubicBezTo>
                    <a:pt x="1549" y="1263"/>
                    <a:pt x="1263" y="1548"/>
                    <a:pt x="929" y="1548"/>
                  </a:cubicBezTo>
                  <a:cubicBezTo>
                    <a:pt x="608" y="1548"/>
                    <a:pt x="334" y="1287"/>
                    <a:pt x="334" y="941"/>
                  </a:cubicBezTo>
                  <a:cubicBezTo>
                    <a:pt x="334" y="596"/>
                    <a:pt x="608" y="334"/>
                    <a:pt x="929" y="334"/>
                  </a:cubicBezTo>
                  <a:close/>
                  <a:moveTo>
                    <a:pt x="929" y="1"/>
                  </a:moveTo>
                  <a:cubicBezTo>
                    <a:pt x="429" y="1"/>
                    <a:pt x="1" y="417"/>
                    <a:pt x="1" y="941"/>
                  </a:cubicBezTo>
                  <a:cubicBezTo>
                    <a:pt x="1" y="1453"/>
                    <a:pt x="417" y="1870"/>
                    <a:pt x="929" y="1870"/>
                  </a:cubicBezTo>
                  <a:cubicBezTo>
                    <a:pt x="1191" y="1870"/>
                    <a:pt x="1430" y="1775"/>
                    <a:pt x="1608" y="1596"/>
                  </a:cubicBezTo>
                  <a:cubicBezTo>
                    <a:pt x="1787" y="1417"/>
                    <a:pt x="1870" y="1179"/>
                    <a:pt x="1870" y="941"/>
                  </a:cubicBezTo>
                  <a:cubicBezTo>
                    <a:pt x="1870" y="679"/>
                    <a:pt x="1763" y="453"/>
                    <a:pt x="1584" y="263"/>
                  </a:cubicBezTo>
                  <a:cubicBezTo>
                    <a:pt x="1406" y="108"/>
                    <a:pt x="1191" y="1"/>
                    <a:pt x="92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61"/>
            <p:cNvSpPr/>
            <p:nvPr/>
          </p:nvSpPr>
          <p:spPr>
            <a:xfrm>
              <a:off x="3149110" y="3735868"/>
              <a:ext cx="141056" cy="174716"/>
            </a:xfrm>
            <a:custGeom>
              <a:rect b="b" l="l" r="r" t="t"/>
              <a:pathLst>
                <a:path extrusionOk="0" h="5502" w="4442">
                  <a:moveTo>
                    <a:pt x="2143" y="1"/>
                  </a:moveTo>
                  <a:cubicBezTo>
                    <a:pt x="1322" y="1"/>
                    <a:pt x="810" y="286"/>
                    <a:pt x="536" y="501"/>
                  </a:cubicBezTo>
                  <a:cubicBezTo>
                    <a:pt x="191" y="786"/>
                    <a:pt x="0" y="1156"/>
                    <a:pt x="0" y="1513"/>
                  </a:cubicBezTo>
                  <a:cubicBezTo>
                    <a:pt x="0" y="1739"/>
                    <a:pt x="84" y="1941"/>
                    <a:pt x="262" y="2084"/>
                  </a:cubicBezTo>
                  <a:cubicBezTo>
                    <a:pt x="393" y="2203"/>
                    <a:pt x="596" y="2263"/>
                    <a:pt x="774" y="2263"/>
                  </a:cubicBezTo>
                  <a:cubicBezTo>
                    <a:pt x="1084" y="2263"/>
                    <a:pt x="1227" y="2049"/>
                    <a:pt x="1334" y="1894"/>
                  </a:cubicBezTo>
                  <a:cubicBezTo>
                    <a:pt x="1465" y="1679"/>
                    <a:pt x="1596" y="1489"/>
                    <a:pt x="2108" y="1489"/>
                  </a:cubicBezTo>
                  <a:cubicBezTo>
                    <a:pt x="2286" y="1489"/>
                    <a:pt x="2858" y="1525"/>
                    <a:pt x="2858" y="2001"/>
                  </a:cubicBezTo>
                  <a:cubicBezTo>
                    <a:pt x="2858" y="2358"/>
                    <a:pt x="2512" y="2632"/>
                    <a:pt x="2227" y="2858"/>
                  </a:cubicBezTo>
                  <a:cubicBezTo>
                    <a:pt x="2155" y="2918"/>
                    <a:pt x="2072" y="2965"/>
                    <a:pt x="2024" y="3025"/>
                  </a:cubicBezTo>
                  <a:cubicBezTo>
                    <a:pt x="1679" y="3323"/>
                    <a:pt x="1286" y="3763"/>
                    <a:pt x="1286" y="4668"/>
                  </a:cubicBezTo>
                  <a:cubicBezTo>
                    <a:pt x="1286" y="5180"/>
                    <a:pt x="1405" y="5501"/>
                    <a:pt x="2000" y="5501"/>
                  </a:cubicBezTo>
                  <a:cubicBezTo>
                    <a:pt x="2274" y="5501"/>
                    <a:pt x="2465" y="5442"/>
                    <a:pt x="2596" y="5323"/>
                  </a:cubicBezTo>
                  <a:cubicBezTo>
                    <a:pt x="2703" y="5216"/>
                    <a:pt x="2762" y="5085"/>
                    <a:pt x="2762" y="4918"/>
                  </a:cubicBezTo>
                  <a:cubicBezTo>
                    <a:pt x="2762" y="4430"/>
                    <a:pt x="2762" y="4192"/>
                    <a:pt x="3263" y="3787"/>
                  </a:cubicBezTo>
                  <a:lnTo>
                    <a:pt x="3286" y="3787"/>
                  </a:lnTo>
                  <a:cubicBezTo>
                    <a:pt x="3298" y="3775"/>
                    <a:pt x="3322" y="3763"/>
                    <a:pt x="3358" y="3727"/>
                  </a:cubicBezTo>
                  <a:cubicBezTo>
                    <a:pt x="3429" y="3680"/>
                    <a:pt x="3453" y="3573"/>
                    <a:pt x="3393" y="3489"/>
                  </a:cubicBezTo>
                  <a:cubicBezTo>
                    <a:pt x="3360" y="3449"/>
                    <a:pt x="3311" y="3427"/>
                    <a:pt x="3261" y="3427"/>
                  </a:cubicBezTo>
                  <a:cubicBezTo>
                    <a:pt x="3224" y="3427"/>
                    <a:pt x="3186" y="3440"/>
                    <a:pt x="3155" y="3465"/>
                  </a:cubicBezTo>
                  <a:cubicBezTo>
                    <a:pt x="3120" y="3477"/>
                    <a:pt x="3108" y="3513"/>
                    <a:pt x="3072" y="3525"/>
                  </a:cubicBezTo>
                  <a:lnTo>
                    <a:pt x="3060" y="3525"/>
                  </a:lnTo>
                  <a:cubicBezTo>
                    <a:pt x="2465" y="3989"/>
                    <a:pt x="2429" y="4346"/>
                    <a:pt x="2429" y="4906"/>
                  </a:cubicBezTo>
                  <a:cubicBezTo>
                    <a:pt x="2429" y="4977"/>
                    <a:pt x="2429" y="5156"/>
                    <a:pt x="2000" y="5156"/>
                  </a:cubicBezTo>
                  <a:cubicBezTo>
                    <a:pt x="1798" y="5156"/>
                    <a:pt x="1739" y="5120"/>
                    <a:pt x="1703" y="5085"/>
                  </a:cubicBezTo>
                  <a:cubicBezTo>
                    <a:pt x="1643" y="5025"/>
                    <a:pt x="1619" y="4882"/>
                    <a:pt x="1619" y="4656"/>
                  </a:cubicBezTo>
                  <a:cubicBezTo>
                    <a:pt x="1619" y="3882"/>
                    <a:pt x="1929" y="3513"/>
                    <a:pt x="2227" y="3251"/>
                  </a:cubicBezTo>
                  <a:cubicBezTo>
                    <a:pt x="2286" y="3215"/>
                    <a:pt x="2346" y="3156"/>
                    <a:pt x="2417" y="3108"/>
                  </a:cubicBezTo>
                  <a:cubicBezTo>
                    <a:pt x="2762" y="2858"/>
                    <a:pt x="3179" y="2525"/>
                    <a:pt x="3179" y="1989"/>
                  </a:cubicBezTo>
                  <a:cubicBezTo>
                    <a:pt x="3179" y="1465"/>
                    <a:pt x="2762" y="1144"/>
                    <a:pt x="2108" y="1144"/>
                  </a:cubicBezTo>
                  <a:cubicBezTo>
                    <a:pt x="1417" y="1144"/>
                    <a:pt x="1215" y="1453"/>
                    <a:pt x="1048" y="1691"/>
                  </a:cubicBezTo>
                  <a:cubicBezTo>
                    <a:pt x="941" y="1858"/>
                    <a:pt x="881" y="1918"/>
                    <a:pt x="750" y="1918"/>
                  </a:cubicBezTo>
                  <a:cubicBezTo>
                    <a:pt x="572" y="1918"/>
                    <a:pt x="322" y="1810"/>
                    <a:pt x="322" y="1513"/>
                  </a:cubicBezTo>
                  <a:cubicBezTo>
                    <a:pt x="322" y="1322"/>
                    <a:pt x="429" y="1025"/>
                    <a:pt x="738" y="775"/>
                  </a:cubicBezTo>
                  <a:cubicBezTo>
                    <a:pt x="977" y="572"/>
                    <a:pt x="1405" y="334"/>
                    <a:pt x="2131" y="334"/>
                  </a:cubicBezTo>
                  <a:cubicBezTo>
                    <a:pt x="3298" y="334"/>
                    <a:pt x="4120" y="953"/>
                    <a:pt x="4120" y="1822"/>
                  </a:cubicBezTo>
                  <a:cubicBezTo>
                    <a:pt x="4120" y="2227"/>
                    <a:pt x="3941" y="2644"/>
                    <a:pt x="3596" y="3037"/>
                  </a:cubicBezTo>
                  <a:cubicBezTo>
                    <a:pt x="3524" y="3096"/>
                    <a:pt x="3536" y="3203"/>
                    <a:pt x="3596" y="3263"/>
                  </a:cubicBezTo>
                  <a:cubicBezTo>
                    <a:pt x="3629" y="3290"/>
                    <a:pt x="3669" y="3305"/>
                    <a:pt x="3709" y="3305"/>
                  </a:cubicBezTo>
                  <a:cubicBezTo>
                    <a:pt x="3755" y="3305"/>
                    <a:pt x="3802" y="3284"/>
                    <a:pt x="3834" y="3239"/>
                  </a:cubicBezTo>
                  <a:cubicBezTo>
                    <a:pt x="4239" y="2787"/>
                    <a:pt x="4441" y="2310"/>
                    <a:pt x="4441" y="1810"/>
                  </a:cubicBezTo>
                  <a:cubicBezTo>
                    <a:pt x="4441" y="1287"/>
                    <a:pt x="4203" y="834"/>
                    <a:pt x="3786" y="501"/>
                  </a:cubicBezTo>
                  <a:cubicBezTo>
                    <a:pt x="3370" y="179"/>
                    <a:pt x="2798" y="1"/>
                    <a:pt x="214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5" name="Google Shape;735;p61"/>
          <p:cNvGrpSpPr/>
          <p:nvPr/>
        </p:nvGrpSpPr>
        <p:grpSpPr>
          <a:xfrm>
            <a:off x="1595626" y="4195717"/>
            <a:ext cx="281013" cy="249530"/>
            <a:chOff x="3584280" y="3699191"/>
            <a:chExt cx="358069" cy="317995"/>
          </a:xfrm>
        </p:grpSpPr>
        <p:sp>
          <p:nvSpPr>
            <p:cNvPr id="736" name="Google Shape;736;p61"/>
            <p:cNvSpPr/>
            <p:nvPr/>
          </p:nvSpPr>
          <p:spPr>
            <a:xfrm>
              <a:off x="3584280" y="3699191"/>
              <a:ext cx="358069" cy="317995"/>
            </a:xfrm>
            <a:custGeom>
              <a:rect b="b" l="l" r="r" t="t"/>
              <a:pathLst>
                <a:path extrusionOk="0" h="10014" w="11276">
                  <a:moveTo>
                    <a:pt x="5644" y="1"/>
                  </a:moveTo>
                  <a:cubicBezTo>
                    <a:pt x="5203" y="1"/>
                    <a:pt x="4810" y="227"/>
                    <a:pt x="4596" y="620"/>
                  </a:cubicBezTo>
                  <a:lnTo>
                    <a:pt x="822" y="7168"/>
                  </a:lnTo>
                  <a:cubicBezTo>
                    <a:pt x="774" y="7240"/>
                    <a:pt x="798" y="7347"/>
                    <a:pt x="881" y="7395"/>
                  </a:cubicBezTo>
                  <a:cubicBezTo>
                    <a:pt x="903" y="7406"/>
                    <a:pt x="929" y="7411"/>
                    <a:pt x="955" y="7411"/>
                  </a:cubicBezTo>
                  <a:cubicBezTo>
                    <a:pt x="1012" y="7411"/>
                    <a:pt x="1071" y="7384"/>
                    <a:pt x="1096" y="7335"/>
                  </a:cubicBezTo>
                  <a:lnTo>
                    <a:pt x="4882" y="787"/>
                  </a:lnTo>
                  <a:cubicBezTo>
                    <a:pt x="5049" y="513"/>
                    <a:pt x="5322" y="346"/>
                    <a:pt x="5644" y="346"/>
                  </a:cubicBezTo>
                  <a:cubicBezTo>
                    <a:pt x="5953" y="346"/>
                    <a:pt x="6239" y="513"/>
                    <a:pt x="6394" y="787"/>
                  </a:cubicBezTo>
                  <a:lnTo>
                    <a:pt x="10775" y="8359"/>
                  </a:lnTo>
                  <a:cubicBezTo>
                    <a:pt x="10942" y="8621"/>
                    <a:pt x="10942" y="8954"/>
                    <a:pt x="10775" y="9240"/>
                  </a:cubicBezTo>
                  <a:cubicBezTo>
                    <a:pt x="10609" y="9502"/>
                    <a:pt x="10323" y="9669"/>
                    <a:pt x="10013" y="9669"/>
                  </a:cubicBezTo>
                  <a:lnTo>
                    <a:pt x="1262" y="9669"/>
                  </a:lnTo>
                  <a:cubicBezTo>
                    <a:pt x="953" y="9669"/>
                    <a:pt x="667" y="9502"/>
                    <a:pt x="500" y="9240"/>
                  </a:cubicBezTo>
                  <a:cubicBezTo>
                    <a:pt x="346" y="8966"/>
                    <a:pt x="346" y="8645"/>
                    <a:pt x="500" y="8359"/>
                  </a:cubicBezTo>
                  <a:lnTo>
                    <a:pt x="774" y="7895"/>
                  </a:lnTo>
                  <a:cubicBezTo>
                    <a:pt x="822" y="7823"/>
                    <a:pt x="786" y="7716"/>
                    <a:pt x="715" y="7668"/>
                  </a:cubicBezTo>
                  <a:cubicBezTo>
                    <a:pt x="693" y="7657"/>
                    <a:pt x="667" y="7652"/>
                    <a:pt x="641" y="7652"/>
                  </a:cubicBezTo>
                  <a:cubicBezTo>
                    <a:pt x="583" y="7652"/>
                    <a:pt x="521" y="7679"/>
                    <a:pt x="488" y="7728"/>
                  </a:cubicBezTo>
                  <a:lnTo>
                    <a:pt x="227" y="8192"/>
                  </a:lnTo>
                  <a:cubicBezTo>
                    <a:pt x="0" y="8561"/>
                    <a:pt x="0" y="9026"/>
                    <a:pt x="227" y="9395"/>
                  </a:cubicBezTo>
                  <a:cubicBezTo>
                    <a:pt x="441" y="9776"/>
                    <a:pt x="834" y="10014"/>
                    <a:pt x="1262" y="10014"/>
                  </a:cubicBezTo>
                  <a:lnTo>
                    <a:pt x="10013" y="10014"/>
                  </a:lnTo>
                  <a:cubicBezTo>
                    <a:pt x="10442" y="10014"/>
                    <a:pt x="10847" y="9788"/>
                    <a:pt x="11061" y="9395"/>
                  </a:cubicBezTo>
                  <a:cubicBezTo>
                    <a:pt x="11276" y="9026"/>
                    <a:pt x="11276" y="8585"/>
                    <a:pt x="11061" y="8192"/>
                  </a:cubicBezTo>
                  <a:lnTo>
                    <a:pt x="6680" y="620"/>
                  </a:lnTo>
                  <a:cubicBezTo>
                    <a:pt x="6453" y="251"/>
                    <a:pt x="6072" y="1"/>
                    <a:pt x="564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61"/>
            <p:cNvSpPr/>
            <p:nvPr/>
          </p:nvSpPr>
          <p:spPr>
            <a:xfrm>
              <a:off x="3613400" y="3727167"/>
              <a:ext cx="299831" cy="261661"/>
            </a:xfrm>
            <a:custGeom>
              <a:rect b="b" l="l" r="r" t="t"/>
              <a:pathLst>
                <a:path extrusionOk="0" h="8240" w="9442">
                  <a:moveTo>
                    <a:pt x="4727" y="358"/>
                  </a:moveTo>
                  <a:lnTo>
                    <a:pt x="9085" y="7907"/>
                  </a:lnTo>
                  <a:lnTo>
                    <a:pt x="381" y="7907"/>
                  </a:lnTo>
                  <a:lnTo>
                    <a:pt x="4727" y="358"/>
                  </a:lnTo>
                  <a:close/>
                  <a:moveTo>
                    <a:pt x="4727" y="1"/>
                  </a:moveTo>
                  <a:cubicBezTo>
                    <a:pt x="4608" y="1"/>
                    <a:pt x="4501" y="60"/>
                    <a:pt x="4441" y="168"/>
                  </a:cubicBezTo>
                  <a:lnTo>
                    <a:pt x="60" y="7740"/>
                  </a:lnTo>
                  <a:cubicBezTo>
                    <a:pt x="0" y="7847"/>
                    <a:pt x="0" y="7966"/>
                    <a:pt x="60" y="8073"/>
                  </a:cubicBezTo>
                  <a:cubicBezTo>
                    <a:pt x="119" y="8192"/>
                    <a:pt x="226" y="8240"/>
                    <a:pt x="345" y="8240"/>
                  </a:cubicBezTo>
                  <a:lnTo>
                    <a:pt x="9096" y="8240"/>
                  </a:lnTo>
                  <a:cubicBezTo>
                    <a:pt x="9216" y="8240"/>
                    <a:pt x="9323" y="8180"/>
                    <a:pt x="9382" y="8073"/>
                  </a:cubicBezTo>
                  <a:cubicBezTo>
                    <a:pt x="9442" y="7966"/>
                    <a:pt x="9442" y="7847"/>
                    <a:pt x="9382" y="7740"/>
                  </a:cubicBezTo>
                  <a:lnTo>
                    <a:pt x="5001" y="168"/>
                  </a:lnTo>
                  <a:cubicBezTo>
                    <a:pt x="4941" y="60"/>
                    <a:pt x="4846" y="1"/>
                    <a:pt x="472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61"/>
            <p:cNvSpPr/>
            <p:nvPr/>
          </p:nvSpPr>
          <p:spPr>
            <a:xfrm>
              <a:off x="3735879" y="3910171"/>
              <a:ext cx="54873" cy="54841"/>
            </a:xfrm>
            <a:custGeom>
              <a:rect b="b" l="l" r="r" t="t"/>
              <a:pathLst>
                <a:path extrusionOk="0" h="1727" w="1728">
                  <a:moveTo>
                    <a:pt x="870" y="322"/>
                  </a:moveTo>
                  <a:cubicBezTo>
                    <a:pt x="1168" y="322"/>
                    <a:pt x="1406" y="572"/>
                    <a:pt x="1406" y="870"/>
                  </a:cubicBezTo>
                  <a:cubicBezTo>
                    <a:pt x="1406" y="1167"/>
                    <a:pt x="1168" y="1405"/>
                    <a:pt x="870" y="1405"/>
                  </a:cubicBezTo>
                  <a:cubicBezTo>
                    <a:pt x="572" y="1405"/>
                    <a:pt x="334" y="1167"/>
                    <a:pt x="334" y="870"/>
                  </a:cubicBezTo>
                  <a:cubicBezTo>
                    <a:pt x="334" y="572"/>
                    <a:pt x="572" y="322"/>
                    <a:pt x="870" y="322"/>
                  </a:cubicBezTo>
                  <a:close/>
                  <a:moveTo>
                    <a:pt x="870" y="0"/>
                  </a:moveTo>
                  <a:cubicBezTo>
                    <a:pt x="394" y="0"/>
                    <a:pt x="1" y="393"/>
                    <a:pt x="1" y="870"/>
                  </a:cubicBezTo>
                  <a:cubicBezTo>
                    <a:pt x="1" y="1346"/>
                    <a:pt x="394" y="1727"/>
                    <a:pt x="870" y="1727"/>
                  </a:cubicBezTo>
                  <a:cubicBezTo>
                    <a:pt x="1346" y="1727"/>
                    <a:pt x="1727" y="1334"/>
                    <a:pt x="1727" y="870"/>
                  </a:cubicBezTo>
                  <a:cubicBezTo>
                    <a:pt x="1727" y="393"/>
                    <a:pt x="1346" y="0"/>
                    <a:pt x="87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61"/>
            <p:cNvSpPr/>
            <p:nvPr/>
          </p:nvSpPr>
          <p:spPr>
            <a:xfrm>
              <a:off x="3738896" y="3788422"/>
              <a:ext cx="49188" cy="114604"/>
            </a:xfrm>
            <a:custGeom>
              <a:rect b="b" l="l" r="r" t="t"/>
              <a:pathLst>
                <a:path extrusionOk="0" h="3609" w="1549">
                  <a:moveTo>
                    <a:pt x="572" y="1"/>
                  </a:moveTo>
                  <a:cubicBezTo>
                    <a:pt x="263" y="1"/>
                    <a:pt x="1" y="251"/>
                    <a:pt x="1" y="572"/>
                  </a:cubicBezTo>
                  <a:lnTo>
                    <a:pt x="1" y="3037"/>
                  </a:lnTo>
                  <a:cubicBezTo>
                    <a:pt x="1" y="3346"/>
                    <a:pt x="263" y="3608"/>
                    <a:pt x="572" y="3608"/>
                  </a:cubicBezTo>
                  <a:lnTo>
                    <a:pt x="965" y="3608"/>
                  </a:lnTo>
                  <a:cubicBezTo>
                    <a:pt x="1275" y="3608"/>
                    <a:pt x="1549" y="3358"/>
                    <a:pt x="1549" y="3037"/>
                  </a:cubicBezTo>
                  <a:lnTo>
                    <a:pt x="1549" y="1560"/>
                  </a:lnTo>
                  <a:cubicBezTo>
                    <a:pt x="1549" y="1465"/>
                    <a:pt x="1465" y="1394"/>
                    <a:pt x="1382" y="1394"/>
                  </a:cubicBezTo>
                  <a:cubicBezTo>
                    <a:pt x="1287" y="1394"/>
                    <a:pt x="1215" y="1465"/>
                    <a:pt x="1215" y="1560"/>
                  </a:cubicBezTo>
                  <a:lnTo>
                    <a:pt x="1215" y="3037"/>
                  </a:lnTo>
                  <a:cubicBezTo>
                    <a:pt x="1215" y="3168"/>
                    <a:pt x="1108" y="3275"/>
                    <a:pt x="977" y="3275"/>
                  </a:cubicBezTo>
                  <a:lnTo>
                    <a:pt x="584" y="3275"/>
                  </a:lnTo>
                  <a:cubicBezTo>
                    <a:pt x="453" y="3275"/>
                    <a:pt x="346" y="3168"/>
                    <a:pt x="346" y="3037"/>
                  </a:cubicBezTo>
                  <a:lnTo>
                    <a:pt x="346" y="572"/>
                  </a:lnTo>
                  <a:cubicBezTo>
                    <a:pt x="346" y="441"/>
                    <a:pt x="453" y="334"/>
                    <a:pt x="584" y="334"/>
                  </a:cubicBezTo>
                  <a:lnTo>
                    <a:pt x="977" y="334"/>
                  </a:lnTo>
                  <a:cubicBezTo>
                    <a:pt x="1108" y="334"/>
                    <a:pt x="1215" y="441"/>
                    <a:pt x="1215" y="572"/>
                  </a:cubicBezTo>
                  <a:lnTo>
                    <a:pt x="1215" y="906"/>
                  </a:lnTo>
                  <a:cubicBezTo>
                    <a:pt x="1215" y="989"/>
                    <a:pt x="1287" y="1072"/>
                    <a:pt x="1382" y="1072"/>
                  </a:cubicBezTo>
                  <a:cubicBezTo>
                    <a:pt x="1465" y="1072"/>
                    <a:pt x="1549" y="989"/>
                    <a:pt x="1549" y="906"/>
                  </a:cubicBezTo>
                  <a:lnTo>
                    <a:pt x="1549" y="572"/>
                  </a:lnTo>
                  <a:cubicBezTo>
                    <a:pt x="1549" y="263"/>
                    <a:pt x="1287" y="1"/>
                    <a:pt x="9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0" name="Google Shape;740;p61"/>
          <p:cNvGrpSpPr/>
          <p:nvPr/>
        </p:nvGrpSpPr>
        <p:grpSpPr>
          <a:xfrm>
            <a:off x="8140917" y="3740146"/>
            <a:ext cx="286276" cy="285381"/>
            <a:chOff x="4129482" y="3681059"/>
            <a:chExt cx="355402" cy="354291"/>
          </a:xfrm>
        </p:grpSpPr>
        <p:sp>
          <p:nvSpPr>
            <p:cNvPr id="741" name="Google Shape;741;p61"/>
            <p:cNvSpPr/>
            <p:nvPr/>
          </p:nvSpPr>
          <p:spPr>
            <a:xfrm>
              <a:off x="4313979" y="3719578"/>
              <a:ext cx="133117" cy="225016"/>
            </a:xfrm>
            <a:custGeom>
              <a:rect b="b" l="l" r="r" t="t"/>
              <a:pathLst>
                <a:path extrusionOk="0" h="7086" w="4192">
                  <a:moveTo>
                    <a:pt x="173" y="0"/>
                  </a:moveTo>
                  <a:cubicBezTo>
                    <a:pt x="96" y="0"/>
                    <a:pt x="23" y="68"/>
                    <a:pt x="12" y="156"/>
                  </a:cubicBezTo>
                  <a:cubicBezTo>
                    <a:pt x="0" y="240"/>
                    <a:pt x="72" y="323"/>
                    <a:pt x="167" y="335"/>
                  </a:cubicBezTo>
                  <a:cubicBezTo>
                    <a:pt x="1167" y="418"/>
                    <a:pt x="2108" y="883"/>
                    <a:pt x="2798" y="1633"/>
                  </a:cubicBezTo>
                  <a:cubicBezTo>
                    <a:pt x="3501" y="2383"/>
                    <a:pt x="3870" y="3359"/>
                    <a:pt x="3870" y="4383"/>
                  </a:cubicBezTo>
                  <a:cubicBezTo>
                    <a:pt x="3870" y="5217"/>
                    <a:pt x="3620" y="6002"/>
                    <a:pt x="3156" y="6693"/>
                  </a:cubicBezTo>
                  <a:lnTo>
                    <a:pt x="893" y="4407"/>
                  </a:lnTo>
                  <a:cubicBezTo>
                    <a:pt x="864" y="4377"/>
                    <a:pt x="822" y="4362"/>
                    <a:pt x="779" y="4362"/>
                  </a:cubicBezTo>
                  <a:cubicBezTo>
                    <a:pt x="736" y="4362"/>
                    <a:pt x="691" y="4377"/>
                    <a:pt x="655" y="4407"/>
                  </a:cubicBezTo>
                  <a:cubicBezTo>
                    <a:pt x="596" y="4467"/>
                    <a:pt x="596" y="4574"/>
                    <a:pt x="655" y="4645"/>
                  </a:cubicBezTo>
                  <a:lnTo>
                    <a:pt x="3048" y="7050"/>
                  </a:lnTo>
                  <a:cubicBezTo>
                    <a:pt x="3084" y="7074"/>
                    <a:pt x="3120" y="7086"/>
                    <a:pt x="3167" y="7086"/>
                  </a:cubicBezTo>
                  <a:lnTo>
                    <a:pt x="3179" y="7086"/>
                  </a:lnTo>
                  <a:cubicBezTo>
                    <a:pt x="3227" y="7086"/>
                    <a:pt x="3275" y="7062"/>
                    <a:pt x="3298" y="7026"/>
                  </a:cubicBezTo>
                  <a:cubicBezTo>
                    <a:pt x="3882" y="6252"/>
                    <a:pt x="4191" y="5348"/>
                    <a:pt x="4191" y="4383"/>
                  </a:cubicBezTo>
                  <a:cubicBezTo>
                    <a:pt x="4191" y="3276"/>
                    <a:pt x="3775" y="2228"/>
                    <a:pt x="3036" y="1407"/>
                  </a:cubicBezTo>
                  <a:cubicBezTo>
                    <a:pt x="2286" y="597"/>
                    <a:pt x="1274" y="97"/>
                    <a:pt x="191" y="2"/>
                  </a:cubicBezTo>
                  <a:cubicBezTo>
                    <a:pt x="185" y="1"/>
                    <a:pt x="179" y="0"/>
                    <a:pt x="17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61"/>
            <p:cNvSpPr/>
            <p:nvPr/>
          </p:nvSpPr>
          <p:spPr>
            <a:xfrm>
              <a:off x="4220968" y="3719197"/>
              <a:ext cx="106284" cy="132387"/>
            </a:xfrm>
            <a:custGeom>
              <a:rect b="b" l="l" r="r" t="t"/>
              <a:pathLst>
                <a:path extrusionOk="0" h="4169" w="3347">
                  <a:moveTo>
                    <a:pt x="2340" y="1"/>
                  </a:moveTo>
                  <a:cubicBezTo>
                    <a:pt x="2334" y="1"/>
                    <a:pt x="2328" y="1"/>
                    <a:pt x="2322" y="2"/>
                  </a:cubicBezTo>
                  <a:cubicBezTo>
                    <a:pt x="1501" y="73"/>
                    <a:pt x="715" y="371"/>
                    <a:pt x="60" y="883"/>
                  </a:cubicBezTo>
                  <a:cubicBezTo>
                    <a:pt x="12" y="907"/>
                    <a:pt x="0" y="954"/>
                    <a:pt x="0" y="1002"/>
                  </a:cubicBezTo>
                  <a:cubicBezTo>
                    <a:pt x="0" y="1038"/>
                    <a:pt x="12" y="1085"/>
                    <a:pt x="36" y="1133"/>
                  </a:cubicBezTo>
                  <a:lnTo>
                    <a:pt x="3048" y="4121"/>
                  </a:lnTo>
                  <a:cubicBezTo>
                    <a:pt x="3072" y="4157"/>
                    <a:pt x="3120" y="4169"/>
                    <a:pt x="3167" y="4169"/>
                  </a:cubicBezTo>
                  <a:cubicBezTo>
                    <a:pt x="3203" y="4169"/>
                    <a:pt x="3251" y="4157"/>
                    <a:pt x="3287" y="4121"/>
                  </a:cubicBezTo>
                  <a:cubicBezTo>
                    <a:pt x="3346" y="4062"/>
                    <a:pt x="3346" y="3955"/>
                    <a:pt x="3287" y="3883"/>
                  </a:cubicBezTo>
                  <a:lnTo>
                    <a:pt x="429" y="1026"/>
                  </a:lnTo>
                  <a:cubicBezTo>
                    <a:pt x="1001" y="645"/>
                    <a:pt x="1655" y="383"/>
                    <a:pt x="2358" y="323"/>
                  </a:cubicBezTo>
                  <a:cubicBezTo>
                    <a:pt x="2363" y="324"/>
                    <a:pt x="2367" y="324"/>
                    <a:pt x="2372" y="324"/>
                  </a:cubicBezTo>
                  <a:cubicBezTo>
                    <a:pt x="2449" y="324"/>
                    <a:pt x="2512" y="235"/>
                    <a:pt x="2501" y="157"/>
                  </a:cubicBezTo>
                  <a:cubicBezTo>
                    <a:pt x="2479" y="68"/>
                    <a:pt x="2416" y="1"/>
                    <a:pt x="234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61"/>
            <p:cNvSpPr/>
            <p:nvPr/>
          </p:nvSpPr>
          <p:spPr>
            <a:xfrm>
              <a:off x="4167270" y="3772545"/>
              <a:ext cx="226127" cy="225746"/>
            </a:xfrm>
            <a:custGeom>
              <a:rect b="b" l="l" r="r" t="t"/>
              <a:pathLst>
                <a:path extrusionOk="0" h="7109" w="7121">
                  <a:moveTo>
                    <a:pt x="1037" y="405"/>
                  </a:moveTo>
                  <a:lnTo>
                    <a:pt x="6704" y="6061"/>
                  </a:lnTo>
                  <a:cubicBezTo>
                    <a:pt x="6013" y="6537"/>
                    <a:pt x="5228" y="6775"/>
                    <a:pt x="4406" y="6775"/>
                  </a:cubicBezTo>
                  <a:cubicBezTo>
                    <a:pt x="2168" y="6775"/>
                    <a:pt x="334" y="4942"/>
                    <a:pt x="334" y="2703"/>
                  </a:cubicBezTo>
                  <a:cubicBezTo>
                    <a:pt x="334" y="1882"/>
                    <a:pt x="572" y="1096"/>
                    <a:pt x="1037" y="405"/>
                  </a:cubicBezTo>
                  <a:close/>
                  <a:moveTo>
                    <a:pt x="1001" y="1"/>
                  </a:moveTo>
                  <a:cubicBezTo>
                    <a:pt x="953" y="1"/>
                    <a:pt x="918" y="36"/>
                    <a:pt x="882" y="60"/>
                  </a:cubicBezTo>
                  <a:cubicBezTo>
                    <a:pt x="298" y="822"/>
                    <a:pt x="1" y="1739"/>
                    <a:pt x="1" y="2703"/>
                  </a:cubicBezTo>
                  <a:cubicBezTo>
                    <a:pt x="1" y="5120"/>
                    <a:pt x="1989" y="7109"/>
                    <a:pt x="4406" y="7109"/>
                  </a:cubicBezTo>
                  <a:cubicBezTo>
                    <a:pt x="5382" y="7109"/>
                    <a:pt x="6287" y="6811"/>
                    <a:pt x="7061" y="6228"/>
                  </a:cubicBezTo>
                  <a:cubicBezTo>
                    <a:pt x="7109" y="6192"/>
                    <a:pt x="7121" y="6156"/>
                    <a:pt x="7121" y="6108"/>
                  </a:cubicBezTo>
                  <a:cubicBezTo>
                    <a:pt x="7121" y="6061"/>
                    <a:pt x="7109" y="6013"/>
                    <a:pt x="7073" y="5978"/>
                  </a:cubicBezTo>
                  <a:lnTo>
                    <a:pt x="1132" y="36"/>
                  </a:lnTo>
                  <a:cubicBezTo>
                    <a:pt x="1096" y="24"/>
                    <a:pt x="1048" y="1"/>
                    <a:pt x="100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61"/>
            <p:cNvSpPr/>
            <p:nvPr/>
          </p:nvSpPr>
          <p:spPr>
            <a:xfrm>
              <a:off x="4129482" y="3681059"/>
              <a:ext cx="355402" cy="354291"/>
            </a:xfrm>
            <a:custGeom>
              <a:rect b="b" l="l" r="r" t="t"/>
              <a:pathLst>
                <a:path extrusionOk="0" h="11157" w="11192">
                  <a:moveTo>
                    <a:pt x="5596" y="0"/>
                  </a:moveTo>
                  <a:cubicBezTo>
                    <a:pt x="4096" y="0"/>
                    <a:pt x="2703" y="572"/>
                    <a:pt x="1643" y="1631"/>
                  </a:cubicBezTo>
                  <a:cubicBezTo>
                    <a:pt x="584" y="2691"/>
                    <a:pt x="0" y="4096"/>
                    <a:pt x="0" y="5584"/>
                  </a:cubicBezTo>
                  <a:cubicBezTo>
                    <a:pt x="0" y="7013"/>
                    <a:pt x="536" y="8358"/>
                    <a:pt x="1512" y="9406"/>
                  </a:cubicBezTo>
                  <a:cubicBezTo>
                    <a:pt x="2477" y="10430"/>
                    <a:pt x="3786" y="11061"/>
                    <a:pt x="5191" y="11156"/>
                  </a:cubicBezTo>
                  <a:cubicBezTo>
                    <a:pt x="5286" y="11156"/>
                    <a:pt x="5358" y="11097"/>
                    <a:pt x="5382" y="11014"/>
                  </a:cubicBezTo>
                  <a:cubicBezTo>
                    <a:pt x="5382" y="10918"/>
                    <a:pt x="5322" y="10847"/>
                    <a:pt x="5227" y="10835"/>
                  </a:cubicBezTo>
                  <a:cubicBezTo>
                    <a:pt x="3905" y="10740"/>
                    <a:pt x="2667" y="10144"/>
                    <a:pt x="1762" y="9180"/>
                  </a:cubicBezTo>
                  <a:cubicBezTo>
                    <a:pt x="834" y="8192"/>
                    <a:pt x="333" y="6930"/>
                    <a:pt x="333" y="5572"/>
                  </a:cubicBezTo>
                  <a:cubicBezTo>
                    <a:pt x="333" y="4179"/>
                    <a:pt x="881" y="2858"/>
                    <a:pt x="1881" y="1858"/>
                  </a:cubicBezTo>
                  <a:cubicBezTo>
                    <a:pt x="2881" y="858"/>
                    <a:pt x="4203" y="310"/>
                    <a:pt x="5596" y="310"/>
                  </a:cubicBezTo>
                  <a:cubicBezTo>
                    <a:pt x="7001" y="310"/>
                    <a:pt x="8323" y="858"/>
                    <a:pt x="9323" y="1858"/>
                  </a:cubicBezTo>
                  <a:cubicBezTo>
                    <a:pt x="10323" y="2858"/>
                    <a:pt x="10871" y="4179"/>
                    <a:pt x="10871" y="5572"/>
                  </a:cubicBezTo>
                  <a:cubicBezTo>
                    <a:pt x="10871" y="6918"/>
                    <a:pt x="10359" y="8192"/>
                    <a:pt x="9442" y="9180"/>
                  </a:cubicBezTo>
                  <a:cubicBezTo>
                    <a:pt x="8525" y="10144"/>
                    <a:pt x="7299" y="10740"/>
                    <a:pt x="5977" y="10835"/>
                  </a:cubicBezTo>
                  <a:cubicBezTo>
                    <a:pt x="5882" y="10835"/>
                    <a:pt x="5810" y="10918"/>
                    <a:pt x="5822" y="11014"/>
                  </a:cubicBezTo>
                  <a:cubicBezTo>
                    <a:pt x="5822" y="11097"/>
                    <a:pt x="5894" y="11156"/>
                    <a:pt x="5989" y="11156"/>
                  </a:cubicBezTo>
                  <a:lnTo>
                    <a:pt x="6001" y="11156"/>
                  </a:lnTo>
                  <a:cubicBezTo>
                    <a:pt x="7418" y="11061"/>
                    <a:pt x="8727" y="10442"/>
                    <a:pt x="9692" y="9406"/>
                  </a:cubicBezTo>
                  <a:cubicBezTo>
                    <a:pt x="10656" y="8358"/>
                    <a:pt x="11192" y="7013"/>
                    <a:pt x="11192" y="5584"/>
                  </a:cubicBezTo>
                  <a:cubicBezTo>
                    <a:pt x="11192" y="4096"/>
                    <a:pt x="10597" y="2691"/>
                    <a:pt x="9561" y="1631"/>
                  </a:cubicBezTo>
                  <a:cubicBezTo>
                    <a:pt x="8501" y="572"/>
                    <a:pt x="7108" y="0"/>
                    <a:pt x="559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5" name="Google Shape;745;p61"/>
          <p:cNvGrpSpPr/>
          <p:nvPr/>
        </p:nvGrpSpPr>
        <p:grpSpPr>
          <a:xfrm>
            <a:off x="1148782" y="4177160"/>
            <a:ext cx="286337" cy="286644"/>
            <a:chOff x="4673540" y="3680297"/>
            <a:chExt cx="355434" cy="355815"/>
          </a:xfrm>
        </p:grpSpPr>
        <p:sp>
          <p:nvSpPr>
            <p:cNvPr id="746" name="Google Shape;746;p61"/>
            <p:cNvSpPr/>
            <p:nvPr/>
          </p:nvSpPr>
          <p:spPr>
            <a:xfrm>
              <a:off x="4673540" y="3680297"/>
              <a:ext cx="355434" cy="355815"/>
            </a:xfrm>
            <a:custGeom>
              <a:rect b="b" l="l" r="r" t="t"/>
              <a:pathLst>
                <a:path extrusionOk="0" h="11205" w="11193">
                  <a:moveTo>
                    <a:pt x="2012" y="0"/>
                  </a:moveTo>
                  <a:cubicBezTo>
                    <a:pt x="905" y="0"/>
                    <a:pt x="0" y="893"/>
                    <a:pt x="0" y="2013"/>
                  </a:cubicBezTo>
                  <a:lnTo>
                    <a:pt x="0" y="9192"/>
                  </a:lnTo>
                  <a:cubicBezTo>
                    <a:pt x="0" y="10287"/>
                    <a:pt x="893" y="11204"/>
                    <a:pt x="2012" y="11204"/>
                  </a:cubicBezTo>
                  <a:lnTo>
                    <a:pt x="9180" y="11204"/>
                  </a:lnTo>
                  <a:cubicBezTo>
                    <a:pt x="10287" y="11204"/>
                    <a:pt x="11192" y="10311"/>
                    <a:pt x="11192" y="9192"/>
                  </a:cubicBezTo>
                  <a:lnTo>
                    <a:pt x="11192" y="2013"/>
                  </a:lnTo>
                  <a:cubicBezTo>
                    <a:pt x="11180" y="917"/>
                    <a:pt x="10287" y="0"/>
                    <a:pt x="9180" y="0"/>
                  </a:cubicBezTo>
                  <a:lnTo>
                    <a:pt x="8085" y="0"/>
                  </a:lnTo>
                  <a:cubicBezTo>
                    <a:pt x="7989" y="0"/>
                    <a:pt x="7918" y="84"/>
                    <a:pt x="7918" y="167"/>
                  </a:cubicBezTo>
                  <a:cubicBezTo>
                    <a:pt x="7918" y="262"/>
                    <a:pt x="7989" y="334"/>
                    <a:pt x="8085" y="334"/>
                  </a:cubicBezTo>
                  <a:lnTo>
                    <a:pt x="9180" y="334"/>
                  </a:lnTo>
                  <a:cubicBezTo>
                    <a:pt x="10109" y="334"/>
                    <a:pt x="10847" y="1084"/>
                    <a:pt x="10847" y="2001"/>
                  </a:cubicBezTo>
                  <a:lnTo>
                    <a:pt x="10847" y="9180"/>
                  </a:lnTo>
                  <a:cubicBezTo>
                    <a:pt x="10847" y="10097"/>
                    <a:pt x="10109" y="10847"/>
                    <a:pt x="9180" y="10847"/>
                  </a:cubicBezTo>
                  <a:lnTo>
                    <a:pt x="2012" y="10847"/>
                  </a:lnTo>
                  <a:cubicBezTo>
                    <a:pt x="1084" y="10847"/>
                    <a:pt x="345" y="10097"/>
                    <a:pt x="345" y="9180"/>
                  </a:cubicBezTo>
                  <a:lnTo>
                    <a:pt x="345" y="2001"/>
                  </a:lnTo>
                  <a:cubicBezTo>
                    <a:pt x="345" y="1084"/>
                    <a:pt x="1084" y="334"/>
                    <a:pt x="2012" y="334"/>
                  </a:cubicBezTo>
                  <a:lnTo>
                    <a:pt x="7418" y="334"/>
                  </a:lnTo>
                  <a:cubicBezTo>
                    <a:pt x="7501" y="334"/>
                    <a:pt x="7573" y="262"/>
                    <a:pt x="7573" y="167"/>
                  </a:cubicBezTo>
                  <a:cubicBezTo>
                    <a:pt x="7573" y="84"/>
                    <a:pt x="7501" y="0"/>
                    <a:pt x="74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61"/>
            <p:cNvSpPr/>
            <p:nvPr/>
          </p:nvSpPr>
          <p:spPr>
            <a:xfrm>
              <a:off x="4805864" y="3736630"/>
              <a:ext cx="93042" cy="92661"/>
            </a:xfrm>
            <a:custGeom>
              <a:rect b="b" l="l" r="r" t="t"/>
              <a:pathLst>
                <a:path extrusionOk="0" h="2918" w="2930">
                  <a:moveTo>
                    <a:pt x="1477" y="334"/>
                  </a:moveTo>
                  <a:cubicBezTo>
                    <a:pt x="2096" y="334"/>
                    <a:pt x="2608" y="834"/>
                    <a:pt x="2608" y="1465"/>
                  </a:cubicBezTo>
                  <a:cubicBezTo>
                    <a:pt x="2608" y="2084"/>
                    <a:pt x="2096" y="2596"/>
                    <a:pt x="1477" y="2596"/>
                  </a:cubicBezTo>
                  <a:cubicBezTo>
                    <a:pt x="846" y="2596"/>
                    <a:pt x="346" y="2084"/>
                    <a:pt x="346" y="1465"/>
                  </a:cubicBezTo>
                  <a:cubicBezTo>
                    <a:pt x="346" y="834"/>
                    <a:pt x="846" y="334"/>
                    <a:pt x="1477" y="334"/>
                  </a:cubicBezTo>
                  <a:close/>
                  <a:moveTo>
                    <a:pt x="1477" y="0"/>
                  </a:moveTo>
                  <a:cubicBezTo>
                    <a:pt x="667" y="0"/>
                    <a:pt x="12" y="655"/>
                    <a:pt x="12" y="1465"/>
                  </a:cubicBezTo>
                  <a:cubicBezTo>
                    <a:pt x="0" y="2263"/>
                    <a:pt x="655" y="2918"/>
                    <a:pt x="1477" y="2918"/>
                  </a:cubicBezTo>
                  <a:cubicBezTo>
                    <a:pt x="2274" y="2918"/>
                    <a:pt x="2929" y="2263"/>
                    <a:pt x="2929" y="1465"/>
                  </a:cubicBezTo>
                  <a:cubicBezTo>
                    <a:pt x="2929" y="655"/>
                    <a:pt x="2274" y="0"/>
                    <a:pt x="147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61"/>
            <p:cNvSpPr/>
            <p:nvPr/>
          </p:nvSpPr>
          <p:spPr>
            <a:xfrm>
              <a:off x="4779380" y="3841358"/>
              <a:ext cx="143723" cy="138801"/>
            </a:xfrm>
            <a:custGeom>
              <a:rect b="b" l="l" r="r" t="t"/>
              <a:pathLst>
                <a:path extrusionOk="0" h="4371" w="4526">
                  <a:moveTo>
                    <a:pt x="477" y="1"/>
                  </a:moveTo>
                  <a:cubicBezTo>
                    <a:pt x="215" y="1"/>
                    <a:pt x="1" y="203"/>
                    <a:pt x="1" y="477"/>
                  </a:cubicBezTo>
                  <a:lnTo>
                    <a:pt x="1" y="893"/>
                  </a:lnTo>
                  <a:cubicBezTo>
                    <a:pt x="1" y="1155"/>
                    <a:pt x="203" y="1370"/>
                    <a:pt x="477" y="1370"/>
                  </a:cubicBezTo>
                  <a:lnTo>
                    <a:pt x="763" y="1370"/>
                  </a:lnTo>
                  <a:cubicBezTo>
                    <a:pt x="834" y="1370"/>
                    <a:pt x="906" y="1429"/>
                    <a:pt x="906" y="1513"/>
                  </a:cubicBezTo>
                  <a:lnTo>
                    <a:pt x="906" y="2858"/>
                  </a:lnTo>
                  <a:cubicBezTo>
                    <a:pt x="906" y="2929"/>
                    <a:pt x="846" y="3001"/>
                    <a:pt x="763" y="3001"/>
                  </a:cubicBezTo>
                  <a:lnTo>
                    <a:pt x="572" y="3001"/>
                  </a:lnTo>
                  <a:cubicBezTo>
                    <a:pt x="299" y="3001"/>
                    <a:pt x="96" y="3215"/>
                    <a:pt x="96" y="3477"/>
                  </a:cubicBezTo>
                  <a:lnTo>
                    <a:pt x="96" y="3894"/>
                  </a:lnTo>
                  <a:cubicBezTo>
                    <a:pt x="96" y="4168"/>
                    <a:pt x="299" y="4370"/>
                    <a:pt x="572" y="4370"/>
                  </a:cubicBezTo>
                  <a:lnTo>
                    <a:pt x="4049" y="4370"/>
                  </a:lnTo>
                  <a:cubicBezTo>
                    <a:pt x="4311" y="4370"/>
                    <a:pt x="4525" y="4168"/>
                    <a:pt x="4525" y="3894"/>
                  </a:cubicBezTo>
                  <a:lnTo>
                    <a:pt x="4525" y="3477"/>
                  </a:lnTo>
                  <a:cubicBezTo>
                    <a:pt x="4525" y="3215"/>
                    <a:pt x="4311" y="3001"/>
                    <a:pt x="4049" y="3001"/>
                  </a:cubicBezTo>
                  <a:lnTo>
                    <a:pt x="3859" y="3001"/>
                  </a:lnTo>
                  <a:cubicBezTo>
                    <a:pt x="3787" y="3001"/>
                    <a:pt x="3704" y="2941"/>
                    <a:pt x="3704" y="2858"/>
                  </a:cubicBezTo>
                  <a:lnTo>
                    <a:pt x="3704" y="477"/>
                  </a:lnTo>
                  <a:cubicBezTo>
                    <a:pt x="3704" y="203"/>
                    <a:pt x="3501" y="1"/>
                    <a:pt x="3228" y="1"/>
                  </a:cubicBezTo>
                  <a:lnTo>
                    <a:pt x="1442" y="1"/>
                  </a:lnTo>
                  <a:cubicBezTo>
                    <a:pt x="1358" y="1"/>
                    <a:pt x="1287" y="72"/>
                    <a:pt x="1287" y="155"/>
                  </a:cubicBezTo>
                  <a:cubicBezTo>
                    <a:pt x="1287" y="251"/>
                    <a:pt x="1358" y="322"/>
                    <a:pt x="1442" y="322"/>
                  </a:cubicBezTo>
                  <a:lnTo>
                    <a:pt x="3228" y="322"/>
                  </a:lnTo>
                  <a:cubicBezTo>
                    <a:pt x="3311" y="322"/>
                    <a:pt x="3382" y="382"/>
                    <a:pt x="3382" y="477"/>
                  </a:cubicBezTo>
                  <a:lnTo>
                    <a:pt x="3382" y="2858"/>
                  </a:lnTo>
                  <a:cubicBezTo>
                    <a:pt x="3382" y="3120"/>
                    <a:pt x="3585" y="3334"/>
                    <a:pt x="3859" y="3334"/>
                  </a:cubicBezTo>
                  <a:lnTo>
                    <a:pt x="4049" y="3334"/>
                  </a:lnTo>
                  <a:cubicBezTo>
                    <a:pt x="4121" y="3334"/>
                    <a:pt x="4204" y="3394"/>
                    <a:pt x="4204" y="3477"/>
                  </a:cubicBezTo>
                  <a:lnTo>
                    <a:pt x="4204" y="3894"/>
                  </a:lnTo>
                  <a:cubicBezTo>
                    <a:pt x="4204" y="3965"/>
                    <a:pt x="4132" y="4049"/>
                    <a:pt x="4049" y="4049"/>
                  </a:cubicBezTo>
                  <a:lnTo>
                    <a:pt x="572" y="4049"/>
                  </a:lnTo>
                  <a:cubicBezTo>
                    <a:pt x="489" y="4049"/>
                    <a:pt x="418" y="3989"/>
                    <a:pt x="418" y="3894"/>
                  </a:cubicBezTo>
                  <a:lnTo>
                    <a:pt x="418" y="3477"/>
                  </a:lnTo>
                  <a:cubicBezTo>
                    <a:pt x="418" y="3406"/>
                    <a:pt x="477" y="3334"/>
                    <a:pt x="572" y="3334"/>
                  </a:cubicBezTo>
                  <a:lnTo>
                    <a:pt x="763" y="3334"/>
                  </a:lnTo>
                  <a:cubicBezTo>
                    <a:pt x="1025" y="3334"/>
                    <a:pt x="1239" y="3120"/>
                    <a:pt x="1239" y="2858"/>
                  </a:cubicBezTo>
                  <a:lnTo>
                    <a:pt x="1239" y="1513"/>
                  </a:lnTo>
                  <a:cubicBezTo>
                    <a:pt x="1239" y="1251"/>
                    <a:pt x="1025" y="1036"/>
                    <a:pt x="763" y="1036"/>
                  </a:cubicBezTo>
                  <a:lnTo>
                    <a:pt x="477" y="1036"/>
                  </a:lnTo>
                  <a:cubicBezTo>
                    <a:pt x="406" y="1036"/>
                    <a:pt x="334" y="977"/>
                    <a:pt x="334" y="893"/>
                  </a:cubicBezTo>
                  <a:lnTo>
                    <a:pt x="334" y="477"/>
                  </a:lnTo>
                  <a:cubicBezTo>
                    <a:pt x="334" y="393"/>
                    <a:pt x="394" y="322"/>
                    <a:pt x="477" y="322"/>
                  </a:cubicBezTo>
                  <a:lnTo>
                    <a:pt x="787" y="322"/>
                  </a:lnTo>
                  <a:cubicBezTo>
                    <a:pt x="882" y="322"/>
                    <a:pt x="953" y="251"/>
                    <a:pt x="953" y="155"/>
                  </a:cubicBezTo>
                  <a:cubicBezTo>
                    <a:pt x="953" y="72"/>
                    <a:pt x="882" y="1"/>
                    <a:pt x="78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9" name="Google Shape;749;p61"/>
          <p:cNvGrpSpPr/>
          <p:nvPr/>
        </p:nvGrpSpPr>
        <p:grpSpPr>
          <a:xfrm>
            <a:off x="6831428" y="3741819"/>
            <a:ext cx="281021" cy="282036"/>
            <a:chOff x="5779408" y="3699191"/>
            <a:chExt cx="317645" cy="318757"/>
          </a:xfrm>
        </p:grpSpPr>
        <p:sp>
          <p:nvSpPr>
            <p:cNvPr id="750" name="Google Shape;750;p61"/>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61"/>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52" name="Google Shape;752;p61"/>
          <p:cNvSpPr/>
          <p:nvPr/>
        </p:nvSpPr>
        <p:spPr>
          <a:xfrm>
            <a:off x="4645578" y="3311220"/>
            <a:ext cx="286342" cy="264031"/>
          </a:xfrm>
          <a:custGeom>
            <a:rect b="b" l="l" r="r" t="t"/>
            <a:pathLst>
              <a:path extrusionOk="0" h="10342" w="11217">
                <a:moveTo>
                  <a:pt x="3394" y="1186"/>
                </a:moveTo>
                <a:lnTo>
                  <a:pt x="3394" y="1507"/>
                </a:lnTo>
                <a:lnTo>
                  <a:pt x="1668" y="1507"/>
                </a:lnTo>
                <a:lnTo>
                  <a:pt x="1668" y="1186"/>
                </a:lnTo>
                <a:close/>
                <a:moveTo>
                  <a:pt x="3096" y="1829"/>
                </a:moveTo>
                <a:lnTo>
                  <a:pt x="3096" y="2090"/>
                </a:lnTo>
                <a:lnTo>
                  <a:pt x="2013" y="3043"/>
                </a:lnTo>
                <a:lnTo>
                  <a:pt x="2013" y="1829"/>
                </a:lnTo>
                <a:close/>
                <a:moveTo>
                  <a:pt x="6740" y="5948"/>
                </a:moveTo>
                <a:cubicBezTo>
                  <a:pt x="6775" y="5948"/>
                  <a:pt x="6799" y="5972"/>
                  <a:pt x="6799" y="6008"/>
                </a:cubicBezTo>
                <a:lnTo>
                  <a:pt x="6799" y="10020"/>
                </a:lnTo>
                <a:lnTo>
                  <a:pt x="4644" y="10020"/>
                </a:lnTo>
                <a:lnTo>
                  <a:pt x="4644" y="6008"/>
                </a:lnTo>
                <a:cubicBezTo>
                  <a:pt x="4644" y="5972"/>
                  <a:pt x="4668" y="5948"/>
                  <a:pt x="4704" y="5948"/>
                </a:cubicBezTo>
                <a:close/>
                <a:moveTo>
                  <a:pt x="5601" y="1"/>
                </a:moveTo>
                <a:cubicBezTo>
                  <a:pt x="5543" y="1"/>
                  <a:pt x="5484" y="19"/>
                  <a:pt x="5430" y="55"/>
                </a:cubicBezTo>
                <a:lnTo>
                  <a:pt x="3692" y="1567"/>
                </a:lnTo>
                <a:lnTo>
                  <a:pt x="3692" y="1126"/>
                </a:lnTo>
                <a:cubicBezTo>
                  <a:pt x="3692" y="995"/>
                  <a:pt x="3573" y="876"/>
                  <a:pt x="3442" y="876"/>
                </a:cubicBezTo>
                <a:lnTo>
                  <a:pt x="1596" y="876"/>
                </a:lnTo>
                <a:cubicBezTo>
                  <a:pt x="1453" y="876"/>
                  <a:pt x="1334" y="995"/>
                  <a:pt x="1334" y="1126"/>
                </a:cubicBezTo>
                <a:lnTo>
                  <a:pt x="1334" y="1590"/>
                </a:lnTo>
                <a:cubicBezTo>
                  <a:pt x="1334" y="1721"/>
                  <a:pt x="1453" y="1840"/>
                  <a:pt x="1596" y="1840"/>
                </a:cubicBezTo>
                <a:lnTo>
                  <a:pt x="1691" y="1840"/>
                </a:lnTo>
                <a:lnTo>
                  <a:pt x="1691" y="3329"/>
                </a:lnTo>
                <a:lnTo>
                  <a:pt x="108" y="4710"/>
                </a:lnTo>
                <a:cubicBezTo>
                  <a:pt x="25" y="4781"/>
                  <a:pt x="1" y="4888"/>
                  <a:pt x="25" y="4984"/>
                </a:cubicBezTo>
                <a:cubicBezTo>
                  <a:pt x="60" y="5079"/>
                  <a:pt x="167" y="5138"/>
                  <a:pt x="251" y="5138"/>
                </a:cubicBezTo>
                <a:lnTo>
                  <a:pt x="1322" y="5138"/>
                </a:lnTo>
                <a:lnTo>
                  <a:pt x="1322" y="7972"/>
                </a:lnTo>
                <a:cubicBezTo>
                  <a:pt x="1322" y="8056"/>
                  <a:pt x="1394" y="8139"/>
                  <a:pt x="1489" y="8139"/>
                </a:cubicBezTo>
                <a:cubicBezTo>
                  <a:pt x="1572" y="8139"/>
                  <a:pt x="1656" y="8056"/>
                  <a:pt x="1656" y="7972"/>
                </a:cubicBezTo>
                <a:lnTo>
                  <a:pt x="1656" y="5055"/>
                </a:lnTo>
                <a:lnTo>
                  <a:pt x="5609" y="1614"/>
                </a:lnTo>
                <a:lnTo>
                  <a:pt x="9561" y="5055"/>
                </a:lnTo>
                <a:lnTo>
                  <a:pt x="9561" y="9937"/>
                </a:lnTo>
                <a:cubicBezTo>
                  <a:pt x="9561" y="9984"/>
                  <a:pt x="9526" y="10020"/>
                  <a:pt x="9478" y="10020"/>
                </a:cubicBezTo>
                <a:lnTo>
                  <a:pt x="7109" y="10020"/>
                </a:lnTo>
                <a:lnTo>
                  <a:pt x="7109" y="6008"/>
                </a:lnTo>
                <a:cubicBezTo>
                  <a:pt x="7109" y="5793"/>
                  <a:pt x="6930" y="5615"/>
                  <a:pt x="6728" y="5615"/>
                </a:cubicBezTo>
                <a:lnTo>
                  <a:pt x="4680" y="5615"/>
                </a:lnTo>
                <a:cubicBezTo>
                  <a:pt x="4478" y="5615"/>
                  <a:pt x="4299" y="5793"/>
                  <a:pt x="4299" y="6008"/>
                </a:cubicBezTo>
                <a:lnTo>
                  <a:pt x="4299" y="10020"/>
                </a:lnTo>
                <a:lnTo>
                  <a:pt x="1739" y="10020"/>
                </a:lnTo>
                <a:cubicBezTo>
                  <a:pt x="1691" y="10020"/>
                  <a:pt x="1656" y="9984"/>
                  <a:pt x="1656" y="9937"/>
                </a:cubicBezTo>
                <a:lnTo>
                  <a:pt x="1656" y="8734"/>
                </a:lnTo>
                <a:cubicBezTo>
                  <a:pt x="1656" y="8639"/>
                  <a:pt x="1572" y="8567"/>
                  <a:pt x="1489" y="8567"/>
                </a:cubicBezTo>
                <a:cubicBezTo>
                  <a:pt x="1394" y="8567"/>
                  <a:pt x="1322" y="8639"/>
                  <a:pt x="1322" y="8734"/>
                </a:cubicBezTo>
                <a:lnTo>
                  <a:pt x="1322" y="9937"/>
                </a:lnTo>
                <a:cubicBezTo>
                  <a:pt x="1322" y="10163"/>
                  <a:pt x="1501" y="10342"/>
                  <a:pt x="1727" y="10342"/>
                </a:cubicBezTo>
                <a:lnTo>
                  <a:pt x="9466" y="10342"/>
                </a:lnTo>
                <a:cubicBezTo>
                  <a:pt x="9692" y="10342"/>
                  <a:pt x="9871" y="10163"/>
                  <a:pt x="9871" y="9937"/>
                </a:cubicBezTo>
                <a:lnTo>
                  <a:pt x="9871" y="5127"/>
                </a:lnTo>
                <a:lnTo>
                  <a:pt x="10943" y="5127"/>
                </a:lnTo>
                <a:cubicBezTo>
                  <a:pt x="11038" y="5127"/>
                  <a:pt x="11133" y="5067"/>
                  <a:pt x="11157" y="4960"/>
                </a:cubicBezTo>
                <a:cubicBezTo>
                  <a:pt x="11216" y="4877"/>
                  <a:pt x="11205" y="4769"/>
                  <a:pt x="11121" y="4698"/>
                </a:cubicBezTo>
                <a:lnTo>
                  <a:pt x="8811" y="2686"/>
                </a:lnTo>
                <a:cubicBezTo>
                  <a:pt x="8785" y="2659"/>
                  <a:pt x="8748" y="2647"/>
                  <a:pt x="8711" y="2647"/>
                </a:cubicBezTo>
                <a:cubicBezTo>
                  <a:pt x="8665" y="2647"/>
                  <a:pt x="8618" y="2665"/>
                  <a:pt x="8585" y="2698"/>
                </a:cubicBezTo>
                <a:cubicBezTo>
                  <a:pt x="8526" y="2757"/>
                  <a:pt x="8538" y="2864"/>
                  <a:pt x="8597" y="2924"/>
                </a:cubicBezTo>
                <a:lnTo>
                  <a:pt x="10764" y="4805"/>
                </a:lnTo>
                <a:lnTo>
                  <a:pt x="9776" y="4805"/>
                </a:lnTo>
                <a:lnTo>
                  <a:pt x="5763" y="1305"/>
                </a:lnTo>
                <a:cubicBezTo>
                  <a:pt x="5716" y="1269"/>
                  <a:pt x="5659" y="1251"/>
                  <a:pt x="5601" y="1251"/>
                </a:cubicBezTo>
                <a:cubicBezTo>
                  <a:pt x="5543" y="1251"/>
                  <a:pt x="5484" y="1269"/>
                  <a:pt x="5430" y="1305"/>
                </a:cubicBezTo>
                <a:lnTo>
                  <a:pt x="1418" y="4805"/>
                </a:lnTo>
                <a:lnTo>
                  <a:pt x="429" y="4805"/>
                </a:lnTo>
                <a:lnTo>
                  <a:pt x="1918" y="3507"/>
                </a:lnTo>
                <a:lnTo>
                  <a:pt x="3335" y="2281"/>
                </a:lnTo>
                <a:lnTo>
                  <a:pt x="5609" y="340"/>
                </a:lnTo>
                <a:lnTo>
                  <a:pt x="8026" y="2436"/>
                </a:lnTo>
                <a:cubicBezTo>
                  <a:pt x="8052" y="2463"/>
                  <a:pt x="8086" y="2475"/>
                  <a:pt x="8121" y="2475"/>
                </a:cubicBezTo>
                <a:cubicBezTo>
                  <a:pt x="8164" y="2475"/>
                  <a:pt x="8207" y="2457"/>
                  <a:pt x="8240" y="2424"/>
                </a:cubicBezTo>
                <a:cubicBezTo>
                  <a:pt x="8299" y="2364"/>
                  <a:pt x="8288" y="2257"/>
                  <a:pt x="8228" y="2198"/>
                </a:cubicBezTo>
                <a:lnTo>
                  <a:pt x="5763" y="55"/>
                </a:lnTo>
                <a:cubicBezTo>
                  <a:pt x="5716" y="19"/>
                  <a:pt x="5659" y="1"/>
                  <a:pt x="560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53" name="Google Shape;753;p61"/>
          <p:cNvGrpSpPr/>
          <p:nvPr/>
        </p:nvGrpSpPr>
        <p:grpSpPr>
          <a:xfrm>
            <a:off x="4645514" y="3742888"/>
            <a:ext cx="293119" cy="279896"/>
            <a:chOff x="7390435" y="3680868"/>
            <a:chExt cx="372073" cy="355243"/>
          </a:xfrm>
        </p:grpSpPr>
        <p:sp>
          <p:nvSpPr>
            <p:cNvPr id="754" name="Google Shape;754;p61"/>
            <p:cNvSpPr/>
            <p:nvPr/>
          </p:nvSpPr>
          <p:spPr>
            <a:xfrm>
              <a:off x="7390435" y="3744950"/>
              <a:ext cx="294178" cy="291162"/>
            </a:xfrm>
            <a:custGeom>
              <a:rect b="b" l="l" r="r" t="t"/>
              <a:pathLst>
                <a:path extrusionOk="0" h="9169" w="9264">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61"/>
            <p:cNvSpPr/>
            <p:nvPr/>
          </p:nvSpPr>
          <p:spPr>
            <a:xfrm>
              <a:off x="7408948" y="3772259"/>
              <a:ext cx="259407" cy="236257"/>
            </a:xfrm>
            <a:custGeom>
              <a:rect b="b" l="l" r="r" t="t"/>
              <a:pathLst>
                <a:path extrusionOk="0" h="7440" w="8169">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61"/>
            <p:cNvSpPr/>
            <p:nvPr/>
          </p:nvSpPr>
          <p:spPr>
            <a:xfrm>
              <a:off x="7487986" y="3680868"/>
              <a:ext cx="274522" cy="259565"/>
            </a:xfrm>
            <a:custGeom>
              <a:rect b="b" l="l" r="r" t="t"/>
              <a:pathLst>
                <a:path extrusionOk="0" h="8174" w="8645">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61"/>
            <p:cNvSpPr/>
            <p:nvPr/>
          </p:nvSpPr>
          <p:spPr>
            <a:xfrm>
              <a:off x="7691758" y="3789502"/>
              <a:ext cx="34073" cy="102918"/>
            </a:xfrm>
            <a:custGeom>
              <a:rect b="b" l="l" r="r" t="t"/>
              <a:pathLst>
                <a:path extrusionOk="0" h="3241" w="1073">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61"/>
            <p:cNvSpPr/>
            <p:nvPr/>
          </p:nvSpPr>
          <p:spPr>
            <a:xfrm>
              <a:off x="7536000" y="3708082"/>
              <a:ext cx="173192" cy="72052"/>
            </a:xfrm>
            <a:custGeom>
              <a:rect b="b" l="l" r="r" t="t"/>
              <a:pathLst>
                <a:path extrusionOk="0" h="2269" w="5454">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61"/>
            <p:cNvSpPr/>
            <p:nvPr/>
          </p:nvSpPr>
          <p:spPr>
            <a:xfrm>
              <a:off x="7501228" y="3819415"/>
              <a:ext cx="75640" cy="141437"/>
            </a:xfrm>
            <a:custGeom>
              <a:rect b="b" l="l" r="r" t="t"/>
              <a:pathLst>
                <a:path extrusionOk="0" h="4454" w="2382">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0" name="Google Shape;760;p61"/>
          <p:cNvGrpSpPr/>
          <p:nvPr/>
        </p:nvGrpSpPr>
        <p:grpSpPr>
          <a:xfrm>
            <a:off x="2896800" y="3742508"/>
            <a:ext cx="281182" cy="280657"/>
            <a:chOff x="1421638" y="4125629"/>
            <a:chExt cx="374709" cy="374010"/>
          </a:xfrm>
        </p:grpSpPr>
        <p:sp>
          <p:nvSpPr>
            <p:cNvPr id="761" name="Google Shape;761;p61"/>
            <p:cNvSpPr/>
            <p:nvPr/>
          </p:nvSpPr>
          <p:spPr>
            <a:xfrm>
              <a:off x="1421638" y="4265954"/>
              <a:ext cx="374709" cy="233685"/>
            </a:xfrm>
            <a:custGeom>
              <a:rect b="b" l="l" r="r" t="t"/>
              <a:pathLst>
                <a:path extrusionOk="0" h="7359" w="11800">
                  <a:moveTo>
                    <a:pt x="3180" y="3298"/>
                  </a:moveTo>
                  <a:lnTo>
                    <a:pt x="3180" y="7001"/>
                  </a:lnTo>
                  <a:lnTo>
                    <a:pt x="1691" y="7001"/>
                  </a:lnTo>
                  <a:lnTo>
                    <a:pt x="1691" y="3298"/>
                  </a:lnTo>
                  <a:close/>
                  <a:moveTo>
                    <a:pt x="6680" y="2370"/>
                  </a:moveTo>
                  <a:lnTo>
                    <a:pt x="6680" y="7001"/>
                  </a:lnTo>
                  <a:lnTo>
                    <a:pt x="5192" y="7001"/>
                  </a:lnTo>
                  <a:lnTo>
                    <a:pt x="5192" y="2370"/>
                  </a:lnTo>
                  <a:close/>
                  <a:moveTo>
                    <a:pt x="10180" y="345"/>
                  </a:moveTo>
                  <a:lnTo>
                    <a:pt x="10180" y="7001"/>
                  </a:lnTo>
                  <a:lnTo>
                    <a:pt x="8692" y="7001"/>
                  </a:lnTo>
                  <a:lnTo>
                    <a:pt x="8692" y="345"/>
                  </a:lnTo>
                  <a:close/>
                  <a:moveTo>
                    <a:pt x="8502" y="0"/>
                  </a:moveTo>
                  <a:cubicBezTo>
                    <a:pt x="8406" y="0"/>
                    <a:pt x="8323" y="84"/>
                    <a:pt x="8323" y="179"/>
                  </a:cubicBezTo>
                  <a:lnTo>
                    <a:pt x="8323" y="7001"/>
                  </a:lnTo>
                  <a:lnTo>
                    <a:pt x="7013" y="7001"/>
                  </a:lnTo>
                  <a:lnTo>
                    <a:pt x="7013" y="2203"/>
                  </a:lnTo>
                  <a:cubicBezTo>
                    <a:pt x="7013" y="2120"/>
                    <a:pt x="6930" y="2024"/>
                    <a:pt x="6835" y="2024"/>
                  </a:cubicBezTo>
                  <a:lnTo>
                    <a:pt x="4989" y="2024"/>
                  </a:lnTo>
                  <a:cubicBezTo>
                    <a:pt x="4894" y="2024"/>
                    <a:pt x="4811" y="2108"/>
                    <a:pt x="4811" y="2203"/>
                  </a:cubicBezTo>
                  <a:lnTo>
                    <a:pt x="4811" y="7001"/>
                  </a:lnTo>
                  <a:lnTo>
                    <a:pt x="3501" y="7001"/>
                  </a:lnTo>
                  <a:lnTo>
                    <a:pt x="3501" y="3132"/>
                  </a:lnTo>
                  <a:cubicBezTo>
                    <a:pt x="3501" y="3036"/>
                    <a:pt x="3418" y="2953"/>
                    <a:pt x="3322" y="2953"/>
                  </a:cubicBezTo>
                  <a:lnTo>
                    <a:pt x="1477" y="2953"/>
                  </a:lnTo>
                  <a:cubicBezTo>
                    <a:pt x="1382" y="2953"/>
                    <a:pt x="1298" y="3024"/>
                    <a:pt x="1298" y="3132"/>
                  </a:cubicBezTo>
                  <a:lnTo>
                    <a:pt x="1298" y="7001"/>
                  </a:lnTo>
                  <a:lnTo>
                    <a:pt x="179" y="7001"/>
                  </a:lnTo>
                  <a:cubicBezTo>
                    <a:pt x="84" y="7001"/>
                    <a:pt x="1" y="7073"/>
                    <a:pt x="1" y="7180"/>
                  </a:cubicBezTo>
                  <a:cubicBezTo>
                    <a:pt x="1" y="7287"/>
                    <a:pt x="72" y="7358"/>
                    <a:pt x="179" y="7358"/>
                  </a:cubicBezTo>
                  <a:lnTo>
                    <a:pt x="11597" y="7358"/>
                  </a:lnTo>
                  <a:cubicBezTo>
                    <a:pt x="11681" y="7358"/>
                    <a:pt x="11776" y="7287"/>
                    <a:pt x="11776" y="7180"/>
                  </a:cubicBezTo>
                  <a:cubicBezTo>
                    <a:pt x="11800" y="7073"/>
                    <a:pt x="11728" y="7001"/>
                    <a:pt x="11633" y="7001"/>
                  </a:cubicBezTo>
                  <a:lnTo>
                    <a:pt x="10526" y="7001"/>
                  </a:lnTo>
                  <a:lnTo>
                    <a:pt x="10526" y="179"/>
                  </a:lnTo>
                  <a:cubicBezTo>
                    <a:pt x="10526" y="95"/>
                    <a:pt x="10442" y="0"/>
                    <a:pt x="1034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61"/>
            <p:cNvSpPr/>
            <p:nvPr/>
          </p:nvSpPr>
          <p:spPr>
            <a:xfrm>
              <a:off x="1428052" y="4125629"/>
              <a:ext cx="356958" cy="215585"/>
            </a:xfrm>
            <a:custGeom>
              <a:rect b="b" l="l" r="r" t="t"/>
              <a:pathLst>
                <a:path extrusionOk="0" h="6789" w="11241">
                  <a:moveTo>
                    <a:pt x="10668" y="0"/>
                  </a:moveTo>
                  <a:cubicBezTo>
                    <a:pt x="10653" y="0"/>
                    <a:pt x="10637" y="1"/>
                    <a:pt x="10621" y="2"/>
                  </a:cubicBezTo>
                  <a:lnTo>
                    <a:pt x="9145" y="181"/>
                  </a:lnTo>
                  <a:cubicBezTo>
                    <a:pt x="8847" y="216"/>
                    <a:pt x="8633" y="490"/>
                    <a:pt x="8669" y="788"/>
                  </a:cubicBezTo>
                  <a:cubicBezTo>
                    <a:pt x="8691" y="1064"/>
                    <a:pt x="8938" y="1268"/>
                    <a:pt x="9211" y="1268"/>
                  </a:cubicBezTo>
                  <a:cubicBezTo>
                    <a:pt x="9232" y="1268"/>
                    <a:pt x="9254" y="1267"/>
                    <a:pt x="9276" y="1264"/>
                  </a:cubicBezTo>
                  <a:lnTo>
                    <a:pt x="9395" y="1252"/>
                  </a:lnTo>
                  <a:lnTo>
                    <a:pt x="9395" y="1252"/>
                  </a:lnTo>
                  <a:cubicBezTo>
                    <a:pt x="7597" y="3348"/>
                    <a:pt x="5442" y="4443"/>
                    <a:pt x="3918" y="4979"/>
                  </a:cubicBezTo>
                  <a:cubicBezTo>
                    <a:pt x="2025" y="5657"/>
                    <a:pt x="561" y="5717"/>
                    <a:pt x="537" y="5717"/>
                  </a:cubicBezTo>
                  <a:cubicBezTo>
                    <a:pt x="239" y="5729"/>
                    <a:pt x="1" y="5967"/>
                    <a:pt x="25" y="6265"/>
                  </a:cubicBezTo>
                  <a:cubicBezTo>
                    <a:pt x="37" y="6562"/>
                    <a:pt x="275" y="6789"/>
                    <a:pt x="561" y="6789"/>
                  </a:cubicBezTo>
                  <a:lnTo>
                    <a:pt x="572" y="6789"/>
                  </a:lnTo>
                  <a:cubicBezTo>
                    <a:pt x="632" y="6789"/>
                    <a:pt x="2192" y="6729"/>
                    <a:pt x="4263" y="6003"/>
                  </a:cubicBezTo>
                  <a:cubicBezTo>
                    <a:pt x="5418" y="5586"/>
                    <a:pt x="6514" y="5050"/>
                    <a:pt x="7490" y="4383"/>
                  </a:cubicBezTo>
                  <a:cubicBezTo>
                    <a:pt x="7561" y="4324"/>
                    <a:pt x="7597" y="4217"/>
                    <a:pt x="7538" y="4145"/>
                  </a:cubicBezTo>
                  <a:cubicBezTo>
                    <a:pt x="7501" y="4093"/>
                    <a:pt x="7445" y="4065"/>
                    <a:pt x="7391" y="4065"/>
                  </a:cubicBezTo>
                  <a:cubicBezTo>
                    <a:pt x="7358" y="4065"/>
                    <a:pt x="7326" y="4075"/>
                    <a:pt x="7299" y="4098"/>
                  </a:cubicBezTo>
                  <a:cubicBezTo>
                    <a:pt x="6335" y="4753"/>
                    <a:pt x="5275" y="5288"/>
                    <a:pt x="4144" y="5693"/>
                  </a:cubicBezTo>
                  <a:cubicBezTo>
                    <a:pt x="2132" y="6408"/>
                    <a:pt x="632" y="6467"/>
                    <a:pt x="561" y="6467"/>
                  </a:cubicBezTo>
                  <a:cubicBezTo>
                    <a:pt x="453" y="6467"/>
                    <a:pt x="358" y="6372"/>
                    <a:pt x="358" y="6265"/>
                  </a:cubicBezTo>
                  <a:cubicBezTo>
                    <a:pt x="358" y="6169"/>
                    <a:pt x="441" y="6074"/>
                    <a:pt x="561" y="6062"/>
                  </a:cubicBezTo>
                  <a:cubicBezTo>
                    <a:pt x="572" y="6062"/>
                    <a:pt x="2085" y="6003"/>
                    <a:pt x="4037" y="5300"/>
                  </a:cubicBezTo>
                  <a:cubicBezTo>
                    <a:pt x="5680" y="4717"/>
                    <a:pt x="8026" y="3514"/>
                    <a:pt x="9943" y="1133"/>
                  </a:cubicBezTo>
                  <a:cubicBezTo>
                    <a:pt x="10035" y="1018"/>
                    <a:pt x="9949" y="847"/>
                    <a:pt x="9813" y="847"/>
                  </a:cubicBezTo>
                  <a:cubicBezTo>
                    <a:pt x="9809" y="847"/>
                    <a:pt x="9804" y="847"/>
                    <a:pt x="9800" y="847"/>
                  </a:cubicBezTo>
                  <a:lnTo>
                    <a:pt x="9252" y="931"/>
                  </a:lnTo>
                  <a:cubicBezTo>
                    <a:pt x="9244" y="932"/>
                    <a:pt x="9236" y="932"/>
                    <a:pt x="9228" y="932"/>
                  </a:cubicBezTo>
                  <a:cubicBezTo>
                    <a:pt x="9139" y="932"/>
                    <a:pt x="9049" y="874"/>
                    <a:pt x="9038" y="776"/>
                  </a:cubicBezTo>
                  <a:cubicBezTo>
                    <a:pt x="9014" y="657"/>
                    <a:pt x="9085" y="550"/>
                    <a:pt x="9204" y="538"/>
                  </a:cubicBezTo>
                  <a:lnTo>
                    <a:pt x="10681" y="359"/>
                  </a:lnTo>
                  <a:cubicBezTo>
                    <a:pt x="10688" y="358"/>
                    <a:pt x="10696" y="358"/>
                    <a:pt x="10703" y="358"/>
                  </a:cubicBezTo>
                  <a:cubicBezTo>
                    <a:pt x="10812" y="358"/>
                    <a:pt x="10895" y="438"/>
                    <a:pt x="10895" y="550"/>
                  </a:cubicBezTo>
                  <a:lnTo>
                    <a:pt x="10895" y="2026"/>
                  </a:lnTo>
                  <a:cubicBezTo>
                    <a:pt x="10895" y="2133"/>
                    <a:pt x="10812" y="2217"/>
                    <a:pt x="10705" y="2217"/>
                  </a:cubicBezTo>
                  <a:cubicBezTo>
                    <a:pt x="10598" y="2217"/>
                    <a:pt x="10514" y="2133"/>
                    <a:pt x="10514" y="2026"/>
                  </a:cubicBezTo>
                  <a:lnTo>
                    <a:pt x="10514" y="1586"/>
                  </a:lnTo>
                  <a:cubicBezTo>
                    <a:pt x="10514" y="1502"/>
                    <a:pt x="10467" y="1443"/>
                    <a:pt x="10407" y="1419"/>
                  </a:cubicBezTo>
                  <a:cubicBezTo>
                    <a:pt x="10387" y="1409"/>
                    <a:pt x="10368" y="1405"/>
                    <a:pt x="10349" y="1405"/>
                  </a:cubicBezTo>
                  <a:cubicBezTo>
                    <a:pt x="10298" y="1405"/>
                    <a:pt x="10251" y="1435"/>
                    <a:pt x="10217" y="1478"/>
                  </a:cubicBezTo>
                  <a:cubicBezTo>
                    <a:pt x="9574" y="2264"/>
                    <a:pt x="8835" y="2979"/>
                    <a:pt x="8026" y="3610"/>
                  </a:cubicBezTo>
                  <a:cubicBezTo>
                    <a:pt x="7954" y="3669"/>
                    <a:pt x="7942" y="3764"/>
                    <a:pt x="8002" y="3848"/>
                  </a:cubicBezTo>
                  <a:cubicBezTo>
                    <a:pt x="8036" y="3888"/>
                    <a:pt x="8081" y="3910"/>
                    <a:pt x="8129" y="3910"/>
                  </a:cubicBezTo>
                  <a:cubicBezTo>
                    <a:pt x="8166" y="3910"/>
                    <a:pt x="8204" y="3897"/>
                    <a:pt x="8240" y="3872"/>
                  </a:cubicBezTo>
                  <a:cubicBezTo>
                    <a:pt x="8931" y="3336"/>
                    <a:pt x="9585" y="2729"/>
                    <a:pt x="10169" y="2062"/>
                  </a:cubicBezTo>
                  <a:cubicBezTo>
                    <a:pt x="10181" y="2336"/>
                    <a:pt x="10419" y="2574"/>
                    <a:pt x="10705" y="2574"/>
                  </a:cubicBezTo>
                  <a:cubicBezTo>
                    <a:pt x="11002" y="2574"/>
                    <a:pt x="11240" y="2336"/>
                    <a:pt x="11240" y="2038"/>
                  </a:cubicBezTo>
                  <a:lnTo>
                    <a:pt x="11240" y="573"/>
                  </a:lnTo>
                  <a:cubicBezTo>
                    <a:pt x="11240" y="395"/>
                    <a:pt x="11169" y="240"/>
                    <a:pt x="11050" y="133"/>
                  </a:cubicBezTo>
                  <a:cubicBezTo>
                    <a:pt x="10943" y="47"/>
                    <a:pt x="10807" y="0"/>
                    <a:pt x="1066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3" name="Google Shape;763;p61"/>
          <p:cNvGrpSpPr/>
          <p:nvPr/>
        </p:nvGrpSpPr>
        <p:grpSpPr>
          <a:xfrm>
            <a:off x="7708019" y="3308737"/>
            <a:ext cx="281168" cy="268997"/>
            <a:chOff x="1973254" y="4156304"/>
            <a:chExt cx="357720" cy="342192"/>
          </a:xfrm>
        </p:grpSpPr>
        <p:sp>
          <p:nvSpPr>
            <p:cNvPr id="764" name="Google Shape;764;p61"/>
            <p:cNvSpPr/>
            <p:nvPr/>
          </p:nvSpPr>
          <p:spPr>
            <a:xfrm>
              <a:off x="2129044" y="4156304"/>
              <a:ext cx="18926" cy="97964"/>
            </a:xfrm>
            <a:custGeom>
              <a:rect b="b" l="l" r="r" t="t"/>
              <a:pathLst>
                <a:path extrusionOk="0" h="3085" w="596">
                  <a:moveTo>
                    <a:pt x="417" y="0"/>
                  </a:moveTo>
                  <a:cubicBezTo>
                    <a:pt x="310" y="0"/>
                    <a:pt x="238" y="72"/>
                    <a:pt x="238" y="179"/>
                  </a:cubicBezTo>
                  <a:cubicBezTo>
                    <a:pt x="238" y="358"/>
                    <a:pt x="191" y="453"/>
                    <a:pt x="131" y="560"/>
                  </a:cubicBezTo>
                  <a:cubicBezTo>
                    <a:pt x="72" y="667"/>
                    <a:pt x="0" y="822"/>
                    <a:pt x="0" y="1096"/>
                  </a:cubicBezTo>
                  <a:cubicBezTo>
                    <a:pt x="0" y="1358"/>
                    <a:pt x="72" y="1501"/>
                    <a:pt x="131" y="1632"/>
                  </a:cubicBezTo>
                  <a:cubicBezTo>
                    <a:pt x="191" y="1727"/>
                    <a:pt x="238" y="1822"/>
                    <a:pt x="238" y="2001"/>
                  </a:cubicBezTo>
                  <a:cubicBezTo>
                    <a:pt x="238" y="2179"/>
                    <a:pt x="191" y="2263"/>
                    <a:pt x="131" y="2370"/>
                  </a:cubicBezTo>
                  <a:cubicBezTo>
                    <a:pt x="72" y="2501"/>
                    <a:pt x="0" y="2644"/>
                    <a:pt x="0" y="2906"/>
                  </a:cubicBezTo>
                  <a:cubicBezTo>
                    <a:pt x="0" y="3013"/>
                    <a:pt x="72" y="3084"/>
                    <a:pt x="179" y="3084"/>
                  </a:cubicBezTo>
                  <a:cubicBezTo>
                    <a:pt x="286" y="3084"/>
                    <a:pt x="357" y="3013"/>
                    <a:pt x="357" y="2906"/>
                  </a:cubicBezTo>
                  <a:cubicBezTo>
                    <a:pt x="357" y="2727"/>
                    <a:pt x="405" y="2644"/>
                    <a:pt x="464" y="2536"/>
                  </a:cubicBezTo>
                  <a:cubicBezTo>
                    <a:pt x="524" y="2417"/>
                    <a:pt x="595" y="2263"/>
                    <a:pt x="595" y="2001"/>
                  </a:cubicBezTo>
                  <a:cubicBezTo>
                    <a:pt x="595" y="1727"/>
                    <a:pt x="524" y="1584"/>
                    <a:pt x="464" y="1465"/>
                  </a:cubicBezTo>
                  <a:cubicBezTo>
                    <a:pt x="405" y="1358"/>
                    <a:pt x="357" y="1274"/>
                    <a:pt x="357" y="1096"/>
                  </a:cubicBezTo>
                  <a:cubicBezTo>
                    <a:pt x="357" y="905"/>
                    <a:pt x="405" y="822"/>
                    <a:pt x="464" y="715"/>
                  </a:cubicBezTo>
                  <a:cubicBezTo>
                    <a:pt x="524" y="596"/>
                    <a:pt x="595" y="453"/>
                    <a:pt x="595" y="179"/>
                  </a:cubicBezTo>
                  <a:cubicBezTo>
                    <a:pt x="595" y="72"/>
                    <a:pt x="524" y="0"/>
                    <a:pt x="41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61"/>
            <p:cNvSpPr/>
            <p:nvPr/>
          </p:nvSpPr>
          <p:spPr>
            <a:xfrm>
              <a:off x="2174771" y="4156304"/>
              <a:ext cx="18958" cy="97964"/>
            </a:xfrm>
            <a:custGeom>
              <a:rect b="b" l="l" r="r" t="t"/>
              <a:pathLst>
                <a:path extrusionOk="0" h="3085" w="597">
                  <a:moveTo>
                    <a:pt x="418" y="0"/>
                  </a:moveTo>
                  <a:cubicBezTo>
                    <a:pt x="322" y="0"/>
                    <a:pt x="239" y="72"/>
                    <a:pt x="239" y="179"/>
                  </a:cubicBezTo>
                  <a:cubicBezTo>
                    <a:pt x="239" y="358"/>
                    <a:pt x="191" y="453"/>
                    <a:pt x="144" y="560"/>
                  </a:cubicBezTo>
                  <a:cubicBezTo>
                    <a:pt x="84" y="667"/>
                    <a:pt x="1" y="822"/>
                    <a:pt x="1" y="1096"/>
                  </a:cubicBezTo>
                  <a:cubicBezTo>
                    <a:pt x="1" y="1358"/>
                    <a:pt x="84" y="1501"/>
                    <a:pt x="144" y="1632"/>
                  </a:cubicBezTo>
                  <a:cubicBezTo>
                    <a:pt x="191" y="1727"/>
                    <a:pt x="239" y="1822"/>
                    <a:pt x="239" y="2001"/>
                  </a:cubicBezTo>
                  <a:cubicBezTo>
                    <a:pt x="239" y="2179"/>
                    <a:pt x="191" y="2263"/>
                    <a:pt x="144" y="2370"/>
                  </a:cubicBezTo>
                  <a:cubicBezTo>
                    <a:pt x="84" y="2501"/>
                    <a:pt x="1" y="2644"/>
                    <a:pt x="1" y="2906"/>
                  </a:cubicBezTo>
                  <a:cubicBezTo>
                    <a:pt x="1" y="3013"/>
                    <a:pt x="84" y="3084"/>
                    <a:pt x="179" y="3084"/>
                  </a:cubicBezTo>
                  <a:cubicBezTo>
                    <a:pt x="287" y="3084"/>
                    <a:pt x="358" y="3013"/>
                    <a:pt x="358" y="2906"/>
                  </a:cubicBezTo>
                  <a:cubicBezTo>
                    <a:pt x="358" y="2727"/>
                    <a:pt x="406" y="2644"/>
                    <a:pt x="465" y="2536"/>
                  </a:cubicBezTo>
                  <a:cubicBezTo>
                    <a:pt x="525" y="2417"/>
                    <a:pt x="596" y="2263"/>
                    <a:pt x="596" y="2001"/>
                  </a:cubicBezTo>
                  <a:cubicBezTo>
                    <a:pt x="596" y="1727"/>
                    <a:pt x="525" y="1584"/>
                    <a:pt x="465" y="1465"/>
                  </a:cubicBezTo>
                  <a:cubicBezTo>
                    <a:pt x="406" y="1358"/>
                    <a:pt x="358" y="1274"/>
                    <a:pt x="358" y="1096"/>
                  </a:cubicBezTo>
                  <a:cubicBezTo>
                    <a:pt x="358" y="905"/>
                    <a:pt x="406" y="822"/>
                    <a:pt x="465" y="715"/>
                  </a:cubicBezTo>
                  <a:cubicBezTo>
                    <a:pt x="525" y="596"/>
                    <a:pt x="596" y="453"/>
                    <a:pt x="596" y="179"/>
                  </a:cubicBezTo>
                  <a:cubicBezTo>
                    <a:pt x="596" y="72"/>
                    <a:pt x="525" y="0"/>
                    <a:pt x="4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61"/>
            <p:cNvSpPr/>
            <p:nvPr/>
          </p:nvSpPr>
          <p:spPr>
            <a:xfrm>
              <a:off x="1992529" y="4460644"/>
              <a:ext cx="338445" cy="37852"/>
            </a:xfrm>
            <a:custGeom>
              <a:rect b="b" l="l" r="r" t="t"/>
              <a:pathLst>
                <a:path extrusionOk="0" h="1192" w="10658">
                  <a:moveTo>
                    <a:pt x="10002" y="358"/>
                  </a:moveTo>
                  <a:lnTo>
                    <a:pt x="9931" y="632"/>
                  </a:lnTo>
                  <a:cubicBezTo>
                    <a:pt x="9895" y="751"/>
                    <a:pt x="9764" y="834"/>
                    <a:pt x="9645" y="834"/>
                  </a:cubicBezTo>
                  <a:lnTo>
                    <a:pt x="1013" y="834"/>
                  </a:lnTo>
                  <a:cubicBezTo>
                    <a:pt x="894" y="834"/>
                    <a:pt x="763" y="739"/>
                    <a:pt x="727" y="632"/>
                  </a:cubicBezTo>
                  <a:lnTo>
                    <a:pt x="656" y="358"/>
                  </a:lnTo>
                  <a:close/>
                  <a:moveTo>
                    <a:pt x="180" y="1"/>
                  </a:moveTo>
                  <a:cubicBezTo>
                    <a:pt x="72" y="1"/>
                    <a:pt x="1" y="84"/>
                    <a:pt x="1" y="180"/>
                  </a:cubicBezTo>
                  <a:cubicBezTo>
                    <a:pt x="1" y="287"/>
                    <a:pt x="72" y="358"/>
                    <a:pt x="180" y="358"/>
                  </a:cubicBezTo>
                  <a:lnTo>
                    <a:pt x="287" y="358"/>
                  </a:lnTo>
                  <a:lnTo>
                    <a:pt x="382" y="715"/>
                  </a:lnTo>
                  <a:cubicBezTo>
                    <a:pt x="465" y="989"/>
                    <a:pt x="739" y="1192"/>
                    <a:pt x="1013" y="1192"/>
                  </a:cubicBezTo>
                  <a:lnTo>
                    <a:pt x="9645" y="1192"/>
                  </a:lnTo>
                  <a:cubicBezTo>
                    <a:pt x="9931" y="1192"/>
                    <a:pt x="10193" y="989"/>
                    <a:pt x="10264" y="715"/>
                  </a:cubicBezTo>
                  <a:lnTo>
                    <a:pt x="10371" y="358"/>
                  </a:lnTo>
                  <a:lnTo>
                    <a:pt x="10478" y="358"/>
                  </a:lnTo>
                  <a:cubicBezTo>
                    <a:pt x="10574" y="358"/>
                    <a:pt x="10657" y="287"/>
                    <a:pt x="10657" y="180"/>
                  </a:cubicBezTo>
                  <a:cubicBezTo>
                    <a:pt x="10657" y="96"/>
                    <a:pt x="10586" y="1"/>
                    <a:pt x="1047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61"/>
            <p:cNvSpPr/>
            <p:nvPr/>
          </p:nvSpPr>
          <p:spPr>
            <a:xfrm>
              <a:off x="1996340" y="4288627"/>
              <a:ext cx="60525" cy="69226"/>
            </a:xfrm>
            <a:custGeom>
              <a:rect b="b" l="l" r="r" t="t"/>
              <a:pathLst>
                <a:path extrusionOk="0" h="2180" w="1906">
                  <a:moveTo>
                    <a:pt x="1500" y="358"/>
                  </a:moveTo>
                  <a:lnTo>
                    <a:pt x="1500" y="1346"/>
                  </a:lnTo>
                  <a:cubicBezTo>
                    <a:pt x="1500" y="1513"/>
                    <a:pt x="1512" y="1656"/>
                    <a:pt x="1524" y="1822"/>
                  </a:cubicBezTo>
                  <a:lnTo>
                    <a:pt x="1512" y="1822"/>
                  </a:lnTo>
                  <a:cubicBezTo>
                    <a:pt x="869" y="1822"/>
                    <a:pt x="369" y="1298"/>
                    <a:pt x="369" y="679"/>
                  </a:cubicBezTo>
                  <a:cubicBezTo>
                    <a:pt x="357" y="572"/>
                    <a:pt x="369" y="465"/>
                    <a:pt x="405" y="358"/>
                  </a:cubicBezTo>
                  <a:close/>
                  <a:moveTo>
                    <a:pt x="262" y="1"/>
                  </a:moveTo>
                  <a:cubicBezTo>
                    <a:pt x="191" y="1"/>
                    <a:pt x="131" y="48"/>
                    <a:pt x="107" y="120"/>
                  </a:cubicBezTo>
                  <a:cubicBezTo>
                    <a:pt x="24" y="298"/>
                    <a:pt x="0" y="477"/>
                    <a:pt x="0" y="679"/>
                  </a:cubicBezTo>
                  <a:cubicBezTo>
                    <a:pt x="0" y="1513"/>
                    <a:pt x="667" y="2179"/>
                    <a:pt x="1500" y="2179"/>
                  </a:cubicBezTo>
                  <a:lnTo>
                    <a:pt x="1726" y="2179"/>
                  </a:lnTo>
                  <a:cubicBezTo>
                    <a:pt x="1786" y="2179"/>
                    <a:pt x="1834" y="2144"/>
                    <a:pt x="1857" y="2120"/>
                  </a:cubicBezTo>
                  <a:cubicBezTo>
                    <a:pt x="1893" y="2084"/>
                    <a:pt x="1905" y="2025"/>
                    <a:pt x="1905" y="1965"/>
                  </a:cubicBezTo>
                  <a:cubicBezTo>
                    <a:pt x="1857" y="1763"/>
                    <a:pt x="1846" y="1548"/>
                    <a:pt x="1846" y="1358"/>
                  </a:cubicBezTo>
                  <a:lnTo>
                    <a:pt x="1846" y="179"/>
                  </a:lnTo>
                  <a:cubicBezTo>
                    <a:pt x="1846" y="84"/>
                    <a:pt x="1774" y="1"/>
                    <a:pt x="166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61"/>
            <p:cNvSpPr/>
            <p:nvPr/>
          </p:nvSpPr>
          <p:spPr>
            <a:xfrm>
              <a:off x="1973254" y="4265954"/>
              <a:ext cx="306658" cy="184147"/>
            </a:xfrm>
            <a:custGeom>
              <a:rect b="b" l="l" r="r" t="t"/>
              <a:pathLst>
                <a:path extrusionOk="0" h="5799" w="9657">
                  <a:moveTo>
                    <a:pt x="9288" y="357"/>
                  </a:moveTo>
                  <a:lnTo>
                    <a:pt x="9288" y="2072"/>
                  </a:lnTo>
                  <a:cubicBezTo>
                    <a:pt x="9288" y="3917"/>
                    <a:pt x="7776" y="5418"/>
                    <a:pt x="5930" y="5418"/>
                  </a:cubicBezTo>
                  <a:cubicBezTo>
                    <a:pt x="4585" y="5418"/>
                    <a:pt x="3358" y="4620"/>
                    <a:pt x="2834" y="3370"/>
                  </a:cubicBezTo>
                  <a:cubicBezTo>
                    <a:pt x="2811" y="3310"/>
                    <a:pt x="2751" y="3263"/>
                    <a:pt x="2668" y="3263"/>
                  </a:cubicBezTo>
                  <a:lnTo>
                    <a:pt x="2227" y="3263"/>
                  </a:lnTo>
                  <a:cubicBezTo>
                    <a:pt x="1203" y="3263"/>
                    <a:pt x="346" y="2429"/>
                    <a:pt x="346" y="1393"/>
                  </a:cubicBezTo>
                  <a:cubicBezTo>
                    <a:pt x="358" y="1012"/>
                    <a:pt x="477" y="655"/>
                    <a:pt x="668" y="357"/>
                  </a:cubicBezTo>
                  <a:lnTo>
                    <a:pt x="8335" y="357"/>
                  </a:lnTo>
                  <a:lnTo>
                    <a:pt x="8335" y="1131"/>
                  </a:lnTo>
                  <a:cubicBezTo>
                    <a:pt x="8335" y="1238"/>
                    <a:pt x="8407" y="1310"/>
                    <a:pt x="8514" y="1310"/>
                  </a:cubicBezTo>
                  <a:cubicBezTo>
                    <a:pt x="8609" y="1310"/>
                    <a:pt x="8692" y="1238"/>
                    <a:pt x="8692" y="1131"/>
                  </a:cubicBezTo>
                  <a:lnTo>
                    <a:pt x="8692" y="357"/>
                  </a:lnTo>
                  <a:close/>
                  <a:moveTo>
                    <a:pt x="572" y="0"/>
                  </a:moveTo>
                  <a:cubicBezTo>
                    <a:pt x="513" y="0"/>
                    <a:pt x="477" y="36"/>
                    <a:pt x="429" y="84"/>
                  </a:cubicBezTo>
                  <a:cubicBezTo>
                    <a:pt x="144" y="465"/>
                    <a:pt x="1" y="917"/>
                    <a:pt x="1" y="1381"/>
                  </a:cubicBezTo>
                  <a:cubicBezTo>
                    <a:pt x="1" y="2620"/>
                    <a:pt x="1013" y="3620"/>
                    <a:pt x="2227" y="3620"/>
                  </a:cubicBezTo>
                  <a:lnTo>
                    <a:pt x="2561" y="3620"/>
                  </a:lnTo>
                  <a:cubicBezTo>
                    <a:pt x="3168" y="4941"/>
                    <a:pt x="4478" y="5799"/>
                    <a:pt x="5930" y="5799"/>
                  </a:cubicBezTo>
                  <a:cubicBezTo>
                    <a:pt x="7990" y="5799"/>
                    <a:pt x="9657" y="4132"/>
                    <a:pt x="9657" y="2072"/>
                  </a:cubicBezTo>
                  <a:lnTo>
                    <a:pt x="9657" y="179"/>
                  </a:lnTo>
                  <a:cubicBezTo>
                    <a:pt x="9657" y="84"/>
                    <a:pt x="9585" y="0"/>
                    <a:pt x="947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61"/>
            <p:cNvSpPr/>
            <p:nvPr/>
          </p:nvSpPr>
          <p:spPr>
            <a:xfrm>
              <a:off x="2155877" y="4319620"/>
              <a:ext cx="93423" cy="99488"/>
            </a:xfrm>
            <a:custGeom>
              <a:rect b="b" l="l" r="r" t="t"/>
              <a:pathLst>
                <a:path extrusionOk="0" h="3133" w="2942">
                  <a:moveTo>
                    <a:pt x="2763" y="1"/>
                  </a:moveTo>
                  <a:cubicBezTo>
                    <a:pt x="2656" y="1"/>
                    <a:pt x="2584" y="72"/>
                    <a:pt x="2584" y="179"/>
                  </a:cubicBezTo>
                  <a:lnTo>
                    <a:pt x="2584" y="382"/>
                  </a:lnTo>
                  <a:cubicBezTo>
                    <a:pt x="2584" y="1703"/>
                    <a:pt x="1513" y="2775"/>
                    <a:pt x="179" y="2775"/>
                  </a:cubicBezTo>
                  <a:cubicBezTo>
                    <a:pt x="84" y="2775"/>
                    <a:pt x="0" y="2858"/>
                    <a:pt x="0" y="2954"/>
                  </a:cubicBezTo>
                  <a:cubicBezTo>
                    <a:pt x="0" y="3061"/>
                    <a:pt x="84" y="3132"/>
                    <a:pt x="179" y="3132"/>
                  </a:cubicBezTo>
                  <a:cubicBezTo>
                    <a:pt x="1703" y="3132"/>
                    <a:pt x="2941" y="1906"/>
                    <a:pt x="2941" y="382"/>
                  </a:cubicBezTo>
                  <a:lnTo>
                    <a:pt x="2941" y="179"/>
                  </a:lnTo>
                  <a:cubicBezTo>
                    <a:pt x="2941" y="72"/>
                    <a:pt x="2858" y="1"/>
                    <a:pt x="276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0" name="Google Shape;770;p61"/>
          <p:cNvGrpSpPr/>
          <p:nvPr/>
        </p:nvGrpSpPr>
        <p:grpSpPr>
          <a:xfrm>
            <a:off x="3336958" y="4177651"/>
            <a:ext cx="286276" cy="285663"/>
            <a:chOff x="2523759" y="4135505"/>
            <a:chExt cx="341049" cy="340318"/>
          </a:xfrm>
        </p:grpSpPr>
        <p:sp>
          <p:nvSpPr>
            <p:cNvPr id="771" name="Google Shape;771;p61"/>
            <p:cNvSpPr/>
            <p:nvPr/>
          </p:nvSpPr>
          <p:spPr>
            <a:xfrm>
              <a:off x="2523759" y="4135505"/>
              <a:ext cx="341049" cy="340318"/>
            </a:xfrm>
            <a:custGeom>
              <a:rect b="b" l="l" r="r" t="t"/>
              <a:pathLst>
                <a:path extrusionOk="0" h="10717" w="10740">
                  <a:moveTo>
                    <a:pt x="7882" y="358"/>
                  </a:moveTo>
                  <a:cubicBezTo>
                    <a:pt x="7501" y="703"/>
                    <a:pt x="6965" y="1286"/>
                    <a:pt x="6751" y="1906"/>
                  </a:cubicBezTo>
                  <a:cubicBezTo>
                    <a:pt x="6215" y="1644"/>
                    <a:pt x="5620" y="1489"/>
                    <a:pt x="5013" y="1489"/>
                  </a:cubicBezTo>
                  <a:cubicBezTo>
                    <a:pt x="4739" y="1489"/>
                    <a:pt x="4489" y="1513"/>
                    <a:pt x="4251" y="1536"/>
                  </a:cubicBezTo>
                  <a:cubicBezTo>
                    <a:pt x="5132" y="1060"/>
                    <a:pt x="6061" y="763"/>
                    <a:pt x="6727" y="584"/>
                  </a:cubicBezTo>
                  <a:cubicBezTo>
                    <a:pt x="7192" y="465"/>
                    <a:pt x="7585" y="405"/>
                    <a:pt x="7882" y="358"/>
                  </a:cubicBezTo>
                  <a:close/>
                  <a:moveTo>
                    <a:pt x="8013" y="3453"/>
                  </a:moveTo>
                  <a:cubicBezTo>
                    <a:pt x="8180" y="3727"/>
                    <a:pt x="8335" y="4025"/>
                    <a:pt x="8418" y="4323"/>
                  </a:cubicBezTo>
                  <a:cubicBezTo>
                    <a:pt x="8466" y="4453"/>
                    <a:pt x="8549" y="4561"/>
                    <a:pt x="8668" y="4620"/>
                  </a:cubicBezTo>
                  <a:cubicBezTo>
                    <a:pt x="8739" y="4650"/>
                    <a:pt x="8811" y="4665"/>
                    <a:pt x="8879" y="4665"/>
                  </a:cubicBezTo>
                  <a:cubicBezTo>
                    <a:pt x="8948" y="4665"/>
                    <a:pt x="9013" y="4650"/>
                    <a:pt x="9073" y="4620"/>
                  </a:cubicBezTo>
                  <a:lnTo>
                    <a:pt x="10299" y="4096"/>
                  </a:lnTo>
                  <a:lnTo>
                    <a:pt x="10002" y="5001"/>
                  </a:lnTo>
                  <a:cubicBezTo>
                    <a:pt x="9930" y="5215"/>
                    <a:pt x="9930" y="5430"/>
                    <a:pt x="10002" y="5632"/>
                  </a:cubicBezTo>
                  <a:lnTo>
                    <a:pt x="10299" y="6537"/>
                  </a:lnTo>
                  <a:lnTo>
                    <a:pt x="9073" y="6049"/>
                  </a:lnTo>
                  <a:cubicBezTo>
                    <a:pt x="9007" y="6019"/>
                    <a:pt x="8939" y="6004"/>
                    <a:pt x="8870" y="6004"/>
                  </a:cubicBezTo>
                  <a:cubicBezTo>
                    <a:pt x="8802" y="6004"/>
                    <a:pt x="8733" y="6019"/>
                    <a:pt x="8668" y="6049"/>
                  </a:cubicBezTo>
                  <a:cubicBezTo>
                    <a:pt x="8549" y="6108"/>
                    <a:pt x="8454" y="6216"/>
                    <a:pt x="8418" y="6347"/>
                  </a:cubicBezTo>
                  <a:cubicBezTo>
                    <a:pt x="8335" y="6656"/>
                    <a:pt x="8192" y="6942"/>
                    <a:pt x="8013" y="7204"/>
                  </a:cubicBezTo>
                  <a:cubicBezTo>
                    <a:pt x="7894" y="6644"/>
                    <a:pt x="7835" y="6001"/>
                    <a:pt x="7835" y="5335"/>
                  </a:cubicBezTo>
                  <a:cubicBezTo>
                    <a:pt x="7835" y="4668"/>
                    <a:pt x="7894" y="4025"/>
                    <a:pt x="8013" y="3453"/>
                  </a:cubicBezTo>
                  <a:close/>
                  <a:moveTo>
                    <a:pt x="3001" y="2298"/>
                  </a:moveTo>
                  <a:lnTo>
                    <a:pt x="3001" y="2298"/>
                  </a:lnTo>
                  <a:cubicBezTo>
                    <a:pt x="2691" y="3203"/>
                    <a:pt x="2548" y="4263"/>
                    <a:pt x="2548" y="5358"/>
                  </a:cubicBezTo>
                  <a:cubicBezTo>
                    <a:pt x="2548" y="6466"/>
                    <a:pt x="2703" y="7501"/>
                    <a:pt x="3001" y="8430"/>
                  </a:cubicBezTo>
                  <a:cubicBezTo>
                    <a:pt x="2858" y="8323"/>
                    <a:pt x="2703" y="8216"/>
                    <a:pt x="2572" y="8121"/>
                  </a:cubicBezTo>
                  <a:cubicBezTo>
                    <a:pt x="1989" y="7656"/>
                    <a:pt x="1572" y="7025"/>
                    <a:pt x="1179" y="6430"/>
                  </a:cubicBezTo>
                  <a:cubicBezTo>
                    <a:pt x="941" y="6061"/>
                    <a:pt x="679" y="5692"/>
                    <a:pt x="381" y="5346"/>
                  </a:cubicBezTo>
                  <a:cubicBezTo>
                    <a:pt x="667" y="5001"/>
                    <a:pt x="917" y="4632"/>
                    <a:pt x="1179" y="4263"/>
                  </a:cubicBezTo>
                  <a:cubicBezTo>
                    <a:pt x="1572" y="3656"/>
                    <a:pt x="1989" y="3025"/>
                    <a:pt x="2572" y="2584"/>
                  </a:cubicBezTo>
                  <a:cubicBezTo>
                    <a:pt x="2703" y="2477"/>
                    <a:pt x="2858" y="2370"/>
                    <a:pt x="3001" y="2298"/>
                  </a:cubicBezTo>
                  <a:close/>
                  <a:moveTo>
                    <a:pt x="6168" y="2013"/>
                  </a:moveTo>
                  <a:cubicBezTo>
                    <a:pt x="6465" y="2120"/>
                    <a:pt x="6751" y="2251"/>
                    <a:pt x="7001" y="2429"/>
                  </a:cubicBezTo>
                  <a:cubicBezTo>
                    <a:pt x="6942" y="2596"/>
                    <a:pt x="6906" y="2775"/>
                    <a:pt x="6858" y="2965"/>
                  </a:cubicBezTo>
                  <a:cubicBezTo>
                    <a:pt x="6846" y="3049"/>
                    <a:pt x="6882" y="3132"/>
                    <a:pt x="6977" y="3156"/>
                  </a:cubicBezTo>
                  <a:lnTo>
                    <a:pt x="7001" y="3156"/>
                  </a:lnTo>
                  <a:cubicBezTo>
                    <a:pt x="7084" y="3156"/>
                    <a:pt x="7144" y="3108"/>
                    <a:pt x="7156" y="3037"/>
                  </a:cubicBezTo>
                  <a:cubicBezTo>
                    <a:pt x="7180" y="2906"/>
                    <a:pt x="7227" y="2775"/>
                    <a:pt x="7263" y="2632"/>
                  </a:cubicBezTo>
                  <a:cubicBezTo>
                    <a:pt x="7442" y="2787"/>
                    <a:pt x="7596" y="2953"/>
                    <a:pt x="7751" y="3132"/>
                  </a:cubicBezTo>
                  <a:cubicBezTo>
                    <a:pt x="7585" y="3787"/>
                    <a:pt x="7513" y="4537"/>
                    <a:pt x="7513" y="5346"/>
                  </a:cubicBezTo>
                  <a:cubicBezTo>
                    <a:pt x="7513" y="6144"/>
                    <a:pt x="7596" y="6906"/>
                    <a:pt x="7751" y="7561"/>
                  </a:cubicBezTo>
                  <a:cubicBezTo>
                    <a:pt x="7632" y="7740"/>
                    <a:pt x="7465" y="7906"/>
                    <a:pt x="7287" y="8061"/>
                  </a:cubicBezTo>
                  <a:cubicBezTo>
                    <a:pt x="7049" y="7287"/>
                    <a:pt x="6918" y="6335"/>
                    <a:pt x="6918" y="5346"/>
                  </a:cubicBezTo>
                  <a:cubicBezTo>
                    <a:pt x="6918" y="4787"/>
                    <a:pt x="6965" y="4215"/>
                    <a:pt x="7037" y="3691"/>
                  </a:cubicBezTo>
                  <a:cubicBezTo>
                    <a:pt x="7049" y="3608"/>
                    <a:pt x="6989" y="3537"/>
                    <a:pt x="6906" y="3513"/>
                  </a:cubicBezTo>
                  <a:cubicBezTo>
                    <a:pt x="6898" y="3512"/>
                    <a:pt x="6890" y="3511"/>
                    <a:pt x="6882" y="3511"/>
                  </a:cubicBezTo>
                  <a:cubicBezTo>
                    <a:pt x="6799" y="3511"/>
                    <a:pt x="6738" y="3568"/>
                    <a:pt x="6727" y="3644"/>
                  </a:cubicBezTo>
                  <a:cubicBezTo>
                    <a:pt x="6632" y="4192"/>
                    <a:pt x="6584" y="4763"/>
                    <a:pt x="6584" y="5346"/>
                  </a:cubicBezTo>
                  <a:cubicBezTo>
                    <a:pt x="6584" y="6406"/>
                    <a:pt x="6739" y="7430"/>
                    <a:pt x="7001" y="8263"/>
                  </a:cubicBezTo>
                  <a:cubicBezTo>
                    <a:pt x="6739" y="8442"/>
                    <a:pt x="6465" y="8573"/>
                    <a:pt x="6168" y="8680"/>
                  </a:cubicBezTo>
                  <a:cubicBezTo>
                    <a:pt x="5977" y="7740"/>
                    <a:pt x="5870" y="6561"/>
                    <a:pt x="5870" y="5346"/>
                  </a:cubicBezTo>
                  <a:cubicBezTo>
                    <a:pt x="5870" y="4120"/>
                    <a:pt x="5977" y="2953"/>
                    <a:pt x="6168" y="2013"/>
                  </a:cubicBezTo>
                  <a:close/>
                  <a:moveTo>
                    <a:pt x="5263" y="1834"/>
                  </a:moveTo>
                  <a:cubicBezTo>
                    <a:pt x="5477" y="1846"/>
                    <a:pt x="5680" y="1882"/>
                    <a:pt x="5870" y="1929"/>
                  </a:cubicBezTo>
                  <a:cubicBezTo>
                    <a:pt x="5668" y="2894"/>
                    <a:pt x="5560" y="4096"/>
                    <a:pt x="5560" y="5346"/>
                  </a:cubicBezTo>
                  <a:cubicBezTo>
                    <a:pt x="5560" y="6597"/>
                    <a:pt x="5680" y="7799"/>
                    <a:pt x="5870" y="8775"/>
                  </a:cubicBezTo>
                  <a:cubicBezTo>
                    <a:pt x="5680" y="8811"/>
                    <a:pt x="5477" y="8847"/>
                    <a:pt x="5263" y="8859"/>
                  </a:cubicBezTo>
                  <a:cubicBezTo>
                    <a:pt x="5025" y="7882"/>
                    <a:pt x="4894" y="6632"/>
                    <a:pt x="4894" y="5346"/>
                  </a:cubicBezTo>
                  <a:cubicBezTo>
                    <a:pt x="4894" y="4049"/>
                    <a:pt x="5025" y="2822"/>
                    <a:pt x="5263" y="1834"/>
                  </a:cubicBezTo>
                  <a:close/>
                  <a:moveTo>
                    <a:pt x="4941" y="1822"/>
                  </a:moveTo>
                  <a:cubicBezTo>
                    <a:pt x="4703" y="2822"/>
                    <a:pt x="4584" y="4072"/>
                    <a:pt x="4584" y="5346"/>
                  </a:cubicBezTo>
                  <a:cubicBezTo>
                    <a:pt x="4584" y="6632"/>
                    <a:pt x="4715" y="7882"/>
                    <a:pt x="4941" y="8871"/>
                  </a:cubicBezTo>
                  <a:cubicBezTo>
                    <a:pt x="4668" y="8871"/>
                    <a:pt x="4429" y="8847"/>
                    <a:pt x="4191" y="8811"/>
                  </a:cubicBezTo>
                  <a:cubicBezTo>
                    <a:pt x="3977" y="7847"/>
                    <a:pt x="3834" y="6609"/>
                    <a:pt x="3834" y="5346"/>
                  </a:cubicBezTo>
                  <a:cubicBezTo>
                    <a:pt x="3834" y="4525"/>
                    <a:pt x="3882" y="3751"/>
                    <a:pt x="3989" y="3025"/>
                  </a:cubicBezTo>
                  <a:cubicBezTo>
                    <a:pt x="4013" y="2941"/>
                    <a:pt x="3953" y="2858"/>
                    <a:pt x="3870" y="2846"/>
                  </a:cubicBezTo>
                  <a:cubicBezTo>
                    <a:pt x="3862" y="2845"/>
                    <a:pt x="3854" y="2845"/>
                    <a:pt x="3846" y="2845"/>
                  </a:cubicBezTo>
                  <a:cubicBezTo>
                    <a:pt x="3763" y="2845"/>
                    <a:pt x="3702" y="2901"/>
                    <a:pt x="3691" y="2977"/>
                  </a:cubicBezTo>
                  <a:cubicBezTo>
                    <a:pt x="3584" y="3727"/>
                    <a:pt x="3536" y="4513"/>
                    <a:pt x="3536" y="5346"/>
                  </a:cubicBezTo>
                  <a:cubicBezTo>
                    <a:pt x="3536" y="6585"/>
                    <a:pt x="3655" y="7775"/>
                    <a:pt x="3870" y="8740"/>
                  </a:cubicBezTo>
                  <a:cubicBezTo>
                    <a:pt x="3703" y="8692"/>
                    <a:pt x="3548" y="8656"/>
                    <a:pt x="3394" y="8597"/>
                  </a:cubicBezTo>
                  <a:cubicBezTo>
                    <a:pt x="3036" y="7656"/>
                    <a:pt x="2834" y="6525"/>
                    <a:pt x="2834" y="5346"/>
                  </a:cubicBezTo>
                  <a:cubicBezTo>
                    <a:pt x="2834" y="4156"/>
                    <a:pt x="3036" y="3037"/>
                    <a:pt x="3394" y="2108"/>
                  </a:cubicBezTo>
                  <a:cubicBezTo>
                    <a:pt x="3536" y="2048"/>
                    <a:pt x="3703" y="2001"/>
                    <a:pt x="3870" y="1953"/>
                  </a:cubicBezTo>
                  <a:lnTo>
                    <a:pt x="3870" y="1953"/>
                  </a:lnTo>
                  <a:cubicBezTo>
                    <a:pt x="3834" y="2072"/>
                    <a:pt x="3822" y="2191"/>
                    <a:pt x="3786" y="2310"/>
                  </a:cubicBezTo>
                  <a:cubicBezTo>
                    <a:pt x="3775" y="2406"/>
                    <a:pt x="3834" y="2477"/>
                    <a:pt x="3906" y="2489"/>
                  </a:cubicBezTo>
                  <a:lnTo>
                    <a:pt x="3941" y="2489"/>
                  </a:lnTo>
                  <a:cubicBezTo>
                    <a:pt x="4013" y="2489"/>
                    <a:pt x="4072" y="2429"/>
                    <a:pt x="4084" y="2358"/>
                  </a:cubicBezTo>
                  <a:cubicBezTo>
                    <a:pt x="4120" y="2191"/>
                    <a:pt x="4144" y="2025"/>
                    <a:pt x="4191" y="1882"/>
                  </a:cubicBezTo>
                  <a:cubicBezTo>
                    <a:pt x="4429" y="1834"/>
                    <a:pt x="4679" y="1822"/>
                    <a:pt x="4941" y="1822"/>
                  </a:cubicBezTo>
                  <a:close/>
                  <a:moveTo>
                    <a:pt x="6751" y="8775"/>
                  </a:moveTo>
                  <a:cubicBezTo>
                    <a:pt x="6965" y="9406"/>
                    <a:pt x="7501" y="9978"/>
                    <a:pt x="7882" y="10335"/>
                  </a:cubicBezTo>
                  <a:cubicBezTo>
                    <a:pt x="7585" y="10288"/>
                    <a:pt x="7180" y="10228"/>
                    <a:pt x="6727" y="10109"/>
                  </a:cubicBezTo>
                  <a:cubicBezTo>
                    <a:pt x="6061" y="9942"/>
                    <a:pt x="5132" y="9645"/>
                    <a:pt x="4251" y="9145"/>
                  </a:cubicBezTo>
                  <a:lnTo>
                    <a:pt x="4251" y="9145"/>
                  </a:lnTo>
                  <a:cubicBezTo>
                    <a:pt x="4489" y="9168"/>
                    <a:pt x="4739" y="9192"/>
                    <a:pt x="5013" y="9192"/>
                  </a:cubicBezTo>
                  <a:cubicBezTo>
                    <a:pt x="5620" y="9192"/>
                    <a:pt x="6215" y="9049"/>
                    <a:pt x="6751" y="8775"/>
                  </a:cubicBezTo>
                  <a:close/>
                  <a:moveTo>
                    <a:pt x="8370" y="1"/>
                  </a:moveTo>
                  <a:cubicBezTo>
                    <a:pt x="8347" y="1"/>
                    <a:pt x="7632" y="48"/>
                    <a:pt x="6644" y="286"/>
                  </a:cubicBezTo>
                  <a:cubicBezTo>
                    <a:pt x="5739" y="513"/>
                    <a:pt x="4429" y="953"/>
                    <a:pt x="3298" y="1798"/>
                  </a:cubicBezTo>
                  <a:cubicBezTo>
                    <a:pt x="2953" y="1941"/>
                    <a:pt x="2655" y="2120"/>
                    <a:pt x="2382" y="2334"/>
                  </a:cubicBezTo>
                  <a:cubicBezTo>
                    <a:pt x="1750" y="2834"/>
                    <a:pt x="1322" y="3465"/>
                    <a:pt x="905" y="4096"/>
                  </a:cubicBezTo>
                  <a:cubicBezTo>
                    <a:pt x="631" y="4513"/>
                    <a:pt x="369" y="4894"/>
                    <a:pt x="60" y="5251"/>
                  </a:cubicBezTo>
                  <a:cubicBezTo>
                    <a:pt x="0" y="5311"/>
                    <a:pt x="0" y="5406"/>
                    <a:pt x="60" y="5466"/>
                  </a:cubicBezTo>
                  <a:cubicBezTo>
                    <a:pt x="369" y="5811"/>
                    <a:pt x="619" y="6204"/>
                    <a:pt x="905" y="6620"/>
                  </a:cubicBezTo>
                  <a:cubicBezTo>
                    <a:pt x="1322" y="7251"/>
                    <a:pt x="1750" y="7894"/>
                    <a:pt x="2382" y="8383"/>
                  </a:cubicBezTo>
                  <a:cubicBezTo>
                    <a:pt x="2655" y="8609"/>
                    <a:pt x="2977" y="8787"/>
                    <a:pt x="3298" y="8918"/>
                  </a:cubicBezTo>
                  <a:cubicBezTo>
                    <a:pt x="4429" y="9752"/>
                    <a:pt x="5751" y="10216"/>
                    <a:pt x="6668" y="10430"/>
                  </a:cubicBezTo>
                  <a:cubicBezTo>
                    <a:pt x="7644" y="10669"/>
                    <a:pt x="8358" y="10716"/>
                    <a:pt x="8394" y="10716"/>
                  </a:cubicBezTo>
                  <a:lnTo>
                    <a:pt x="8406" y="10716"/>
                  </a:lnTo>
                  <a:cubicBezTo>
                    <a:pt x="8466" y="10716"/>
                    <a:pt x="8525" y="10669"/>
                    <a:pt x="8549" y="10609"/>
                  </a:cubicBezTo>
                  <a:cubicBezTo>
                    <a:pt x="8585" y="10549"/>
                    <a:pt x="8549" y="10478"/>
                    <a:pt x="8501" y="10430"/>
                  </a:cubicBezTo>
                  <a:cubicBezTo>
                    <a:pt x="8478" y="10419"/>
                    <a:pt x="7323" y="9573"/>
                    <a:pt x="7049" y="8644"/>
                  </a:cubicBezTo>
                  <a:cubicBezTo>
                    <a:pt x="7156" y="8585"/>
                    <a:pt x="7263" y="8514"/>
                    <a:pt x="7358" y="8442"/>
                  </a:cubicBezTo>
                  <a:cubicBezTo>
                    <a:pt x="8013" y="7954"/>
                    <a:pt x="8513" y="7251"/>
                    <a:pt x="8739" y="6478"/>
                  </a:cubicBezTo>
                  <a:cubicBezTo>
                    <a:pt x="8751" y="6430"/>
                    <a:pt x="8775" y="6406"/>
                    <a:pt x="8823" y="6370"/>
                  </a:cubicBezTo>
                  <a:cubicBezTo>
                    <a:pt x="8850" y="6364"/>
                    <a:pt x="8882" y="6357"/>
                    <a:pt x="8913" y="6357"/>
                  </a:cubicBezTo>
                  <a:cubicBezTo>
                    <a:pt x="8935" y="6357"/>
                    <a:pt x="8957" y="6360"/>
                    <a:pt x="8978" y="6370"/>
                  </a:cubicBezTo>
                  <a:lnTo>
                    <a:pt x="10525" y="7037"/>
                  </a:lnTo>
                  <a:cubicBezTo>
                    <a:pt x="10549" y="7051"/>
                    <a:pt x="10570" y="7058"/>
                    <a:pt x="10591" y="7058"/>
                  </a:cubicBezTo>
                  <a:cubicBezTo>
                    <a:pt x="10622" y="7058"/>
                    <a:pt x="10651" y="7042"/>
                    <a:pt x="10680" y="7013"/>
                  </a:cubicBezTo>
                  <a:cubicBezTo>
                    <a:pt x="10728" y="6966"/>
                    <a:pt x="10740" y="6906"/>
                    <a:pt x="10728" y="6847"/>
                  </a:cubicBezTo>
                  <a:lnTo>
                    <a:pt x="10299" y="5561"/>
                  </a:lnTo>
                  <a:cubicBezTo>
                    <a:pt x="10252" y="5418"/>
                    <a:pt x="10252" y="5263"/>
                    <a:pt x="10299" y="5120"/>
                  </a:cubicBezTo>
                  <a:lnTo>
                    <a:pt x="10716" y="3870"/>
                  </a:lnTo>
                  <a:cubicBezTo>
                    <a:pt x="10728" y="3811"/>
                    <a:pt x="10716" y="3751"/>
                    <a:pt x="10668" y="3715"/>
                  </a:cubicBezTo>
                  <a:cubicBezTo>
                    <a:pt x="10637" y="3684"/>
                    <a:pt x="10599" y="3668"/>
                    <a:pt x="10561" y="3668"/>
                  </a:cubicBezTo>
                  <a:cubicBezTo>
                    <a:pt x="10541" y="3668"/>
                    <a:pt x="10521" y="3672"/>
                    <a:pt x="10502" y="3680"/>
                  </a:cubicBezTo>
                  <a:lnTo>
                    <a:pt x="8954" y="4346"/>
                  </a:lnTo>
                  <a:cubicBezTo>
                    <a:pt x="8936" y="4358"/>
                    <a:pt x="8909" y="4364"/>
                    <a:pt x="8882" y="4364"/>
                  </a:cubicBezTo>
                  <a:cubicBezTo>
                    <a:pt x="8856" y="4364"/>
                    <a:pt x="8829" y="4358"/>
                    <a:pt x="8811" y="4346"/>
                  </a:cubicBezTo>
                  <a:cubicBezTo>
                    <a:pt x="8763" y="4334"/>
                    <a:pt x="8739" y="4287"/>
                    <a:pt x="8716" y="4239"/>
                  </a:cubicBezTo>
                  <a:cubicBezTo>
                    <a:pt x="8478" y="3465"/>
                    <a:pt x="8001" y="2775"/>
                    <a:pt x="7346" y="2275"/>
                  </a:cubicBezTo>
                  <a:cubicBezTo>
                    <a:pt x="7239" y="2203"/>
                    <a:pt x="7144" y="2132"/>
                    <a:pt x="7037" y="2072"/>
                  </a:cubicBezTo>
                  <a:cubicBezTo>
                    <a:pt x="7299" y="1144"/>
                    <a:pt x="8466" y="286"/>
                    <a:pt x="8478" y="286"/>
                  </a:cubicBezTo>
                  <a:cubicBezTo>
                    <a:pt x="8537" y="239"/>
                    <a:pt x="8549" y="167"/>
                    <a:pt x="8537" y="108"/>
                  </a:cubicBezTo>
                  <a:cubicBezTo>
                    <a:pt x="8513" y="48"/>
                    <a:pt x="8454" y="1"/>
                    <a:pt x="837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61"/>
            <p:cNvSpPr/>
            <p:nvPr/>
          </p:nvSpPr>
          <p:spPr>
            <a:xfrm>
              <a:off x="2561547" y="4278815"/>
              <a:ext cx="36709" cy="37058"/>
            </a:xfrm>
            <a:custGeom>
              <a:rect b="b" l="l" r="r" t="t"/>
              <a:pathLst>
                <a:path extrusionOk="0" h="1167" w="1156">
                  <a:moveTo>
                    <a:pt x="584" y="310"/>
                  </a:moveTo>
                  <a:cubicBezTo>
                    <a:pt x="727" y="310"/>
                    <a:pt x="846" y="429"/>
                    <a:pt x="846" y="583"/>
                  </a:cubicBezTo>
                  <a:cubicBezTo>
                    <a:pt x="846" y="726"/>
                    <a:pt x="727" y="845"/>
                    <a:pt x="584" y="845"/>
                  </a:cubicBezTo>
                  <a:cubicBezTo>
                    <a:pt x="430" y="845"/>
                    <a:pt x="310" y="726"/>
                    <a:pt x="310" y="583"/>
                  </a:cubicBezTo>
                  <a:cubicBezTo>
                    <a:pt x="310" y="429"/>
                    <a:pt x="430" y="310"/>
                    <a:pt x="584" y="310"/>
                  </a:cubicBezTo>
                  <a:close/>
                  <a:moveTo>
                    <a:pt x="584" y="0"/>
                  </a:moveTo>
                  <a:cubicBezTo>
                    <a:pt x="263" y="0"/>
                    <a:pt x="1" y="250"/>
                    <a:pt x="1" y="583"/>
                  </a:cubicBezTo>
                  <a:cubicBezTo>
                    <a:pt x="1" y="893"/>
                    <a:pt x="251" y="1167"/>
                    <a:pt x="584" y="1167"/>
                  </a:cubicBezTo>
                  <a:cubicBezTo>
                    <a:pt x="894" y="1167"/>
                    <a:pt x="1156" y="905"/>
                    <a:pt x="1156" y="583"/>
                  </a:cubicBezTo>
                  <a:cubicBezTo>
                    <a:pt x="1156" y="274"/>
                    <a:pt x="894" y="0"/>
                    <a:pt x="58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3" name="Google Shape;773;p61"/>
          <p:cNvGrpSpPr/>
          <p:nvPr/>
        </p:nvGrpSpPr>
        <p:grpSpPr>
          <a:xfrm>
            <a:off x="2461585" y="4192569"/>
            <a:ext cx="286257" cy="255828"/>
            <a:chOff x="3040603" y="4130360"/>
            <a:chExt cx="392079" cy="350353"/>
          </a:xfrm>
        </p:grpSpPr>
        <p:sp>
          <p:nvSpPr>
            <p:cNvPr id="774" name="Google Shape;774;p61"/>
            <p:cNvSpPr/>
            <p:nvPr/>
          </p:nvSpPr>
          <p:spPr>
            <a:xfrm>
              <a:off x="3081059" y="4144523"/>
              <a:ext cx="62780" cy="66241"/>
            </a:xfrm>
            <a:custGeom>
              <a:rect b="b" l="l" r="r" t="t"/>
              <a:pathLst>
                <a:path extrusionOk="0" h="2086" w="1977">
                  <a:moveTo>
                    <a:pt x="857" y="348"/>
                  </a:moveTo>
                  <a:cubicBezTo>
                    <a:pt x="1048" y="348"/>
                    <a:pt x="1250" y="467"/>
                    <a:pt x="1381" y="669"/>
                  </a:cubicBezTo>
                  <a:cubicBezTo>
                    <a:pt x="1524" y="931"/>
                    <a:pt x="1607" y="1264"/>
                    <a:pt x="1548" y="1491"/>
                  </a:cubicBezTo>
                  <a:cubicBezTo>
                    <a:pt x="1524" y="1550"/>
                    <a:pt x="1500" y="1645"/>
                    <a:pt x="1429" y="1681"/>
                  </a:cubicBezTo>
                  <a:cubicBezTo>
                    <a:pt x="1393" y="1705"/>
                    <a:pt x="1345" y="1717"/>
                    <a:pt x="1310" y="1717"/>
                  </a:cubicBezTo>
                  <a:cubicBezTo>
                    <a:pt x="1072" y="1717"/>
                    <a:pt x="714" y="1491"/>
                    <a:pt x="512" y="1193"/>
                  </a:cubicBezTo>
                  <a:cubicBezTo>
                    <a:pt x="417" y="1026"/>
                    <a:pt x="369" y="848"/>
                    <a:pt x="417" y="705"/>
                  </a:cubicBezTo>
                  <a:cubicBezTo>
                    <a:pt x="441" y="586"/>
                    <a:pt x="512" y="479"/>
                    <a:pt x="619" y="419"/>
                  </a:cubicBezTo>
                  <a:cubicBezTo>
                    <a:pt x="691" y="371"/>
                    <a:pt x="786" y="348"/>
                    <a:pt x="857" y="348"/>
                  </a:cubicBezTo>
                  <a:close/>
                  <a:moveTo>
                    <a:pt x="862" y="0"/>
                  </a:moveTo>
                  <a:cubicBezTo>
                    <a:pt x="713" y="0"/>
                    <a:pt x="565" y="40"/>
                    <a:pt x="429" y="121"/>
                  </a:cubicBezTo>
                  <a:cubicBezTo>
                    <a:pt x="238" y="240"/>
                    <a:pt x="119" y="419"/>
                    <a:pt x="60" y="633"/>
                  </a:cubicBezTo>
                  <a:cubicBezTo>
                    <a:pt x="0" y="883"/>
                    <a:pt x="60" y="1145"/>
                    <a:pt x="202" y="1407"/>
                  </a:cubicBezTo>
                  <a:cubicBezTo>
                    <a:pt x="357" y="1622"/>
                    <a:pt x="572" y="1836"/>
                    <a:pt x="834" y="1967"/>
                  </a:cubicBezTo>
                  <a:cubicBezTo>
                    <a:pt x="988" y="2062"/>
                    <a:pt x="1155" y="2086"/>
                    <a:pt x="1286" y="2086"/>
                  </a:cubicBezTo>
                  <a:cubicBezTo>
                    <a:pt x="1405" y="2086"/>
                    <a:pt x="1512" y="2050"/>
                    <a:pt x="1607" y="1991"/>
                  </a:cubicBezTo>
                  <a:cubicBezTo>
                    <a:pt x="1738" y="1907"/>
                    <a:pt x="1846" y="1776"/>
                    <a:pt x="1881" y="1574"/>
                  </a:cubicBezTo>
                  <a:cubicBezTo>
                    <a:pt x="1977" y="1252"/>
                    <a:pt x="1881" y="824"/>
                    <a:pt x="1679" y="490"/>
                  </a:cubicBezTo>
                  <a:cubicBezTo>
                    <a:pt x="1478" y="170"/>
                    <a:pt x="1170" y="0"/>
                    <a:pt x="86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61"/>
            <p:cNvSpPr/>
            <p:nvPr/>
          </p:nvSpPr>
          <p:spPr>
            <a:xfrm>
              <a:off x="3040603" y="4192981"/>
              <a:ext cx="58620" cy="55222"/>
            </a:xfrm>
            <a:custGeom>
              <a:rect b="b" l="l" r="r" t="t"/>
              <a:pathLst>
                <a:path extrusionOk="0" h="1739" w="1846">
                  <a:moveTo>
                    <a:pt x="750" y="369"/>
                  </a:moveTo>
                  <a:cubicBezTo>
                    <a:pt x="869" y="369"/>
                    <a:pt x="1000" y="429"/>
                    <a:pt x="1119" y="536"/>
                  </a:cubicBezTo>
                  <a:cubicBezTo>
                    <a:pt x="1357" y="727"/>
                    <a:pt x="1548" y="1155"/>
                    <a:pt x="1417" y="1310"/>
                  </a:cubicBezTo>
                  <a:cubicBezTo>
                    <a:pt x="1387" y="1347"/>
                    <a:pt x="1325" y="1366"/>
                    <a:pt x="1247" y="1366"/>
                  </a:cubicBezTo>
                  <a:cubicBezTo>
                    <a:pt x="1201" y="1366"/>
                    <a:pt x="1149" y="1359"/>
                    <a:pt x="1095" y="1346"/>
                  </a:cubicBezTo>
                  <a:cubicBezTo>
                    <a:pt x="905" y="1322"/>
                    <a:pt x="738" y="1227"/>
                    <a:pt x="595" y="1108"/>
                  </a:cubicBezTo>
                  <a:cubicBezTo>
                    <a:pt x="476" y="1000"/>
                    <a:pt x="405" y="893"/>
                    <a:pt x="393" y="774"/>
                  </a:cubicBezTo>
                  <a:cubicBezTo>
                    <a:pt x="381" y="667"/>
                    <a:pt x="405" y="560"/>
                    <a:pt x="476" y="488"/>
                  </a:cubicBezTo>
                  <a:cubicBezTo>
                    <a:pt x="560" y="417"/>
                    <a:pt x="643" y="369"/>
                    <a:pt x="750" y="369"/>
                  </a:cubicBezTo>
                  <a:close/>
                  <a:moveTo>
                    <a:pt x="753" y="0"/>
                  </a:moveTo>
                  <a:cubicBezTo>
                    <a:pt x="548" y="0"/>
                    <a:pt x="351" y="84"/>
                    <a:pt x="203" y="250"/>
                  </a:cubicBezTo>
                  <a:cubicBezTo>
                    <a:pt x="60" y="417"/>
                    <a:pt x="0" y="608"/>
                    <a:pt x="36" y="834"/>
                  </a:cubicBezTo>
                  <a:cubicBezTo>
                    <a:pt x="60" y="1036"/>
                    <a:pt x="179" y="1227"/>
                    <a:pt x="357" y="1393"/>
                  </a:cubicBezTo>
                  <a:cubicBezTo>
                    <a:pt x="536" y="1536"/>
                    <a:pt x="774" y="1655"/>
                    <a:pt x="1012" y="1727"/>
                  </a:cubicBezTo>
                  <a:cubicBezTo>
                    <a:pt x="1095" y="1739"/>
                    <a:pt x="1155" y="1739"/>
                    <a:pt x="1226" y="1739"/>
                  </a:cubicBezTo>
                  <a:cubicBezTo>
                    <a:pt x="1417" y="1739"/>
                    <a:pt x="1584" y="1679"/>
                    <a:pt x="1691" y="1560"/>
                  </a:cubicBezTo>
                  <a:cubicBezTo>
                    <a:pt x="1834" y="1381"/>
                    <a:pt x="1846" y="1143"/>
                    <a:pt x="1762" y="858"/>
                  </a:cubicBezTo>
                  <a:cubicBezTo>
                    <a:pt x="1691" y="631"/>
                    <a:pt x="1536" y="393"/>
                    <a:pt x="1357" y="250"/>
                  </a:cubicBezTo>
                  <a:cubicBezTo>
                    <a:pt x="1173" y="84"/>
                    <a:pt x="959" y="0"/>
                    <a:pt x="75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61"/>
            <p:cNvSpPr/>
            <p:nvPr/>
          </p:nvSpPr>
          <p:spPr>
            <a:xfrm>
              <a:off x="3147967" y="4130360"/>
              <a:ext cx="55984" cy="69067"/>
            </a:xfrm>
            <a:custGeom>
              <a:rect b="b" l="l" r="r" t="t"/>
              <a:pathLst>
                <a:path extrusionOk="0" h="2175" w="1763">
                  <a:moveTo>
                    <a:pt x="899" y="0"/>
                  </a:moveTo>
                  <a:cubicBezTo>
                    <a:pt x="581" y="0"/>
                    <a:pt x="279" y="177"/>
                    <a:pt x="120" y="496"/>
                  </a:cubicBezTo>
                  <a:cubicBezTo>
                    <a:pt x="72" y="579"/>
                    <a:pt x="108" y="686"/>
                    <a:pt x="191" y="734"/>
                  </a:cubicBezTo>
                  <a:cubicBezTo>
                    <a:pt x="220" y="749"/>
                    <a:pt x="249" y="755"/>
                    <a:pt x="277" y="755"/>
                  </a:cubicBezTo>
                  <a:cubicBezTo>
                    <a:pt x="340" y="755"/>
                    <a:pt x="396" y="720"/>
                    <a:pt x="429" y="663"/>
                  </a:cubicBezTo>
                  <a:cubicBezTo>
                    <a:pt x="524" y="474"/>
                    <a:pt x="701" y="359"/>
                    <a:pt x="881" y="359"/>
                  </a:cubicBezTo>
                  <a:cubicBezTo>
                    <a:pt x="905" y="359"/>
                    <a:pt x="929" y="361"/>
                    <a:pt x="953" y="365"/>
                  </a:cubicBezTo>
                  <a:cubicBezTo>
                    <a:pt x="1072" y="377"/>
                    <a:pt x="1179" y="436"/>
                    <a:pt x="1251" y="544"/>
                  </a:cubicBezTo>
                  <a:cubicBezTo>
                    <a:pt x="1346" y="675"/>
                    <a:pt x="1382" y="841"/>
                    <a:pt x="1358" y="1032"/>
                  </a:cubicBezTo>
                  <a:cubicBezTo>
                    <a:pt x="1301" y="1432"/>
                    <a:pt x="980" y="1832"/>
                    <a:pt x="744" y="1832"/>
                  </a:cubicBezTo>
                  <a:cubicBezTo>
                    <a:pt x="734" y="1832"/>
                    <a:pt x="724" y="1831"/>
                    <a:pt x="715" y="1829"/>
                  </a:cubicBezTo>
                  <a:cubicBezTo>
                    <a:pt x="548" y="1806"/>
                    <a:pt x="405" y="1556"/>
                    <a:pt x="358" y="1210"/>
                  </a:cubicBezTo>
                  <a:cubicBezTo>
                    <a:pt x="346" y="1103"/>
                    <a:pt x="251" y="1044"/>
                    <a:pt x="167" y="1044"/>
                  </a:cubicBezTo>
                  <a:cubicBezTo>
                    <a:pt x="60" y="1056"/>
                    <a:pt x="0" y="1151"/>
                    <a:pt x="0" y="1234"/>
                  </a:cubicBezTo>
                  <a:cubicBezTo>
                    <a:pt x="48" y="1663"/>
                    <a:pt x="274" y="2115"/>
                    <a:pt x="667" y="2175"/>
                  </a:cubicBezTo>
                  <a:lnTo>
                    <a:pt x="751" y="2175"/>
                  </a:lnTo>
                  <a:cubicBezTo>
                    <a:pt x="953" y="2175"/>
                    <a:pt x="1179" y="2056"/>
                    <a:pt x="1370" y="1818"/>
                  </a:cubicBezTo>
                  <a:cubicBezTo>
                    <a:pt x="1548" y="1603"/>
                    <a:pt x="1679" y="1329"/>
                    <a:pt x="1727" y="1056"/>
                  </a:cubicBezTo>
                  <a:cubicBezTo>
                    <a:pt x="1763" y="805"/>
                    <a:pt x="1703" y="544"/>
                    <a:pt x="1548" y="329"/>
                  </a:cubicBezTo>
                  <a:cubicBezTo>
                    <a:pt x="1417" y="151"/>
                    <a:pt x="1215" y="43"/>
                    <a:pt x="1013" y="8"/>
                  </a:cubicBezTo>
                  <a:cubicBezTo>
                    <a:pt x="974" y="3"/>
                    <a:pt x="936" y="0"/>
                    <a:pt x="89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61"/>
            <p:cNvSpPr/>
            <p:nvPr/>
          </p:nvSpPr>
          <p:spPr>
            <a:xfrm>
              <a:off x="3205443" y="4158082"/>
              <a:ext cx="52586" cy="59890"/>
            </a:xfrm>
            <a:custGeom>
              <a:rect b="b" l="l" r="r" t="t"/>
              <a:pathLst>
                <a:path extrusionOk="0" h="1886" w="1656">
                  <a:moveTo>
                    <a:pt x="905" y="349"/>
                  </a:moveTo>
                  <a:cubicBezTo>
                    <a:pt x="941" y="349"/>
                    <a:pt x="1000" y="361"/>
                    <a:pt x="1048" y="385"/>
                  </a:cubicBezTo>
                  <a:cubicBezTo>
                    <a:pt x="1143" y="421"/>
                    <a:pt x="1215" y="516"/>
                    <a:pt x="1238" y="623"/>
                  </a:cubicBezTo>
                  <a:cubicBezTo>
                    <a:pt x="1286" y="742"/>
                    <a:pt x="1274" y="885"/>
                    <a:pt x="1203" y="1016"/>
                  </a:cubicBezTo>
                  <a:cubicBezTo>
                    <a:pt x="1077" y="1268"/>
                    <a:pt x="774" y="1530"/>
                    <a:pt x="582" y="1530"/>
                  </a:cubicBezTo>
                  <a:cubicBezTo>
                    <a:pt x="556" y="1530"/>
                    <a:pt x="533" y="1526"/>
                    <a:pt x="512" y="1516"/>
                  </a:cubicBezTo>
                  <a:cubicBezTo>
                    <a:pt x="334" y="1421"/>
                    <a:pt x="346" y="945"/>
                    <a:pt x="465" y="683"/>
                  </a:cubicBezTo>
                  <a:cubicBezTo>
                    <a:pt x="524" y="540"/>
                    <a:pt x="631" y="444"/>
                    <a:pt x="750" y="385"/>
                  </a:cubicBezTo>
                  <a:cubicBezTo>
                    <a:pt x="798" y="361"/>
                    <a:pt x="857" y="349"/>
                    <a:pt x="905" y="349"/>
                  </a:cubicBezTo>
                  <a:close/>
                  <a:moveTo>
                    <a:pt x="917" y="1"/>
                  </a:moveTo>
                  <a:cubicBezTo>
                    <a:pt x="816" y="1"/>
                    <a:pt x="715" y="22"/>
                    <a:pt x="619" y="63"/>
                  </a:cubicBezTo>
                  <a:cubicBezTo>
                    <a:pt x="429" y="159"/>
                    <a:pt x="262" y="325"/>
                    <a:pt x="155" y="528"/>
                  </a:cubicBezTo>
                  <a:cubicBezTo>
                    <a:pt x="48" y="742"/>
                    <a:pt x="0" y="1004"/>
                    <a:pt x="24" y="1242"/>
                  </a:cubicBezTo>
                  <a:cubicBezTo>
                    <a:pt x="48" y="1540"/>
                    <a:pt x="167" y="1742"/>
                    <a:pt x="357" y="1837"/>
                  </a:cubicBezTo>
                  <a:cubicBezTo>
                    <a:pt x="441" y="1873"/>
                    <a:pt x="512" y="1885"/>
                    <a:pt x="584" y="1885"/>
                  </a:cubicBezTo>
                  <a:cubicBezTo>
                    <a:pt x="953" y="1885"/>
                    <a:pt x="1358" y="1504"/>
                    <a:pt x="1524" y="1171"/>
                  </a:cubicBezTo>
                  <a:cubicBezTo>
                    <a:pt x="1631" y="956"/>
                    <a:pt x="1655" y="742"/>
                    <a:pt x="1596" y="528"/>
                  </a:cubicBezTo>
                  <a:cubicBezTo>
                    <a:pt x="1536" y="325"/>
                    <a:pt x="1405" y="159"/>
                    <a:pt x="1215" y="63"/>
                  </a:cubicBezTo>
                  <a:cubicBezTo>
                    <a:pt x="1119" y="22"/>
                    <a:pt x="1018" y="1"/>
                    <a:pt x="91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61"/>
            <p:cNvSpPr/>
            <p:nvPr/>
          </p:nvSpPr>
          <p:spPr>
            <a:xfrm>
              <a:off x="3092777" y="4212002"/>
              <a:ext cx="144453" cy="102759"/>
            </a:xfrm>
            <a:custGeom>
              <a:rect b="b" l="l" r="r" t="t"/>
              <a:pathLst>
                <a:path extrusionOk="0" h="3236" w="4549">
                  <a:moveTo>
                    <a:pt x="2386" y="0"/>
                  </a:moveTo>
                  <a:cubicBezTo>
                    <a:pt x="2223" y="0"/>
                    <a:pt x="2061" y="17"/>
                    <a:pt x="1905" y="56"/>
                  </a:cubicBezTo>
                  <a:cubicBezTo>
                    <a:pt x="1334" y="175"/>
                    <a:pt x="834" y="485"/>
                    <a:pt x="476" y="949"/>
                  </a:cubicBezTo>
                  <a:cubicBezTo>
                    <a:pt x="131" y="1390"/>
                    <a:pt x="0" y="1914"/>
                    <a:pt x="84" y="2378"/>
                  </a:cubicBezTo>
                  <a:cubicBezTo>
                    <a:pt x="179" y="2830"/>
                    <a:pt x="488" y="3116"/>
                    <a:pt x="1000" y="3211"/>
                  </a:cubicBezTo>
                  <a:cubicBezTo>
                    <a:pt x="1119" y="3235"/>
                    <a:pt x="1262" y="3235"/>
                    <a:pt x="1417" y="3235"/>
                  </a:cubicBezTo>
                  <a:cubicBezTo>
                    <a:pt x="1715" y="3235"/>
                    <a:pt x="2084" y="3187"/>
                    <a:pt x="2524" y="3104"/>
                  </a:cubicBezTo>
                  <a:cubicBezTo>
                    <a:pt x="3203" y="2973"/>
                    <a:pt x="3679" y="2806"/>
                    <a:pt x="3989" y="2592"/>
                  </a:cubicBezTo>
                  <a:cubicBezTo>
                    <a:pt x="4394" y="2283"/>
                    <a:pt x="4548" y="1902"/>
                    <a:pt x="4465" y="1437"/>
                  </a:cubicBezTo>
                  <a:cubicBezTo>
                    <a:pt x="4394" y="1044"/>
                    <a:pt x="4132" y="687"/>
                    <a:pt x="3774" y="425"/>
                  </a:cubicBezTo>
                  <a:cubicBezTo>
                    <a:pt x="3746" y="401"/>
                    <a:pt x="3709" y="389"/>
                    <a:pt x="3672" y="389"/>
                  </a:cubicBezTo>
                  <a:cubicBezTo>
                    <a:pt x="3617" y="389"/>
                    <a:pt x="3560" y="416"/>
                    <a:pt x="3524" y="473"/>
                  </a:cubicBezTo>
                  <a:cubicBezTo>
                    <a:pt x="3465" y="544"/>
                    <a:pt x="3477" y="663"/>
                    <a:pt x="3572" y="723"/>
                  </a:cubicBezTo>
                  <a:cubicBezTo>
                    <a:pt x="3870" y="949"/>
                    <a:pt x="4060" y="1211"/>
                    <a:pt x="4120" y="1509"/>
                  </a:cubicBezTo>
                  <a:cubicBezTo>
                    <a:pt x="4179" y="1818"/>
                    <a:pt x="4072" y="2056"/>
                    <a:pt x="3774" y="2271"/>
                  </a:cubicBezTo>
                  <a:cubicBezTo>
                    <a:pt x="3501" y="2449"/>
                    <a:pt x="3084" y="2592"/>
                    <a:pt x="2453" y="2735"/>
                  </a:cubicBezTo>
                  <a:cubicBezTo>
                    <a:pt x="2024" y="2818"/>
                    <a:pt x="1679" y="2866"/>
                    <a:pt x="1417" y="2866"/>
                  </a:cubicBezTo>
                  <a:cubicBezTo>
                    <a:pt x="679" y="2866"/>
                    <a:pt x="500" y="2580"/>
                    <a:pt x="441" y="2283"/>
                  </a:cubicBezTo>
                  <a:cubicBezTo>
                    <a:pt x="298" y="1568"/>
                    <a:pt x="917" y="616"/>
                    <a:pt x="1977" y="390"/>
                  </a:cubicBezTo>
                  <a:cubicBezTo>
                    <a:pt x="2115" y="360"/>
                    <a:pt x="2254" y="344"/>
                    <a:pt x="2393" y="344"/>
                  </a:cubicBezTo>
                  <a:cubicBezTo>
                    <a:pt x="2587" y="344"/>
                    <a:pt x="2782" y="375"/>
                    <a:pt x="2977" y="437"/>
                  </a:cubicBezTo>
                  <a:cubicBezTo>
                    <a:pt x="2992" y="444"/>
                    <a:pt x="3008" y="447"/>
                    <a:pt x="3024" y="447"/>
                  </a:cubicBezTo>
                  <a:cubicBezTo>
                    <a:pt x="3097" y="447"/>
                    <a:pt x="3174" y="386"/>
                    <a:pt x="3203" y="318"/>
                  </a:cubicBezTo>
                  <a:cubicBezTo>
                    <a:pt x="3227" y="235"/>
                    <a:pt x="3167" y="128"/>
                    <a:pt x="3084" y="92"/>
                  </a:cubicBezTo>
                  <a:cubicBezTo>
                    <a:pt x="2859" y="36"/>
                    <a:pt x="2621" y="0"/>
                    <a:pt x="238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61"/>
            <p:cNvSpPr/>
            <p:nvPr/>
          </p:nvSpPr>
          <p:spPr>
            <a:xfrm>
              <a:off x="3283307" y="4290469"/>
              <a:ext cx="55254" cy="70782"/>
            </a:xfrm>
            <a:custGeom>
              <a:rect b="b" l="l" r="r" t="t"/>
              <a:pathLst>
                <a:path extrusionOk="0" h="2229" w="1740">
                  <a:moveTo>
                    <a:pt x="858" y="347"/>
                  </a:moveTo>
                  <a:cubicBezTo>
                    <a:pt x="1144" y="383"/>
                    <a:pt x="1346" y="645"/>
                    <a:pt x="1334" y="1002"/>
                  </a:cubicBezTo>
                  <a:cubicBezTo>
                    <a:pt x="1334" y="1288"/>
                    <a:pt x="1203" y="1598"/>
                    <a:pt x="1025" y="1764"/>
                  </a:cubicBezTo>
                  <a:cubicBezTo>
                    <a:pt x="985" y="1804"/>
                    <a:pt x="928" y="1853"/>
                    <a:pt x="854" y="1853"/>
                  </a:cubicBezTo>
                  <a:cubicBezTo>
                    <a:pt x="840" y="1853"/>
                    <a:pt x="825" y="1851"/>
                    <a:pt x="811" y="1848"/>
                  </a:cubicBezTo>
                  <a:cubicBezTo>
                    <a:pt x="572" y="1836"/>
                    <a:pt x="322" y="1359"/>
                    <a:pt x="334" y="943"/>
                  </a:cubicBezTo>
                  <a:cubicBezTo>
                    <a:pt x="334" y="752"/>
                    <a:pt x="418" y="586"/>
                    <a:pt x="525" y="466"/>
                  </a:cubicBezTo>
                  <a:cubicBezTo>
                    <a:pt x="620" y="395"/>
                    <a:pt x="727" y="347"/>
                    <a:pt x="822" y="347"/>
                  </a:cubicBezTo>
                  <a:close/>
                  <a:moveTo>
                    <a:pt x="824" y="1"/>
                  </a:moveTo>
                  <a:cubicBezTo>
                    <a:pt x="626" y="1"/>
                    <a:pt x="431" y="73"/>
                    <a:pt x="299" y="216"/>
                  </a:cubicBezTo>
                  <a:cubicBezTo>
                    <a:pt x="96" y="395"/>
                    <a:pt x="1" y="645"/>
                    <a:pt x="1" y="943"/>
                  </a:cubicBezTo>
                  <a:cubicBezTo>
                    <a:pt x="1" y="1205"/>
                    <a:pt x="72" y="1502"/>
                    <a:pt x="203" y="1764"/>
                  </a:cubicBezTo>
                  <a:cubicBezTo>
                    <a:pt x="370" y="2062"/>
                    <a:pt x="596" y="2229"/>
                    <a:pt x="834" y="2229"/>
                  </a:cubicBezTo>
                  <a:lnTo>
                    <a:pt x="858" y="2229"/>
                  </a:lnTo>
                  <a:cubicBezTo>
                    <a:pt x="1013" y="2229"/>
                    <a:pt x="1168" y="2169"/>
                    <a:pt x="1311" y="2026"/>
                  </a:cubicBezTo>
                  <a:cubicBezTo>
                    <a:pt x="1561" y="1812"/>
                    <a:pt x="1727" y="1395"/>
                    <a:pt x="1739" y="1014"/>
                  </a:cubicBezTo>
                  <a:cubicBezTo>
                    <a:pt x="1704" y="466"/>
                    <a:pt x="1346" y="26"/>
                    <a:pt x="870" y="2"/>
                  </a:cubicBezTo>
                  <a:cubicBezTo>
                    <a:pt x="855" y="1"/>
                    <a:pt x="839" y="1"/>
                    <a:pt x="82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61"/>
            <p:cNvSpPr/>
            <p:nvPr/>
          </p:nvSpPr>
          <p:spPr>
            <a:xfrm>
              <a:off x="3221702" y="4306728"/>
              <a:ext cx="54460" cy="62462"/>
            </a:xfrm>
            <a:custGeom>
              <a:rect b="b" l="l" r="r" t="t"/>
              <a:pathLst>
                <a:path extrusionOk="0" h="1967" w="1715">
                  <a:moveTo>
                    <a:pt x="834" y="359"/>
                  </a:moveTo>
                  <a:cubicBezTo>
                    <a:pt x="905" y="359"/>
                    <a:pt x="988" y="371"/>
                    <a:pt x="1048" y="419"/>
                  </a:cubicBezTo>
                  <a:cubicBezTo>
                    <a:pt x="1143" y="490"/>
                    <a:pt x="1227" y="609"/>
                    <a:pt x="1262" y="752"/>
                  </a:cubicBezTo>
                  <a:cubicBezTo>
                    <a:pt x="1322" y="1074"/>
                    <a:pt x="1250" y="1538"/>
                    <a:pt x="1060" y="1598"/>
                  </a:cubicBezTo>
                  <a:cubicBezTo>
                    <a:pt x="1053" y="1599"/>
                    <a:pt x="1045" y="1599"/>
                    <a:pt x="1037" y="1599"/>
                  </a:cubicBezTo>
                  <a:cubicBezTo>
                    <a:pt x="965" y="1599"/>
                    <a:pt x="859" y="1550"/>
                    <a:pt x="762" y="1443"/>
                  </a:cubicBezTo>
                  <a:cubicBezTo>
                    <a:pt x="643" y="1324"/>
                    <a:pt x="536" y="1145"/>
                    <a:pt x="488" y="966"/>
                  </a:cubicBezTo>
                  <a:cubicBezTo>
                    <a:pt x="417" y="681"/>
                    <a:pt x="524" y="431"/>
                    <a:pt x="750" y="371"/>
                  </a:cubicBezTo>
                  <a:cubicBezTo>
                    <a:pt x="774" y="359"/>
                    <a:pt x="810" y="359"/>
                    <a:pt x="834" y="359"/>
                  </a:cubicBezTo>
                  <a:close/>
                  <a:moveTo>
                    <a:pt x="822" y="0"/>
                  </a:moveTo>
                  <a:cubicBezTo>
                    <a:pt x="762" y="0"/>
                    <a:pt x="702" y="9"/>
                    <a:pt x="643" y="26"/>
                  </a:cubicBezTo>
                  <a:cubicBezTo>
                    <a:pt x="226" y="133"/>
                    <a:pt x="0" y="585"/>
                    <a:pt x="131" y="1074"/>
                  </a:cubicBezTo>
                  <a:cubicBezTo>
                    <a:pt x="191" y="1288"/>
                    <a:pt x="334" y="1526"/>
                    <a:pt x="512" y="1705"/>
                  </a:cubicBezTo>
                  <a:cubicBezTo>
                    <a:pt x="667" y="1871"/>
                    <a:pt x="846" y="1967"/>
                    <a:pt x="1024" y="1967"/>
                  </a:cubicBezTo>
                  <a:cubicBezTo>
                    <a:pt x="1072" y="1967"/>
                    <a:pt x="1119" y="1967"/>
                    <a:pt x="1167" y="1943"/>
                  </a:cubicBezTo>
                  <a:cubicBezTo>
                    <a:pt x="1608" y="1812"/>
                    <a:pt x="1715" y="1121"/>
                    <a:pt x="1596" y="669"/>
                  </a:cubicBezTo>
                  <a:cubicBezTo>
                    <a:pt x="1536" y="431"/>
                    <a:pt x="1405" y="240"/>
                    <a:pt x="1238" y="133"/>
                  </a:cubicBezTo>
                  <a:cubicBezTo>
                    <a:pt x="1112" y="49"/>
                    <a:pt x="968" y="0"/>
                    <a:pt x="82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61"/>
            <p:cNvSpPr/>
            <p:nvPr/>
          </p:nvSpPr>
          <p:spPr>
            <a:xfrm>
              <a:off x="3333606" y="4316667"/>
              <a:ext cx="66940" cy="62748"/>
            </a:xfrm>
            <a:custGeom>
              <a:rect b="b" l="l" r="r" t="t"/>
              <a:pathLst>
                <a:path extrusionOk="0" h="1976" w="2108">
                  <a:moveTo>
                    <a:pt x="1255" y="0"/>
                  </a:moveTo>
                  <a:cubicBezTo>
                    <a:pt x="1107" y="0"/>
                    <a:pt x="954" y="38"/>
                    <a:pt x="810" y="118"/>
                  </a:cubicBezTo>
                  <a:cubicBezTo>
                    <a:pt x="715" y="165"/>
                    <a:pt x="691" y="284"/>
                    <a:pt x="739" y="356"/>
                  </a:cubicBezTo>
                  <a:cubicBezTo>
                    <a:pt x="762" y="419"/>
                    <a:pt x="823" y="451"/>
                    <a:pt x="886" y="451"/>
                  </a:cubicBezTo>
                  <a:cubicBezTo>
                    <a:pt x="917" y="451"/>
                    <a:pt x="949" y="443"/>
                    <a:pt x="977" y="427"/>
                  </a:cubicBezTo>
                  <a:cubicBezTo>
                    <a:pt x="1064" y="376"/>
                    <a:pt x="1156" y="351"/>
                    <a:pt x="1246" y="351"/>
                  </a:cubicBezTo>
                  <a:cubicBezTo>
                    <a:pt x="1364" y="351"/>
                    <a:pt x="1477" y="394"/>
                    <a:pt x="1572" y="475"/>
                  </a:cubicBezTo>
                  <a:cubicBezTo>
                    <a:pt x="1655" y="570"/>
                    <a:pt x="1715" y="665"/>
                    <a:pt x="1715" y="784"/>
                  </a:cubicBezTo>
                  <a:cubicBezTo>
                    <a:pt x="1715" y="951"/>
                    <a:pt x="1655" y="1118"/>
                    <a:pt x="1524" y="1249"/>
                  </a:cubicBezTo>
                  <a:cubicBezTo>
                    <a:pt x="1314" y="1468"/>
                    <a:pt x="975" y="1622"/>
                    <a:pt x="739" y="1622"/>
                  </a:cubicBezTo>
                  <a:cubicBezTo>
                    <a:pt x="655" y="1622"/>
                    <a:pt x="583" y="1602"/>
                    <a:pt x="536" y="1558"/>
                  </a:cubicBezTo>
                  <a:cubicBezTo>
                    <a:pt x="417" y="1463"/>
                    <a:pt x="441" y="1142"/>
                    <a:pt x="584" y="844"/>
                  </a:cubicBezTo>
                  <a:cubicBezTo>
                    <a:pt x="631" y="761"/>
                    <a:pt x="596" y="653"/>
                    <a:pt x="512" y="606"/>
                  </a:cubicBezTo>
                  <a:cubicBezTo>
                    <a:pt x="485" y="595"/>
                    <a:pt x="457" y="590"/>
                    <a:pt x="430" y="590"/>
                  </a:cubicBezTo>
                  <a:cubicBezTo>
                    <a:pt x="366" y="590"/>
                    <a:pt x="308" y="622"/>
                    <a:pt x="274" y="689"/>
                  </a:cubicBezTo>
                  <a:cubicBezTo>
                    <a:pt x="84" y="1070"/>
                    <a:pt x="0" y="1558"/>
                    <a:pt x="298" y="1832"/>
                  </a:cubicBezTo>
                  <a:cubicBezTo>
                    <a:pt x="417" y="1939"/>
                    <a:pt x="572" y="1975"/>
                    <a:pt x="751" y="1975"/>
                  </a:cubicBezTo>
                  <a:cubicBezTo>
                    <a:pt x="858" y="1975"/>
                    <a:pt x="953" y="1963"/>
                    <a:pt x="1072" y="1939"/>
                  </a:cubicBezTo>
                  <a:cubicBezTo>
                    <a:pt x="1346" y="1856"/>
                    <a:pt x="1608" y="1701"/>
                    <a:pt x="1786" y="1499"/>
                  </a:cubicBezTo>
                  <a:cubicBezTo>
                    <a:pt x="2001" y="1296"/>
                    <a:pt x="2108" y="1046"/>
                    <a:pt x="2084" y="773"/>
                  </a:cubicBezTo>
                  <a:cubicBezTo>
                    <a:pt x="2072" y="546"/>
                    <a:pt x="1989" y="356"/>
                    <a:pt x="1822" y="213"/>
                  </a:cubicBezTo>
                  <a:cubicBezTo>
                    <a:pt x="1663" y="74"/>
                    <a:pt x="1463" y="0"/>
                    <a:pt x="125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61"/>
            <p:cNvSpPr/>
            <p:nvPr/>
          </p:nvSpPr>
          <p:spPr>
            <a:xfrm>
              <a:off x="3371046" y="4372587"/>
              <a:ext cx="61636" cy="51792"/>
            </a:xfrm>
            <a:custGeom>
              <a:rect b="b" l="l" r="r" t="t"/>
              <a:pathLst>
                <a:path extrusionOk="0" h="1631" w="1941">
                  <a:moveTo>
                    <a:pt x="1181" y="373"/>
                  </a:moveTo>
                  <a:cubicBezTo>
                    <a:pt x="1315" y="373"/>
                    <a:pt x="1432" y="430"/>
                    <a:pt x="1500" y="547"/>
                  </a:cubicBezTo>
                  <a:cubicBezTo>
                    <a:pt x="1548" y="631"/>
                    <a:pt x="1560" y="738"/>
                    <a:pt x="1536" y="845"/>
                  </a:cubicBezTo>
                  <a:cubicBezTo>
                    <a:pt x="1488" y="964"/>
                    <a:pt x="1405" y="1071"/>
                    <a:pt x="1262" y="1143"/>
                  </a:cubicBezTo>
                  <a:cubicBezTo>
                    <a:pt x="1119" y="1226"/>
                    <a:pt x="929" y="1286"/>
                    <a:pt x="750" y="1286"/>
                  </a:cubicBezTo>
                  <a:cubicBezTo>
                    <a:pt x="595" y="1286"/>
                    <a:pt x="476" y="1250"/>
                    <a:pt x="429" y="1190"/>
                  </a:cubicBezTo>
                  <a:cubicBezTo>
                    <a:pt x="393" y="1131"/>
                    <a:pt x="417" y="988"/>
                    <a:pt x="488" y="857"/>
                  </a:cubicBezTo>
                  <a:cubicBezTo>
                    <a:pt x="584" y="702"/>
                    <a:pt x="726" y="559"/>
                    <a:pt x="869" y="464"/>
                  </a:cubicBezTo>
                  <a:cubicBezTo>
                    <a:pt x="975" y="404"/>
                    <a:pt x="1083" y="373"/>
                    <a:pt x="1181" y="373"/>
                  </a:cubicBezTo>
                  <a:close/>
                  <a:moveTo>
                    <a:pt x="1161" y="0"/>
                  </a:moveTo>
                  <a:cubicBezTo>
                    <a:pt x="998" y="0"/>
                    <a:pt x="826" y="47"/>
                    <a:pt x="667" y="143"/>
                  </a:cubicBezTo>
                  <a:cubicBezTo>
                    <a:pt x="465" y="262"/>
                    <a:pt x="286" y="452"/>
                    <a:pt x="167" y="667"/>
                  </a:cubicBezTo>
                  <a:cubicBezTo>
                    <a:pt x="12" y="917"/>
                    <a:pt x="0" y="1167"/>
                    <a:pt x="107" y="1345"/>
                  </a:cubicBezTo>
                  <a:cubicBezTo>
                    <a:pt x="214" y="1524"/>
                    <a:pt x="429" y="1631"/>
                    <a:pt x="726" y="1631"/>
                  </a:cubicBezTo>
                  <a:cubicBezTo>
                    <a:pt x="965" y="1631"/>
                    <a:pt x="1238" y="1559"/>
                    <a:pt x="1429" y="1440"/>
                  </a:cubicBezTo>
                  <a:cubicBezTo>
                    <a:pt x="1643" y="1321"/>
                    <a:pt x="1786" y="1143"/>
                    <a:pt x="1858" y="952"/>
                  </a:cubicBezTo>
                  <a:cubicBezTo>
                    <a:pt x="1941" y="750"/>
                    <a:pt x="1917" y="536"/>
                    <a:pt x="1798" y="357"/>
                  </a:cubicBezTo>
                  <a:cubicBezTo>
                    <a:pt x="1666" y="122"/>
                    <a:pt x="1425" y="0"/>
                    <a:pt x="116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61"/>
            <p:cNvSpPr/>
            <p:nvPr/>
          </p:nvSpPr>
          <p:spPr>
            <a:xfrm>
              <a:off x="3227735" y="4370904"/>
              <a:ext cx="142961" cy="109809"/>
            </a:xfrm>
            <a:custGeom>
              <a:rect b="b" l="l" r="r" t="t"/>
              <a:pathLst>
                <a:path extrusionOk="0" h="3458" w="4502">
                  <a:moveTo>
                    <a:pt x="2067" y="1"/>
                  </a:moveTo>
                  <a:cubicBezTo>
                    <a:pt x="1808" y="1"/>
                    <a:pt x="1548" y="43"/>
                    <a:pt x="1298" y="124"/>
                  </a:cubicBezTo>
                  <a:cubicBezTo>
                    <a:pt x="763" y="303"/>
                    <a:pt x="358" y="660"/>
                    <a:pt x="179" y="1089"/>
                  </a:cubicBezTo>
                  <a:cubicBezTo>
                    <a:pt x="1" y="1517"/>
                    <a:pt x="96" y="1934"/>
                    <a:pt x="465" y="2291"/>
                  </a:cubicBezTo>
                  <a:cubicBezTo>
                    <a:pt x="739" y="2565"/>
                    <a:pt x="1168" y="2803"/>
                    <a:pt x="1810" y="3065"/>
                  </a:cubicBezTo>
                  <a:cubicBezTo>
                    <a:pt x="2441" y="3339"/>
                    <a:pt x="2918" y="3458"/>
                    <a:pt x="3299" y="3458"/>
                  </a:cubicBezTo>
                  <a:cubicBezTo>
                    <a:pt x="3799" y="3458"/>
                    <a:pt x="4156" y="3232"/>
                    <a:pt x="4335" y="2803"/>
                  </a:cubicBezTo>
                  <a:cubicBezTo>
                    <a:pt x="4501" y="2434"/>
                    <a:pt x="4501" y="1982"/>
                    <a:pt x="4335" y="1565"/>
                  </a:cubicBezTo>
                  <a:cubicBezTo>
                    <a:pt x="4316" y="1498"/>
                    <a:pt x="4244" y="1447"/>
                    <a:pt x="4167" y="1447"/>
                  </a:cubicBezTo>
                  <a:cubicBezTo>
                    <a:pt x="4147" y="1447"/>
                    <a:pt x="4128" y="1450"/>
                    <a:pt x="4108" y="1458"/>
                  </a:cubicBezTo>
                  <a:cubicBezTo>
                    <a:pt x="4025" y="1493"/>
                    <a:pt x="3965" y="1589"/>
                    <a:pt x="4013" y="1684"/>
                  </a:cubicBezTo>
                  <a:cubicBezTo>
                    <a:pt x="4120" y="2029"/>
                    <a:pt x="4144" y="2374"/>
                    <a:pt x="4025" y="2648"/>
                  </a:cubicBezTo>
                  <a:cubicBezTo>
                    <a:pt x="3927" y="2880"/>
                    <a:pt x="3758" y="3083"/>
                    <a:pt x="3320" y="3083"/>
                  </a:cubicBezTo>
                  <a:cubicBezTo>
                    <a:pt x="3016" y="3083"/>
                    <a:pt x="2583" y="2985"/>
                    <a:pt x="1953" y="2732"/>
                  </a:cubicBezTo>
                  <a:cubicBezTo>
                    <a:pt x="1358" y="2482"/>
                    <a:pt x="977" y="2267"/>
                    <a:pt x="739" y="2029"/>
                  </a:cubicBezTo>
                  <a:cubicBezTo>
                    <a:pt x="477" y="1767"/>
                    <a:pt x="406" y="1517"/>
                    <a:pt x="525" y="1220"/>
                  </a:cubicBezTo>
                  <a:cubicBezTo>
                    <a:pt x="656" y="886"/>
                    <a:pt x="989" y="612"/>
                    <a:pt x="1418" y="458"/>
                  </a:cubicBezTo>
                  <a:cubicBezTo>
                    <a:pt x="1628" y="393"/>
                    <a:pt x="1846" y="360"/>
                    <a:pt x="2065" y="360"/>
                  </a:cubicBezTo>
                  <a:cubicBezTo>
                    <a:pt x="2328" y="360"/>
                    <a:pt x="2593" y="408"/>
                    <a:pt x="2846" y="505"/>
                  </a:cubicBezTo>
                  <a:cubicBezTo>
                    <a:pt x="3156" y="636"/>
                    <a:pt x="3442" y="839"/>
                    <a:pt x="3656" y="1101"/>
                  </a:cubicBezTo>
                  <a:cubicBezTo>
                    <a:pt x="3692" y="1144"/>
                    <a:pt x="3751" y="1170"/>
                    <a:pt x="3807" y="1170"/>
                  </a:cubicBezTo>
                  <a:cubicBezTo>
                    <a:pt x="3843" y="1170"/>
                    <a:pt x="3878" y="1159"/>
                    <a:pt x="3906" y="1136"/>
                  </a:cubicBezTo>
                  <a:cubicBezTo>
                    <a:pt x="3977" y="1077"/>
                    <a:pt x="3989" y="958"/>
                    <a:pt x="3930" y="874"/>
                  </a:cubicBezTo>
                  <a:cubicBezTo>
                    <a:pt x="3680" y="577"/>
                    <a:pt x="3358" y="339"/>
                    <a:pt x="2977" y="184"/>
                  </a:cubicBezTo>
                  <a:cubicBezTo>
                    <a:pt x="2686" y="61"/>
                    <a:pt x="2376" y="1"/>
                    <a:pt x="206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4" name="Google Shape;784;p61"/>
          <p:cNvGrpSpPr/>
          <p:nvPr/>
        </p:nvGrpSpPr>
        <p:grpSpPr>
          <a:xfrm>
            <a:off x="7314642" y="2860402"/>
            <a:ext cx="199316" cy="291108"/>
            <a:chOff x="3662144" y="4135505"/>
            <a:chExt cx="232955" cy="340318"/>
          </a:xfrm>
        </p:grpSpPr>
        <p:sp>
          <p:nvSpPr>
            <p:cNvPr id="785" name="Google Shape;785;p61"/>
            <p:cNvSpPr/>
            <p:nvPr/>
          </p:nvSpPr>
          <p:spPr>
            <a:xfrm>
              <a:off x="3662144" y="4135505"/>
              <a:ext cx="163761" cy="340318"/>
            </a:xfrm>
            <a:custGeom>
              <a:rect b="b" l="l" r="r" t="t"/>
              <a:pathLst>
                <a:path extrusionOk="0" h="10717" w="5157">
                  <a:moveTo>
                    <a:pt x="2573" y="1"/>
                  </a:moveTo>
                  <a:cubicBezTo>
                    <a:pt x="1715" y="1"/>
                    <a:pt x="1013" y="703"/>
                    <a:pt x="1013" y="1572"/>
                  </a:cubicBezTo>
                  <a:lnTo>
                    <a:pt x="1013" y="6097"/>
                  </a:lnTo>
                  <a:cubicBezTo>
                    <a:pt x="370" y="6585"/>
                    <a:pt x="1" y="7347"/>
                    <a:pt x="1" y="8144"/>
                  </a:cubicBezTo>
                  <a:cubicBezTo>
                    <a:pt x="1" y="9561"/>
                    <a:pt x="1156" y="10716"/>
                    <a:pt x="2573" y="10716"/>
                  </a:cubicBezTo>
                  <a:cubicBezTo>
                    <a:pt x="3990" y="10716"/>
                    <a:pt x="5144" y="9561"/>
                    <a:pt x="5144" y="8144"/>
                  </a:cubicBezTo>
                  <a:cubicBezTo>
                    <a:pt x="5156" y="7323"/>
                    <a:pt x="4775" y="6573"/>
                    <a:pt x="4144" y="6073"/>
                  </a:cubicBezTo>
                  <a:lnTo>
                    <a:pt x="4144" y="3322"/>
                  </a:lnTo>
                  <a:cubicBezTo>
                    <a:pt x="4144" y="3239"/>
                    <a:pt x="4061" y="3156"/>
                    <a:pt x="3978" y="3156"/>
                  </a:cubicBezTo>
                  <a:cubicBezTo>
                    <a:pt x="3882" y="3156"/>
                    <a:pt x="3811" y="3239"/>
                    <a:pt x="3811" y="3322"/>
                  </a:cubicBezTo>
                  <a:lnTo>
                    <a:pt x="3811" y="6168"/>
                  </a:lnTo>
                  <a:cubicBezTo>
                    <a:pt x="3811" y="6216"/>
                    <a:pt x="3847" y="6275"/>
                    <a:pt x="3871" y="6299"/>
                  </a:cubicBezTo>
                  <a:cubicBezTo>
                    <a:pt x="4466" y="6716"/>
                    <a:pt x="4823" y="7418"/>
                    <a:pt x="4823" y="8133"/>
                  </a:cubicBezTo>
                  <a:cubicBezTo>
                    <a:pt x="4823" y="9359"/>
                    <a:pt x="3811" y="10383"/>
                    <a:pt x="2573" y="10383"/>
                  </a:cubicBezTo>
                  <a:cubicBezTo>
                    <a:pt x="1346" y="10383"/>
                    <a:pt x="322" y="9371"/>
                    <a:pt x="322" y="8133"/>
                  </a:cubicBezTo>
                  <a:cubicBezTo>
                    <a:pt x="322" y="7406"/>
                    <a:pt x="680" y="6716"/>
                    <a:pt x="1275" y="6299"/>
                  </a:cubicBezTo>
                  <a:cubicBezTo>
                    <a:pt x="1323" y="6275"/>
                    <a:pt x="1334" y="6228"/>
                    <a:pt x="1334" y="6168"/>
                  </a:cubicBezTo>
                  <a:lnTo>
                    <a:pt x="1334" y="1572"/>
                  </a:lnTo>
                  <a:cubicBezTo>
                    <a:pt x="1334" y="882"/>
                    <a:pt x="1894" y="334"/>
                    <a:pt x="2573" y="334"/>
                  </a:cubicBezTo>
                  <a:cubicBezTo>
                    <a:pt x="3263" y="334"/>
                    <a:pt x="3811" y="882"/>
                    <a:pt x="3811" y="1572"/>
                  </a:cubicBezTo>
                  <a:lnTo>
                    <a:pt x="3811" y="2703"/>
                  </a:lnTo>
                  <a:cubicBezTo>
                    <a:pt x="3811" y="2787"/>
                    <a:pt x="3882" y="2858"/>
                    <a:pt x="3978" y="2858"/>
                  </a:cubicBezTo>
                  <a:cubicBezTo>
                    <a:pt x="4061" y="2858"/>
                    <a:pt x="4132" y="2787"/>
                    <a:pt x="4132" y="2703"/>
                  </a:cubicBezTo>
                  <a:lnTo>
                    <a:pt x="4132" y="1572"/>
                  </a:lnTo>
                  <a:cubicBezTo>
                    <a:pt x="4132" y="703"/>
                    <a:pt x="3442" y="1"/>
                    <a:pt x="257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61"/>
            <p:cNvSpPr/>
            <p:nvPr/>
          </p:nvSpPr>
          <p:spPr>
            <a:xfrm>
              <a:off x="3689771" y="4162719"/>
              <a:ext cx="109650" cy="285859"/>
            </a:xfrm>
            <a:custGeom>
              <a:rect b="b" l="l" r="r" t="t"/>
              <a:pathLst>
                <a:path extrusionOk="0" h="9002" w="3453">
                  <a:moveTo>
                    <a:pt x="1727" y="310"/>
                  </a:moveTo>
                  <a:cubicBezTo>
                    <a:pt x="1941" y="310"/>
                    <a:pt x="2108" y="489"/>
                    <a:pt x="2108" y="691"/>
                  </a:cubicBezTo>
                  <a:lnTo>
                    <a:pt x="2108" y="1156"/>
                  </a:lnTo>
                  <a:lnTo>
                    <a:pt x="1322" y="1156"/>
                  </a:lnTo>
                  <a:lnTo>
                    <a:pt x="1322" y="691"/>
                  </a:lnTo>
                  <a:cubicBezTo>
                    <a:pt x="1322" y="489"/>
                    <a:pt x="1500" y="310"/>
                    <a:pt x="1727" y="310"/>
                  </a:cubicBezTo>
                  <a:close/>
                  <a:moveTo>
                    <a:pt x="2108" y="1489"/>
                  </a:moveTo>
                  <a:lnTo>
                    <a:pt x="2108" y="2382"/>
                  </a:lnTo>
                  <a:lnTo>
                    <a:pt x="1322" y="2382"/>
                  </a:lnTo>
                  <a:lnTo>
                    <a:pt x="1322" y="1489"/>
                  </a:lnTo>
                  <a:close/>
                  <a:moveTo>
                    <a:pt x="2108" y="2704"/>
                  </a:moveTo>
                  <a:lnTo>
                    <a:pt x="2108" y="3596"/>
                  </a:lnTo>
                  <a:lnTo>
                    <a:pt x="1322" y="3596"/>
                  </a:lnTo>
                  <a:lnTo>
                    <a:pt x="1322" y="2704"/>
                  </a:lnTo>
                  <a:close/>
                  <a:moveTo>
                    <a:pt x="2108" y="3906"/>
                  </a:moveTo>
                  <a:lnTo>
                    <a:pt x="2108" y="4799"/>
                  </a:lnTo>
                  <a:lnTo>
                    <a:pt x="1322" y="4799"/>
                  </a:lnTo>
                  <a:lnTo>
                    <a:pt x="1322" y="3906"/>
                  </a:lnTo>
                  <a:close/>
                  <a:moveTo>
                    <a:pt x="1727" y="1"/>
                  </a:moveTo>
                  <a:cubicBezTo>
                    <a:pt x="1334" y="1"/>
                    <a:pt x="1012" y="310"/>
                    <a:pt x="1012" y="715"/>
                  </a:cubicBezTo>
                  <a:lnTo>
                    <a:pt x="1012" y="5668"/>
                  </a:lnTo>
                  <a:lnTo>
                    <a:pt x="726" y="5871"/>
                  </a:lnTo>
                  <a:cubicBezTo>
                    <a:pt x="262" y="6204"/>
                    <a:pt x="0" y="6728"/>
                    <a:pt x="0" y="7276"/>
                  </a:cubicBezTo>
                  <a:cubicBezTo>
                    <a:pt x="0" y="7609"/>
                    <a:pt x="95" y="7954"/>
                    <a:pt x="298" y="8240"/>
                  </a:cubicBezTo>
                  <a:cubicBezTo>
                    <a:pt x="321" y="8286"/>
                    <a:pt x="374" y="8312"/>
                    <a:pt x="427" y="8312"/>
                  </a:cubicBezTo>
                  <a:cubicBezTo>
                    <a:pt x="457" y="8312"/>
                    <a:pt x="487" y="8304"/>
                    <a:pt x="512" y="8288"/>
                  </a:cubicBezTo>
                  <a:cubicBezTo>
                    <a:pt x="595" y="8240"/>
                    <a:pt x="607" y="8133"/>
                    <a:pt x="560" y="8061"/>
                  </a:cubicBezTo>
                  <a:cubicBezTo>
                    <a:pt x="393" y="7823"/>
                    <a:pt x="322" y="7549"/>
                    <a:pt x="322" y="7276"/>
                  </a:cubicBezTo>
                  <a:cubicBezTo>
                    <a:pt x="322" y="6811"/>
                    <a:pt x="548" y="6394"/>
                    <a:pt x="917" y="6121"/>
                  </a:cubicBezTo>
                  <a:lnTo>
                    <a:pt x="1274" y="5871"/>
                  </a:lnTo>
                  <a:cubicBezTo>
                    <a:pt x="1322" y="5847"/>
                    <a:pt x="1334" y="5799"/>
                    <a:pt x="1334" y="5740"/>
                  </a:cubicBezTo>
                  <a:lnTo>
                    <a:pt x="1334" y="5132"/>
                  </a:lnTo>
                  <a:lnTo>
                    <a:pt x="2119" y="5132"/>
                  </a:lnTo>
                  <a:lnTo>
                    <a:pt x="2119" y="5740"/>
                  </a:lnTo>
                  <a:cubicBezTo>
                    <a:pt x="2119" y="5787"/>
                    <a:pt x="2155" y="5847"/>
                    <a:pt x="2179" y="5871"/>
                  </a:cubicBezTo>
                  <a:lnTo>
                    <a:pt x="2536" y="6121"/>
                  </a:lnTo>
                  <a:cubicBezTo>
                    <a:pt x="2917" y="6394"/>
                    <a:pt x="3131" y="6823"/>
                    <a:pt x="3131" y="7276"/>
                  </a:cubicBezTo>
                  <a:cubicBezTo>
                    <a:pt x="3120" y="8049"/>
                    <a:pt x="2500" y="8669"/>
                    <a:pt x="1727" y="8669"/>
                  </a:cubicBezTo>
                  <a:cubicBezTo>
                    <a:pt x="1441" y="8669"/>
                    <a:pt x="1155" y="8585"/>
                    <a:pt x="917" y="8419"/>
                  </a:cubicBezTo>
                  <a:cubicBezTo>
                    <a:pt x="892" y="8402"/>
                    <a:pt x="863" y="8394"/>
                    <a:pt x="835" y="8394"/>
                  </a:cubicBezTo>
                  <a:cubicBezTo>
                    <a:pt x="782" y="8394"/>
                    <a:pt x="729" y="8420"/>
                    <a:pt x="691" y="8466"/>
                  </a:cubicBezTo>
                  <a:cubicBezTo>
                    <a:pt x="655" y="8538"/>
                    <a:pt x="667" y="8633"/>
                    <a:pt x="738" y="8692"/>
                  </a:cubicBezTo>
                  <a:cubicBezTo>
                    <a:pt x="1036" y="8895"/>
                    <a:pt x="1369" y="9002"/>
                    <a:pt x="1727" y="9002"/>
                  </a:cubicBezTo>
                  <a:cubicBezTo>
                    <a:pt x="2679" y="9002"/>
                    <a:pt x="3453" y="8228"/>
                    <a:pt x="3453" y="7276"/>
                  </a:cubicBezTo>
                  <a:cubicBezTo>
                    <a:pt x="3453" y="6716"/>
                    <a:pt x="3179" y="6192"/>
                    <a:pt x="2715" y="5871"/>
                  </a:cubicBezTo>
                  <a:lnTo>
                    <a:pt x="2441" y="5668"/>
                  </a:lnTo>
                  <a:lnTo>
                    <a:pt x="2441" y="715"/>
                  </a:lnTo>
                  <a:cubicBezTo>
                    <a:pt x="2441" y="322"/>
                    <a:pt x="2119" y="1"/>
                    <a:pt x="172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61"/>
            <p:cNvSpPr/>
            <p:nvPr/>
          </p:nvSpPr>
          <p:spPr>
            <a:xfrm>
              <a:off x="3838352" y="4182375"/>
              <a:ext cx="56746" cy="94947"/>
            </a:xfrm>
            <a:custGeom>
              <a:rect b="b" l="l" r="r" t="t"/>
              <a:pathLst>
                <a:path extrusionOk="0" h="2990" w="1787">
                  <a:moveTo>
                    <a:pt x="881" y="1"/>
                  </a:moveTo>
                  <a:cubicBezTo>
                    <a:pt x="334" y="1"/>
                    <a:pt x="0" y="334"/>
                    <a:pt x="0" y="894"/>
                  </a:cubicBezTo>
                  <a:lnTo>
                    <a:pt x="0" y="2096"/>
                  </a:lnTo>
                  <a:cubicBezTo>
                    <a:pt x="0" y="2394"/>
                    <a:pt x="96" y="2632"/>
                    <a:pt x="262" y="2787"/>
                  </a:cubicBezTo>
                  <a:cubicBezTo>
                    <a:pt x="405" y="2918"/>
                    <a:pt x="619" y="2989"/>
                    <a:pt x="869" y="2989"/>
                  </a:cubicBezTo>
                  <a:cubicBezTo>
                    <a:pt x="1393" y="2989"/>
                    <a:pt x="1751" y="2692"/>
                    <a:pt x="1751" y="2263"/>
                  </a:cubicBezTo>
                  <a:cubicBezTo>
                    <a:pt x="1786" y="2120"/>
                    <a:pt x="1715" y="2073"/>
                    <a:pt x="1596" y="2073"/>
                  </a:cubicBezTo>
                  <a:cubicBezTo>
                    <a:pt x="1489" y="2073"/>
                    <a:pt x="1417" y="2120"/>
                    <a:pt x="1417" y="2192"/>
                  </a:cubicBezTo>
                  <a:cubicBezTo>
                    <a:pt x="1393" y="2382"/>
                    <a:pt x="1358" y="2668"/>
                    <a:pt x="917" y="2668"/>
                  </a:cubicBezTo>
                  <a:cubicBezTo>
                    <a:pt x="560" y="2668"/>
                    <a:pt x="381" y="2489"/>
                    <a:pt x="381" y="2096"/>
                  </a:cubicBezTo>
                  <a:lnTo>
                    <a:pt x="381" y="894"/>
                  </a:lnTo>
                  <a:cubicBezTo>
                    <a:pt x="381" y="525"/>
                    <a:pt x="560" y="334"/>
                    <a:pt x="893" y="334"/>
                  </a:cubicBezTo>
                  <a:cubicBezTo>
                    <a:pt x="1298" y="334"/>
                    <a:pt x="1405" y="584"/>
                    <a:pt x="1405" y="775"/>
                  </a:cubicBezTo>
                  <a:cubicBezTo>
                    <a:pt x="1405" y="846"/>
                    <a:pt x="1477" y="906"/>
                    <a:pt x="1584" y="906"/>
                  </a:cubicBezTo>
                  <a:cubicBezTo>
                    <a:pt x="1703" y="906"/>
                    <a:pt x="1762" y="882"/>
                    <a:pt x="1762" y="715"/>
                  </a:cubicBezTo>
                  <a:cubicBezTo>
                    <a:pt x="1762" y="299"/>
                    <a:pt x="1405" y="1"/>
                    <a:pt x="88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61"/>
            <p:cNvSpPr/>
            <p:nvPr/>
          </p:nvSpPr>
          <p:spPr>
            <a:xfrm>
              <a:off x="3813012" y="4151763"/>
              <a:ext cx="32930" cy="32930"/>
            </a:xfrm>
            <a:custGeom>
              <a:rect b="b" l="l" r="r" t="t"/>
              <a:pathLst>
                <a:path extrusionOk="0" h="1037" w="1037">
                  <a:moveTo>
                    <a:pt x="536" y="310"/>
                  </a:moveTo>
                  <a:cubicBezTo>
                    <a:pt x="644" y="310"/>
                    <a:pt x="739" y="405"/>
                    <a:pt x="739" y="524"/>
                  </a:cubicBezTo>
                  <a:cubicBezTo>
                    <a:pt x="727" y="620"/>
                    <a:pt x="644" y="727"/>
                    <a:pt x="536" y="727"/>
                  </a:cubicBezTo>
                  <a:cubicBezTo>
                    <a:pt x="429" y="727"/>
                    <a:pt x="322" y="643"/>
                    <a:pt x="322" y="524"/>
                  </a:cubicBezTo>
                  <a:cubicBezTo>
                    <a:pt x="322" y="417"/>
                    <a:pt x="417" y="310"/>
                    <a:pt x="536" y="310"/>
                  </a:cubicBezTo>
                  <a:close/>
                  <a:moveTo>
                    <a:pt x="524" y="1"/>
                  </a:moveTo>
                  <a:cubicBezTo>
                    <a:pt x="239" y="1"/>
                    <a:pt x="1" y="239"/>
                    <a:pt x="1" y="524"/>
                  </a:cubicBezTo>
                  <a:cubicBezTo>
                    <a:pt x="1" y="798"/>
                    <a:pt x="239" y="1036"/>
                    <a:pt x="524" y="1036"/>
                  </a:cubicBezTo>
                  <a:cubicBezTo>
                    <a:pt x="822" y="1036"/>
                    <a:pt x="1036" y="798"/>
                    <a:pt x="1036" y="524"/>
                  </a:cubicBezTo>
                  <a:cubicBezTo>
                    <a:pt x="1036" y="239"/>
                    <a:pt x="798" y="1"/>
                    <a:pt x="52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9" name="Google Shape;789;p61"/>
          <p:cNvGrpSpPr/>
          <p:nvPr/>
        </p:nvGrpSpPr>
        <p:grpSpPr>
          <a:xfrm>
            <a:off x="3774398" y="3743047"/>
            <a:ext cx="260939" cy="279579"/>
            <a:chOff x="4149138" y="4121151"/>
            <a:chExt cx="344065" cy="368644"/>
          </a:xfrm>
        </p:grpSpPr>
        <p:sp>
          <p:nvSpPr>
            <p:cNvPr id="790" name="Google Shape;790;p61"/>
            <p:cNvSpPr/>
            <p:nvPr/>
          </p:nvSpPr>
          <p:spPr>
            <a:xfrm>
              <a:off x="4205853" y="4182724"/>
              <a:ext cx="225746" cy="307071"/>
            </a:xfrm>
            <a:custGeom>
              <a:rect b="b" l="l" r="r" t="t"/>
              <a:pathLst>
                <a:path extrusionOk="0" h="9670" w="7109">
                  <a:moveTo>
                    <a:pt x="3643" y="359"/>
                  </a:moveTo>
                  <a:cubicBezTo>
                    <a:pt x="4417" y="359"/>
                    <a:pt x="5132" y="645"/>
                    <a:pt x="5703" y="1157"/>
                  </a:cubicBezTo>
                  <a:cubicBezTo>
                    <a:pt x="6358" y="1752"/>
                    <a:pt x="6751" y="2597"/>
                    <a:pt x="6751" y="3478"/>
                  </a:cubicBezTo>
                  <a:cubicBezTo>
                    <a:pt x="6739" y="4074"/>
                    <a:pt x="6572" y="4669"/>
                    <a:pt x="6251" y="5157"/>
                  </a:cubicBezTo>
                  <a:cubicBezTo>
                    <a:pt x="5929" y="5645"/>
                    <a:pt x="5489" y="6038"/>
                    <a:pt x="4953" y="6288"/>
                  </a:cubicBezTo>
                  <a:cubicBezTo>
                    <a:pt x="4620" y="6431"/>
                    <a:pt x="4417" y="6776"/>
                    <a:pt x="4417" y="7146"/>
                  </a:cubicBezTo>
                  <a:lnTo>
                    <a:pt x="4417" y="7360"/>
                  </a:lnTo>
                  <a:lnTo>
                    <a:pt x="2834" y="7360"/>
                  </a:lnTo>
                  <a:lnTo>
                    <a:pt x="2834" y="7146"/>
                  </a:lnTo>
                  <a:cubicBezTo>
                    <a:pt x="2834" y="6776"/>
                    <a:pt x="2631" y="6455"/>
                    <a:pt x="2298" y="6288"/>
                  </a:cubicBezTo>
                  <a:cubicBezTo>
                    <a:pt x="1084" y="5705"/>
                    <a:pt x="381" y="4407"/>
                    <a:pt x="548" y="3074"/>
                  </a:cubicBezTo>
                  <a:cubicBezTo>
                    <a:pt x="726" y="1669"/>
                    <a:pt x="1869" y="526"/>
                    <a:pt x="3286" y="383"/>
                  </a:cubicBezTo>
                  <a:cubicBezTo>
                    <a:pt x="3405" y="359"/>
                    <a:pt x="3524" y="359"/>
                    <a:pt x="3643" y="359"/>
                  </a:cubicBezTo>
                  <a:close/>
                  <a:moveTo>
                    <a:pt x="4417" y="7729"/>
                  </a:moveTo>
                  <a:lnTo>
                    <a:pt x="4417" y="8324"/>
                  </a:lnTo>
                  <a:cubicBezTo>
                    <a:pt x="4417" y="8443"/>
                    <a:pt x="4322" y="8539"/>
                    <a:pt x="4203" y="8539"/>
                  </a:cubicBezTo>
                  <a:lnTo>
                    <a:pt x="3048" y="8539"/>
                  </a:lnTo>
                  <a:cubicBezTo>
                    <a:pt x="2929" y="8539"/>
                    <a:pt x="2834" y="8443"/>
                    <a:pt x="2834" y="8324"/>
                  </a:cubicBezTo>
                  <a:lnTo>
                    <a:pt x="2834" y="7729"/>
                  </a:lnTo>
                  <a:close/>
                  <a:moveTo>
                    <a:pt x="4024" y="8896"/>
                  </a:moveTo>
                  <a:lnTo>
                    <a:pt x="4024" y="9098"/>
                  </a:lnTo>
                  <a:cubicBezTo>
                    <a:pt x="4024" y="9217"/>
                    <a:pt x="3941" y="9313"/>
                    <a:pt x="3822" y="9313"/>
                  </a:cubicBezTo>
                  <a:lnTo>
                    <a:pt x="3429" y="9313"/>
                  </a:lnTo>
                  <a:cubicBezTo>
                    <a:pt x="3310" y="9313"/>
                    <a:pt x="3227" y="9217"/>
                    <a:pt x="3227" y="9098"/>
                  </a:cubicBezTo>
                  <a:lnTo>
                    <a:pt x="3227" y="8896"/>
                  </a:lnTo>
                  <a:close/>
                  <a:moveTo>
                    <a:pt x="3658" y="1"/>
                  </a:moveTo>
                  <a:cubicBezTo>
                    <a:pt x="3519" y="1"/>
                    <a:pt x="3379" y="9"/>
                    <a:pt x="3239" y="26"/>
                  </a:cubicBezTo>
                  <a:cubicBezTo>
                    <a:pt x="1667" y="204"/>
                    <a:pt x="381" y="1466"/>
                    <a:pt x="191" y="3026"/>
                  </a:cubicBezTo>
                  <a:cubicBezTo>
                    <a:pt x="0" y="4526"/>
                    <a:pt x="786" y="5979"/>
                    <a:pt x="2155" y="6610"/>
                  </a:cubicBezTo>
                  <a:cubicBezTo>
                    <a:pt x="2358" y="6705"/>
                    <a:pt x="2477" y="6931"/>
                    <a:pt x="2477" y="7146"/>
                  </a:cubicBezTo>
                  <a:lnTo>
                    <a:pt x="2477" y="8324"/>
                  </a:lnTo>
                  <a:cubicBezTo>
                    <a:pt x="2477" y="8574"/>
                    <a:pt x="2643" y="8789"/>
                    <a:pt x="2870" y="8860"/>
                  </a:cubicBezTo>
                  <a:lnTo>
                    <a:pt x="2870" y="9098"/>
                  </a:lnTo>
                  <a:cubicBezTo>
                    <a:pt x="2870" y="9408"/>
                    <a:pt x="3120" y="9670"/>
                    <a:pt x="3429" y="9670"/>
                  </a:cubicBezTo>
                  <a:lnTo>
                    <a:pt x="3822" y="9670"/>
                  </a:lnTo>
                  <a:cubicBezTo>
                    <a:pt x="4132" y="9670"/>
                    <a:pt x="4382" y="9408"/>
                    <a:pt x="4382" y="9098"/>
                  </a:cubicBezTo>
                  <a:lnTo>
                    <a:pt x="4382" y="8860"/>
                  </a:lnTo>
                  <a:cubicBezTo>
                    <a:pt x="4608" y="8789"/>
                    <a:pt x="4775" y="8574"/>
                    <a:pt x="4775" y="8324"/>
                  </a:cubicBezTo>
                  <a:lnTo>
                    <a:pt x="4775" y="7146"/>
                  </a:lnTo>
                  <a:cubicBezTo>
                    <a:pt x="4775" y="6931"/>
                    <a:pt x="4906" y="6717"/>
                    <a:pt x="5096" y="6610"/>
                  </a:cubicBezTo>
                  <a:cubicBezTo>
                    <a:pt x="5691" y="6336"/>
                    <a:pt x="6191" y="5895"/>
                    <a:pt x="6549" y="5348"/>
                  </a:cubicBezTo>
                  <a:cubicBezTo>
                    <a:pt x="6906" y="4788"/>
                    <a:pt x="7096" y="4133"/>
                    <a:pt x="7096" y="3455"/>
                  </a:cubicBezTo>
                  <a:cubicBezTo>
                    <a:pt x="7108" y="2490"/>
                    <a:pt x="6680" y="1538"/>
                    <a:pt x="5953" y="883"/>
                  </a:cubicBezTo>
                  <a:cubicBezTo>
                    <a:pt x="5309" y="310"/>
                    <a:pt x="4506" y="1"/>
                    <a:pt x="365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61"/>
            <p:cNvSpPr/>
            <p:nvPr/>
          </p:nvSpPr>
          <p:spPr>
            <a:xfrm>
              <a:off x="4444777" y="4287484"/>
              <a:ext cx="48426" cy="11400"/>
            </a:xfrm>
            <a:custGeom>
              <a:rect b="b" l="l" r="r" t="t"/>
              <a:pathLst>
                <a:path extrusionOk="0" h="359" w="1525">
                  <a:moveTo>
                    <a:pt x="180" y="1"/>
                  </a:moveTo>
                  <a:cubicBezTo>
                    <a:pt x="72" y="1"/>
                    <a:pt x="1" y="72"/>
                    <a:pt x="1" y="179"/>
                  </a:cubicBezTo>
                  <a:cubicBezTo>
                    <a:pt x="1" y="275"/>
                    <a:pt x="72" y="358"/>
                    <a:pt x="180" y="358"/>
                  </a:cubicBezTo>
                  <a:lnTo>
                    <a:pt x="1346" y="358"/>
                  </a:lnTo>
                  <a:cubicBezTo>
                    <a:pt x="1442" y="358"/>
                    <a:pt x="1525" y="275"/>
                    <a:pt x="1525" y="179"/>
                  </a:cubicBezTo>
                  <a:cubicBezTo>
                    <a:pt x="1525" y="72"/>
                    <a:pt x="1430" y="1"/>
                    <a:pt x="134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61"/>
            <p:cNvSpPr/>
            <p:nvPr/>
          </p:nvSpPr>
          <p:spPr>
            <a:xfrm>
              <a:off x="4149138" y="4287484"/>
              <a:ext cx="48426" cy="11400"/>
            </a:xfrm>
            <a:custGeom>
              <a:rect b="b" l="l" r="r" t="t"/>
              <a:pathLst>
                <a:path extrusionOk="0" h="359" w="1525">
                  <a:moveTo>
                    <a:pt x="179" y="1"/>
                  </a:moveTo>
                  <a:cubicBezTo>
                    <a:pt x="72" y="1"/>
                    <a:pt x="0" y="72"/>
                    <a:pt x="0" y="179"/>
                  </a:cubicBezTo>
                  <a:cubicBezTo>
                    <a:pt x="0" y="275"/>
                    <a:pt x="72" y="358"/>
                    <a:pt x="179" y="358"/>
                  </a:cubicBezTo>
                  <a:lnTo>
                    <a:pt x="1334" y="358"/>
                  </a:lnTo>
                  <a:cubicBezTo>
                    <a:pt x="1441" y="358"/>
                    <a:pt x="1512" y="275"/>
                    <a:pt x="1512" y="179"/>
                  </a:cubicBezTo>
                  <a:cubicBezTo>
                    <a:pt x="1524" y="72"/>
                    <a:pt x="1441" y="1"/>
                    <a:pt x="13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61"/>
            <p:cNvSpPr/>
            <p:nvPr/>
          </p:nvSpPr>
          <p:spPr>
            <a:xfrm>
              <a:off x="4315471" y="4121151"/>
              <a:ext cx="11400" cy="48045"/>
            </a:xfrm>
            <a:custGeom>
              <a:rect b="b" l="l" r="r" t="t"/>
              <a:pathLst>
                <a:path extrusionOk="0" h="1513" w="359">
                  <a:moveTo>
                    <a:pt x="180" y="0"/>
                  </a:moveTo>
                  <a:cubicBezTo>
                    <a:pt x="72" y="0"/>
                    <a:pt x="1" y="72"/>
                    <a:pt x="1" y="179"/>
                  </a:cubicBezTo>
                  <a:lnTo>
                    <a:pt x="1" y="1334"/>
                  </a:lnTo>
                  <a:cubicBezTo>
                    <a:pt x="1" y="1441"/>
                    <a:pt x="72" y="1512"/>
                    <a:pt x="180" y="1512"/>
                  </a:cubicBezTo>
                  <a:cubicBezTo>
                    <a:pt x="275" y="1512"/>
                    <a:pt x="358" y="1441"/>
                    <a:pt x="358" y="1334"/>
                  </a:cubicBezTo>
                  <a:lnTo>
                    <a:pt x="358" y="179"/>
                  </a:lnTo>
                  <a:cubicBezTo>
                    <a:pt x="358" y="72"/>
                    <a:pt x="275" y="0"/>
                    <a:pt x="18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61"/>
            <p:cNvSpPr/>
            <p:nvPr/>
          </p:nvSpPr>
          <p:spPr>
            <a:xfrm>
              <a:off x="4378632" y="4159575"/>
              <a:ext cx="22705" cy="27754"/>
            </a:xfrm>
            <a:custGeom>
              <a:rect b="b" l="l" r="r" t="t"/>
              <a:pathLst>
                <a:path extrusionOk="0" h="874" w="715">
                  <a:moveTo>
                    <a:pt x="513" y="0"/>
                  </a:moveTo>
                  <a:cubicBezTo>
                    <a:pt x="451" y="0"/>
                    <a:pt x="387" y="27"/>
                    <a:pt x="346" y="76"/>
                  </a:cubicBezTo>
                  <a:lnTo>
                    <a:pt x="48" y="588"/>
                  </a:lnTo>
                  <a:cubicBezTo>
                    <a:pt x="0" y="671"/>
                    <a:pt x="24" y="778"/>
                    <a:pt x="107" y="838"/>
                  </a:cubicBezTo>
                  <a:cubicBezTo>
                    <a:pt x="131" y="850"/>
                    <a:pt x="167" y="874"/>
                    <a:pt x="191" y="874"/>
                  </a:cubicBezTo>
                  <a:cubicBezTo>
                    <a:pt x="250" y="874"/>
                    <a:pt x="310" y="838"/>
                    <a:pt x="358" y="778"/>
                  </a:cubicBezTo>
                  <a:lnTo>
                    <a:pt x="655" y="278"/>
                  </a:lnTo>
                  <a:cubicBezTo>
                    <a:pt x="715" y="171"/>
                    <a:pt x="691" y="64"/>
                    <a:pt x="596" y="16"/>
                  </a:cubicBezTo>
                  <a:cubicBezTo>
                    <a:pt x="570" y="5"/>
                    <a:pt x="542" y="0"/>
                    <a:pt x="51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61"/>
            <p:cNvSpPr/>
            <p:nvPr/>
          </p:nvSpPr>
          <p:spPr>
            <a:xfrm>
              <a:off x="4240243" y="4399103"/>
              <a:ext cx="22705" cy="27563"/>
            </a:xfrm>
            <a:custGeom>
              <a:rect b="b" l="l" r="r" t="t"/>
              <a:pathLst>
                <a:path extrusionOk="0" h="868" w="715">
                  <a:moveTo>
                    <a:pt x="507" y="0"/>
                  </a:moveTo>
                  <a:cubicBezTo>
                    <a:pt x="444" y="0"/>
                    <a:pt x="387" y="33"/>
                    <a:pt x="346" y="82"/>
                  </a:cubicBezTo>
                  <a:lnTo>
                    <a:pt x="48" y="594"/>
                  </a:lnTo>
                  <a:cubicBezTo>
                    <a:pt x="1" y="677"/>
                    <a:pt x="24" y="784"/>
                    <a:pt x="108" y="844"/>
                  </a:cubicBezTo>
                  <a:cubicBezTo>
                    <a:pt x="132" y="855"/>
                    <a:pt x="155" y="867"/>
                    <a:pt x="191" y="867"/>
                  </a:cubicBezTo>
                  <a:cubicBezTo>
                    <a:pt x="251" y="867"/>
                    <a:pt x="310" y="844"/>
                    <a:pt x="358" y="784"/>
                  </a:cubicBezTo>
                  <a:lnTo>
                    <a:pt x="655" y="272"/>
                  </a:lnTo>
                  <a:cubicBezTo>
                    <a:pt x="715" y="189"/>
                    <a:pt x="679" y="82"/>
                    <a:pt x="596" y="22"/>
                  </a:cubicBezTo>
                  <a:cubicBezTo>
                    <a:pt x="566" y="7"/>
                    <a:pt x="536" y="0"/>
                    <a:pt x="50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61"/>
            <p:cNvSpPr/>
            <p:nvPr/>
          </p:nvSpPr>
          <p:spPr>
            <a:xfrm>
              <a:off x="4240243" y="4159130"/>
              <a:ext cx="22705" cy="28198"/>
            </a:xfrm>
            <a:custGeom>
              <a:rect b="b" l="l" r="r" t="t"/>
              <a:pathLst>
                <a:path extrusionOk="0" h="888" w="715">
                  <a:moveTo>
                    <a:pt x="213" y="1"/>
                  </a:moveTo>
                  <a:cubicBezTo>
                    <a:pt x="181" y="1"/>
                    <a:pt x="148" y="10"/>
                    <a:pt x="120" y="30"/>
                  </a:cubicBezTo>
                  <a:cubicBezTo>
                    <a:pt x="24" y="78"/>
                    <a:pt x="1" y="197"/>
                    <a:pt x="60" y="292"/>
                  </a:cubicBezTo>
                  <a:lnTo>
                    <a:pt x="358" y="792"/>
                  </a:lnTo>
                  <a:cubicBezTo>
                    <a:pt x="382" y="852"/>
                    <a:pt x="441" y="888"/>
                    <a:pt x="525" y="888"/>
                  </a:cubicBezTo>
                  <a:cubicBezTo>
                    <a:pt x="548" y="888"/>
                    <a:pt x="584" y="864"/>
                    <a:pt x="608" y="852"/>
                  </a:cubicBezTo>
                  <a:cubicBezTo>
                    <a:pt x="679" y="792"/>
                    <a:pt x="715" y="685"/>
                    <a:pt x="667" y="602"/>
                  </a:cubicBezTo>
                  <a:lnTo>
                    <a:pt x="370" y="90"/>
                  </a:lnTo>
                  <a:cubicBezTo>
                    <a:pt x="338" y="35"/>
                    <a:pt x="276" y="1"/>
                    <a:pt x="21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61"/>
            <p:cNvSpPr/>
            <p:nvPr/>
          </p:nvSpPr>
          <p:spPr>
            <a:xfrm>
              <a:off x="4378632" y="4399230"/>
              <a:ext cx="22705" cy="28198"/>
            </a:xfrm>
            <a:custGeom>
              <a:rect b="b" l="l" r="r" t="t"/>
              <a:pathLst>
                <a:path extrusionOk="0" h="888" w="715">
                  <a:moveTo>
                    <a:pt x="221" y="0"/>
                  </a:moveTo>
                  <a:cubicBezTo>
                    <a:pt x="187" y="0"/>
                    <a:pt x="152" y="10"/>
                    <a:pt x="119" y="30"/>
                  </a:cubicBezTo>
                  <a:cubicBezTo>
                    <a:pt x="24" y="78"/>
                    <a:pt x="0" y="197"/>
                    <a:pt x="60" y="292"/>
                  </a:cubicBezTo>
                  <a:lnTo>
                    <a:pt x="358" y="792"/>
                  </a:lnTo>
                  <a:cubicBezTo>
                    <a:pt x="393" y="851"/>
                    <a:pt x="453" y="887"/>
                    <a:pt x="524" y="887"/>
                  </a:cubicBezTo>
                  <a:cubicBezTo>
                    <a:pt x="548" y="887"/>
                    <a:pt x="584" y="863"/>
                    <a:pt x="608" y="851"/>
                  </a:cubicBezTo>
                  <a:cubicBezTo>
                    <a:pt x="691" y="792"/>
                    <a:pt x="715" y="673"/>
                    <a:pt x="667" y="601"/>
                  </a:cubicBezTo>
                  <a:lnTo>
                    <a:pt x="369" y="89"/>
                  </a:lnTo>
                  <a:cubicBezTo>
                    <a:pt x="346" y="35"/>
                    <a:pt x="286" y="0"/>
                    <a:pt x="22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61"/>
            <p:cNvSpPr/>
            <p:nvPr/>
          </p:nvSpPr>
          <p:spPr>
            <a:xfrm>
              <a:off x="4426264" y="4351851"/>
              <a:ext cx="29532" cy="21117"/>
            </a:xfrm>
            <a:custGeom>
              <a:rect b="b" l="l" r="r" t="t"/>
              <a:pathLst>
                <a:path extrusionOk="0" h="665" w="930">
                  <a:moveTo>
                    <a:pt x="215" y="0"/>
                  </a:moveTo>
                  <a:cubicBezTo>
                    <a:pt x="152" y="0"/>
                    <a:pt x="89" y="32"/>
                    <a:pt x="48" y="81"/>
                  </a:cubicBezTo>
                  <a:cubicBezTo>
                    <a:pt x="1" y="177"/>
                    <a:pt x="36" y="272"/>
                    <a:pt x="108" y="331"/>
                  </a:cubicBezTo>
                  <a:lnTo>
                    <a:pt x="608" y="629"/>
                  </a:lnTo>
                  <a:cubicBezTo>
                    <a:pt x="643" y="653"/>
                    <a:pt x="667" y="665"/>
                    <a:pt x="703" y="665"/>
                  </a:cubicBezTo>
                  <a:cubicBezTo>
                    <a:pt x="763" y="665"/>
                    <a:pt x="822" y="629"/>
                    <a:pt x="870" y="569"/>
                  </a:cubicBezTo>
                  <a:cubicBezTo>
                    <a:pt x="929" y="486"/>
                    <a:pt x="893" y="367"/>
                    <a:pt x="810" y="319"/>
                  </a:cubicBezTo>
                  <a:lnTo>
                    <a:pt x="298" y="22"/>
                  </a:lnTo>
                  <a:cubicBezTo>
                    <a:pt x="272" y="7"/>
                    <a:pt x="244" y="0"/>
                    <a:pt x="21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61"/>
            <p:cNvSpPr/>
            <p:nvPr/>
          </p:nvSpPr>
          <p:spPr>
            <a:xfrm>
              <a:off x="4186196" y="4213463"/>
              <a:ext cx="29500" cy="21117"/>
            </a:xfrm>
            <a:custGeom>
              <a:rect b="b" l="l" r="r" t="t"/>
              <a:pathLst>
                <a:path extrusionOk="0" h="665" w="929">
                  <a:moveTo>
                    <a:pt x="214" y="0"/>
                  </a:moveTo>
                  <a:cubicBezTo>
                    <a:pt x="152" y="0"/>
                    <a:pt x="89" y="33"/>
                    <a:pt x="48" y="82"/>
                  </a:cubicBezTo>
                  <a:cubicBezTo>
                    <a:pt x="0" y="165"/>
                    <a:pt x="36" y="272"/>
                    <a:pt x="107" y="332"/>
                  </a:cubicBezTo>
                  <a:lnTo>
                    <a:pt x="619" y="629"/>
                  </a:lnTo>
                  <a:cubicBezTo>
                    <a:pt x="643" y="641"/>
                    <a:pt x="667" y="665"/>
                    <a:pt x="703" y="665"/>
                  </a:cubicBezTo>
                  <a:cubicBezTo>
                    <a:pt x="762" y="665"/>
                    <a:pt x="822" y="629"/>
                    <a:pt x="869" y="570"/>
                  </a:cubicBezTo>
                  <a:cubicBezTo>
                    <a:pt x="929" y="463"/>
                    <a:pt x="893" y="367"/>
                    <a:pt x="810" y="320"/>
                  </a:cubicBezTo>
                  <a:lnTo>
                    <a:pt x="298" y="22"/>
                  </a:lnTo>
                  <a:cubicBezTo>
                    <a:pt x="272" y="7"/>
                    <a:pt x="243" y="0"/>
                    <a:pt x="21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61"/>
            <p:cNvSpPr/>
            <p:nvPr/>
          </p:nvSpPr>
          <p:spPr>
            <a:xfrm>
              <a:off x="4425883" y="4213590"/>
              <a:ext cx="29913" cy="21371"/>
            </a:xfrm>
            <a:custGeom>
              <a:rect b="b" l="l" r="r" t="t"/>
              <a:pathLst>
                <a:path extrusionOk="0" h="673" w="942">
                  <a:moveTo>
                    <a:pt x="725" y="0"/>
                  </a:moveTo>
                  <a:cubicBezTo>
                    <a:pt x="693" y="0"/>
                    <a:pt x="660" y="10"/>
                    <a:pt x="632" y="30"/>
                  </a:cubicBezTo>
                  <a:lnTo>
                    <a:pt x="120" y="328"/>
                  </a:lnTo>
                  <a:cubicBezTo>
                    <a:pt x="36" y="375"/>
                    <a:pt x="1" y="494"/>
                    <a:pt x="60" y="578"/>
                  </a:cubicBezTo>
                  <a:cubicBezTo>
                    <a:pt x="96" y="637"/>
                    <a:pt x="155" y="673"/>
                    <a:pt x="227" y="673"/>
                  </a:cubicBezTo>
                  <a:cubicBezTo>
                    <a:pt x="251" y="673"/>
                    <a:pt x="286" y="661"/>
                    <a:pt x="310" y="637"/>
                  </a:cubicBezTo>
                  <a:lnTo>
                    <a:pt x="822" y="340"/>
                  </a:lnTo>
                  <a:cubicBezTo>
                    <a:pt x="905" y="280"/>
                    <a:pt x="941" y="161"/>
                    <a:pt x="882" y="89"/>
                  </a:cubicBezTo>
                  <a:cubicBezTo>
                    <a:pt x="850" y="35"/>
                    <a:pt x="788" y="0"/>
                    <a:pt x="72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61"/>
            <p:cNvSpPr/>
            <p:nvPr/>
          </p:nvSpPr>
          <p:spPr>
            <a:xfrm>
              <a:off x="4186196" y="4351978"/>
              <a:ext cx="29500" cy="21371"/>
            </a:xfrm>
            <a:custGeom>
              <a:rect b="b" l="l" r="r" t="t"/>
              <a:pathLst>
                <a:path extrusionOk="0" h="673" w="929">
                  <a:moveTo>
                    <a:pt x="725" y="0"/>
                  </a:moveTo>
                  <a:cubicBezTo>
                    <a:pt x="692" y="0"/>
                    <a:pt x="660" y="9"/>
                    <a:pt x="631" y="30"/>
                  </a:cubicBezTo>
                  <a:lnTo>
                    <a:pt x="119" y="327"/>
                  </a:lnTo>
                  <a:cubicBezTo>
                    <a:pt x="36" y="375"/>
                    <a:pt x="0" y="494"/>
                    <a:pt x="60" y="589"/>
                  </a:cubicBezTo>
                  <a:cubicBezTo>
                    <a:pt x="95" y="649"/>
                    <a:pt x="155" y="673"/>
                    <a:pt x="226" y="673"/>
                  </a:cubicBezTo>
                  <a:cubicBezTo>
                    <a:pt x="262" y="673"/>
                    <a:pt x="286" y="661"/>
                    <a:pt x="322" y="649"/>
                  </a:cubicBezTo>
                  <a:lnTo>
                    <a:pt x="822" y="351"/>
                  </a:lnTo>
                  <a:cubicBezTo>
                    <a:pt x="893" y="292"/>
                    <a:pt x="929" y="173"/>
                    <a:pt x="881" y="89"/>
                  </a:cubicBezTo>
                  <a:cubicBezTo>
                    <a:pt x="850" y="34"/>
                    <a:pt x="787" y="0"/>
                    <a:pt x="72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02" name="Google Shape;802;p61"/>
          <p:cNvSpPr/>
          <p:nvPr/>
        </p:nvSpPr>
        <p:spPr>
          <a:xfrm>
            <a:off x="4212750" y="3744007"/>
            <a:ext cx="281005" cy="277658"/>
          </a:xfrm>
          <a:custGeom>
            <a:rect b="b" l="l" r="r" t="t"/>
            <a:pathLst>
              <a:path extrusionOk="0" h="10708" w="10836">
                <a:moveTo>
                  <a:pt x="7677" y="328"/>
                </a:moveTo>
                <a:cubicBezTo>
                  <a:pt x="7821" y="328"/>
                  <a:pt x="7960" y="378"/>
                  <a:pt x="8061" y="480"/>
                </a:cubicBezTo>
                <a:lnTo>
                  <a:pt x="10288" y="2706"/>
                </a:lnTo>
                <a:cubicBezTo>
                  <a:pt x="10502" y="2897"/>
                  <a:pt x="10490" y="3278"/>
                  <a:pt x="10252" y="3516"/>
                </a:cubicBezTo>
                <a:cubicBezTo>
                  <a:pt x="10125" y="3643"/>
                  <a:pt x="9961" y="3709"/>
                  <a:pt x="9802" y="3709"/>
                </a:cubicBezTo>
                <a:cubicBezTo>
                  <a:pt x="9661" y="3709"/>
                  <a:pt x="9524" y="3657"/>
                  <a:pt x="9418" y="3552"/>
                </a:cubicBezTo>
                <a:lnTo>
                  <a:pt x="8264" y="2385"/>
                </a:lnTo>
                <a:cubicBezTo>
                  <a:pt x="8234" y="2355"/>
                  <a:pt x="8195" y="2340"/>
                  <a:pt x="8156" y="2340"/>
                </a:cubicBezTo>
                <a:cubicBezTo>
                  <a:pt x="8118" y="2340"/>
                  <a:pt x="8079" y="2355"/>
                  <a:pt x="8049" y="2385"/>
                </a:cubicBezTo>
                <a:cubicBezTo>
                  <a:pt x="7990" y="2444"/>
                  <a:pt x="7990" y="2540"/>
                  <a:pt x="8049" y="2599"/>
                </a:cubicBezTo>
                <a:lnTo>
                  <a:pt x="8930" y="3480"/>
                </a:lnTo>
                <a:lnTo>
                  <a:pt x="7811" y="4587"/>
                </a:lnTo>
                <a:cubicBezTo>
                  <a:pt x="7549" y="4861"/>
                  <a:pt x="7382" y="5207"/>
                  <a:pt x="7335" y="5564"/>
                </a:cubicBezTo>
                <a:cubicBezTo>
                  <a:pt x="7287" y="5921"/>
                  <a:pt x="7371" y="6290"/>
                  <a:pt x="7561" y="6588"/>
                </a:cubicBezTo>
                <a:cubicBezTo>
                  <a:pt x="7930" y="7171"/>
                  <a:pt x="7859" y="7838"/>
                  <a:pt x="7728" y="8028"/>
                </a:cubicBezTo>
                <a:cubicBezTo>
                  <a:pt x="7644" y="8016"/>
                  <a:pt x="7406" y="7897"/>
                  <a:pt x="6751" y="7350"/>
                </a:cubicBezTo>
                <a:cubicBezTo>
                  <a:pt x="6335" y="6993"/>
                  <a:pt x="5835" y="6528"/>
                  <a:pt x="5311" y="6004"/>
                </a:cubicBezTo>
                <a:lnTo>
                  <a:pt x="5204" y="5897"/>
                </a:lnTo>
                <a:lnTo>
                  <a:pt x="5180" y="5873"/>
                </a:lnTo>
                <a:cubicBezTo>
                  <a:pt x="5085" y="5778"/>
                  <a:pt x="4977" y="5695"/>
                  <a:pt x="4894" y="5588"/>
                </a:cubicBezTo>
                <a:lnTo>
                  <a:pt x="4846" y="5540"/>
                </a:lnTo>
                <a:lnTo>
                  <a:pt x="4739" y="5445"/>
                </a:lnTo>
                <a:cubicBezTo>
                  <a:pt x="4239" y="4921"/>
                  <a:pt x="3763" y="4409"/>
                  <a:pt x="3406" y="3992"/>
                </a:cubicBezTo>
                <a:cubicBezTo>
                  <a:pt x="2858" y="3337"/>
                  <a:pt x="2751" y="3099"/>
                  <a:pt x="2715" y="3028"/>
                </a:cubicBezTo>
                <a:cubicBezTo>
                  <a:pt x="2805" y="2970"/>
                  <a:pt x="2986" y="2926"/>
                  <a:pt x="3210" y="2926"/>
                </a:cubicBezTo>
                <a:cubicBezTo>
                  <a:pt x="3492" y="2926"/>
                  <a:pt x="3843" y="2995"/>
                  <a:pt x="4168" y="3194"/>
                </a:cubicBezTo>
                <a:cubicBezTo>
                  <a:pt x="4416" y="3353"/>
                  <a:pt x="4715" y="3430"/>
                  <a:pt x="5014" y="3430"/>
                </a:cubicBezTo>
                <a:cubicBezTo>
                  <a:pt x="5073" y="3430"/>
                  <a:pt x="5133" y="3427"/>
                  <a:pt x="5192" y="3421"/>
                </a:cubicBezTo>
                <a:cubicBezTo>
                  <a:pt x="5549" y="3373"/>
                  <a:pt x="5894" y="3194"/>
                  <a:pt x="6156" y="2944"/>
                </a:cubicBezTo>
                <a:lnTo>
                  <a:pt x="7275" y="1825"/>
                </a:lnTo>
                <a:lnTo>
                  <a:pt x="7359" y="1909"/>
                </a:lnTo>
                <a:cubicBezTo>
                  <a:pt x="7394" y="1938"/>
                  <a:pt x="7433" y="1953"/>
                  <a:pt x="7470" y="1953"/>
                </a:cubicBezTo>
                <a:cubicBezTo>
                  <a:pt x="7507" y="1953"/>
                  <a:pt x="7543" y="1938"/>
                  <a:pt x="7573" y="1909"/>
                </a:cubicBezTo>
                <a:cubicBezTo>
                  <a:pt x="7633" y="1849"/>
                  <a:pt x="7633" y="1766"/>
                  <a:pt x="7573" y="1706"/>
                </a:cubicBezTo>
                <a:lnTo>
                  <a:pt x="7204" y="1337"/>
                </a:lnTo>
                <a:lnTo>
                  <a:pt x="7192" y="1313"/>
                </a:lnTo>
                <a:cubicBezTo>
                  <a:pt x="7025" y="1123"/>
                  <a:pt x="7013" y="837"/>
                  <a:pt x="7144" y="635"/>
                </a:cubicBezTo>
                <a:cubicBezTo>
                  <a:pt x="7168" y="587"/>
                  <a:pt x="7204" y="539"/>
                  <a:pt x="7228" y="516"/>
                </a:cubicBezTo>
                <a:cubicBezTo>
                  <a:pt x="7353" y="390"/>
                  <a:pt x="7518" y="328"/>
                  <a:pt x="7677" y="328"/>
                </a:cubicBezTo>
                <a:close/>
                <a:moveTo>
                  <a:pt x="7667" y="0"/>
                </a:moveTo>
                <a:cubicBezTo>
                  <a:pt x="7428" y="0"/>
                  <a:pt x="7186" y="93"/>
                  <a:pt x="7001" y="277"/>
                </a:cubicBezTo>
                <a:cubicBezTo>
                  <a:pt x="6644" y="635"/>
                  <a:pt x="6632" y="1194"/>
                  <a:pt x="6978" y="1539"/>
                </a:cubicBezTo>
                <a:lnTo>
                  <a:pt x="7037" y="1599"/>
                </a:lnTo>
                <a:lnTo>
                  <a:pt x="5918" y="2718"/>
                </a:lnTo>
                <a:cubicBezTo>
                  <a:pt x="5651" y="2985"/>
                  <a:pt x="5292" y="3125"/>
                  <a:pt x="4942" y="3125"/>
                </a:cubicBezTo>
                <a:cubicBezTo>
                  <a:pt x="4715" y="3125"/>
                  <a:pt x="4491" y="3066"/>
                  <a:pt x="4299" y="2944"/>
                </a:cubicBezTo>
                <a:cubicBezTo>
                  <a:pt x="3965" y="2730"/>
                  <a:pt x="3596" y="2623"/>
                  <a:pt x="3215" y="2623"/>
                </a:cubicBezTo>
                <a:cubicBezTo>
                  <a:pt x="2882" y="2623"/>
                  <a:pt x="2584" y="2706"/>
                  <a:pt x="2453" y="2849"/>
                </a:cubicBezTo>
                <a:cubicBezTo>
                  <a:pt x="2322" y="2980"/>
                  <a:pt x="2418" y="3194"/>
                  <a:pt x="2525" y="3385"/>
                </a:cubicBezTo>
                <a:cubicBezTo>
                  <a:pt x="2632" y="3564"/>
                  <a:pt x="2810" y="3802"/>
                  <a:pt x="3049" y="4087"/>
                </a:cubicBezTo>
                <a:cubicBezTo>
                  <a:pt x="3394" y="4504"/>
                  <a:pt x="3846" y="5004"/>
                  <a:pt x="4370" y="5540"/>
                </a:cubicBezTo>
                <a:lnTo>
                  <a:pt x="3180" y="6731"/>
                </a:lnTo>
                <a:cubicBezTo>
                  <a:pt x="2763" y="7147"/>
                  <a:pt x="2346" y="7600"/>
                  <a:pt x="1965" y="8064"/>
                </a:cubicBezTo>
                <a:lnTo>
                  <a:pt x="84" y="10291"/>
                </a:lnTo>
                <a:cubicBezTo>
                  <a:pt x="1" y="10398"/>
                  <a:pt x="1" y="10541"/>
                  <a:pt x="84" y="10636"/>
                </a:cubicBezTo>
                <a:cubicBezTo>
                  <a:pt x="132" y="10683"/>
                  <a:pt x="191" y="10707"/>
                  <a:pt x="251" y="10707"/>
                </a:cubicBezTo>
                <a:cubicBezTo>
                  <a:pt x="310" y="10707"/>
                  <a:pt x="370" y="10683"/>
                  <a:pt x="429" y="10636"/>
                </a:cubicBezTo>
                <a:lnTo>
                  <a:pt x="2572" y="8850"/>
                </a:lnTo>
                <a:cubicBezTo>
                  <a:pt x="2632" y="8790"/>
                  <a:pt x="2644" y="8695"/>
                  <a:pt x="2584" y="8636"/>
                </a:cubicBezTo>
                <a:cubicBezTo>
                  <a:pt x="2552" y="8603"/>
                  <a:pt x="2512" y="8585"/>
                  <a:pt x="2472" y="8585"/>
                </a:cubicBezTo>
                <a:cubicBezTo>
                  <a:pt x="2440" y="8585"/>
                  <a:pt x="2409" y="8597"/>
                  <a:pt x="2382" y="8624"/>
                </a:cubicBezTo>
                <a:lnTo>
                  <a:pt x="739" y="9993"/>
                </a:lnTo>
                <a:lnTo>
                  <a:pt x="2191" y="8266"/>
                </a:lnTo>
                <a:cubicBezTo>
                  <a:pt x="2560" y="7826"/>
                  <a:pt x="2965" y="7374"/>
                  <a:pt x="3382" y="6957"/>
                </a:cubicBezTo>
                <a:lnTo>
                  <a:pt x="4573" y="5766"/>
                </a:lnTo>
                <a:lnTo>
                  <a:pt x="4585" y="5778"/>
                </a:lnTo>
                <a:lnTo>
                  <a:pt x="4763" y="5957"/>
                </a:lnTo>
                <a:lnTo>
                  <a:pt x="4942" y="6135"/>
                </a:lnTo>
                <a:lnTo>
                  <a:pt x="4954" y="6159"/>
                </a:lnTo>
                <a:lnTo>
                  <a:pt x="3763" y="7350"/>
                </a:lnTo>
                <a:cubicBezTo>
                  <a:pt x="3537" y="7564"/>
                  <a:pt x="3299" y="7790"/>
                  <a:pt x="3084" y="8005"/>
                </a:cubicBezTo>
                <a:cubicBezTo>
                  <a:pt x="3025" y="8064"/>
                  <a:pt x="3025" y="8147"/>
                  <a:pt x="3061" y="8207"/>
                </a:cubicBezTo>
                <a:cubicBezTo>
                  <a:pt x="3092" y="8238"/>
                  <a:pt x="3133" y="8253"/>
                  <a:pt x="3174" y="8253"/>
                </a:cubicBezTo>
                <a:cubicBezTo>
                  <a:pt x="3211" y="8253"/>
                  <a:pt x="3247" y="8241"/>
                  <a:pt x="3275" y="8219"/>
                </a:cubicBezTo>
                <a:cubicBezTo>
                  <a:pt x="3513" y="8005"/>
                  <a:pt x="3751" y="7778"/>
                  <a:pt x="3977" y="7552"/>
                </a:cubicBezTo>
                <a:lnTo>
                  <a:pt x="5168" y="6361"/>
                </a:lnTo>
                <a:cubicBezTo>
                  <a:pt x="5704" y="6885"/>
                  <a:pt x="6204" y="7350"/>
                  <a:pt x="6620" y="7683"/>
                </a:cubicBezTo>
                <a:cubicBezTo>
                  <a:pt x="6906" y="7921"/>
                  <a:pt x="7144" y="8088"/>
                  <a:pt x="7323" y="8207"/>
                </a:cubicBezTo>
                <a:cubicBezTo>
                  <a:pt x="7442" y="8278"/>
                  <a:pt x="7573" y="8362"/>
                  <a:pt x="7692" y="8362"/>
                </a:cubicBezTo>
                <a:cubicBezTo>
                  <a:pt x="7752" y="8362"/>
                  <a:pt x="7811" y="8338"/>
                  <a:pt x="7859" y="8302"/>
                </a:cubicBezTo>
                <a:cubicBezTo>
                  <a:pt x="7990" y="8159"/>
                  <a:pt x="8073" y="7862"/>
                  <a:pt x="8073" y="7540"/>
                </a:cubicBezTo>
                <a:cubicBezTo>
                  <a:pt x="8073" y="7171"/>
                  <a:pt x="7954" y="6778"/>
                  <a:pt x="7763" y="6457"/>
                </a:cubicBezTo>
                <a:cubicBezTo>
                  <a:pt x="7454" y="5957"/>
                  <a:pt x="7549" y="5278"/>
                  <a:pt x="7990" y="4826"/>
                </a:cubicBezTo>
                <a:lnTo>
                  <a:pt x="9109" y="3718"/>
                </a:lnTo>
                <a:lnTo>
                  <a:pt x="9168" y="3778"/>
                </a:lnTo>
                <a:lnTo>
                  <a:pt x="9192" y="3802"/>
                </a:lnTo>
                <a:lnTo>
                  <a:pt x="9216" y="3814"/>
                </a:lnTo>
                <a:cubicBezTo>
                  <a:pt x="9216" y="3814"/>
                  <a:pt x="9228" y="3837"/>
                  <a:pt x="9240" y="3837"/>
                </a:cubicBezTo>
                <a:cubicBezTo>
                  <a:pt x="9240" y="3837"/>
                  <a:pt x="9252" y="3837"/>
                  <a:pt x="9252" y="3849"/>
                </a:cubicBezTo>
                <a:lnTo>
                  <a:pt x="9264" y="3861"/>
                </a:lnTo>
                <a:cubicBezTo>
                  <a:pt x="9264" y="3861"/>
                  <a:pt x="9287" y="3861"/>
                  <a:pt x="9287" y="3873"/>
                </a:cubicBezTo>
                <a:lnTo>
                  <a:pt x="9299" y="3897"/>
                </a:lnTo>
                <a:cubicBezTo>
                  <a:pt x="9299" y="3897"/>
                  <a:pt x="9311" y="3897"/>
                  <a:pt x="9311" y="3909"/>
                </a:cubicBezTo>
                <a:lnTo>
                  <a:pt x="9323" y="3921"/>
                </a:lnTo>
                <a:cubicBezTo>
                  <a:pt x="9323" y="3921"/>
                  <a:pt x="9347" y="3921"/>
                  <a:pt x="9347" y="3933"/>
                </a:cubicBezTo>
                <a:lnTo>
                  <a:pt x="9359" y="3956"/>
                </a:lnTo>
                <a:cubicBezTo>
                  <a:pt x="9359" y="3956"/>
                  <a:pt x="9371" y="3956"/>
                  <a:pt x="9371" y="3968"/>
                </a:cubicBezTo>
                <a:cubicBezTo>
                  <a:pt x="9371" y="3968"/>
                  <a:pt x="9383" y="3968"/>
                  <a:pt x="9383" y="3980"/>
                </a:cubicBezTo>
                <a:cubicBezTo>
                  <a:pt x="9383" y="3980"/>
                  <a:pt x="9407" y="3980"/>
                  <a:pt x="9407" y="3992"/>
                </a:cubicBezTo>
                <a:cubicBezTo>
                  <a:pt x="9407" y="3992"/>
                  <a:pt x="9418" y="3992"/>
                  <a:pt x="9418" y="4016"/>
                </a:cubicBezTo>
                <a:lnTo>
                  <a:pt x="9430" y="4016"/>
                </a:lnTo>
                <a:cubicBezTo>
                  <a:pt x="9430" y="4016"/>
                  <a:pt x="9442" y="4016"/>
                  <a:pt x="9442" y="4028"/>
                </a:cubicBezTo>
                <a:lnTo>
                  <a:pt x="9942" y="4028"/>
                </a:lnTo>
                <a:cubicBezTo>
                  <a:pt x="9954" y="4028"/>
                  <a:pt x="9954" y="4028"/>
                  <a:pt x="9966" y="4016"/>
                </a:cubicBezTo>
                <a:lnTo>
                  <a:pt x="9978" y="4016"/>
                </a:lnTo>
                <a:cubicBezTo>
                  <a:pt x="10002" y="4016"/>
                  <a:pt x="10002" y="4016"/>
                  <a:pt x="10014" y="3992"/>
                </a:cubicBezTo>
                <a:lnTo>
                  <a:pt x="10026" y="3992"/>
                </a:lnTo>
                <a:cubicBezTo>
                  <a:pt x="10038" y="3992"/>
                  <a:pt x="10038" y="3992"/>
                  <a:pt x="10061" y="3980"/>
                </a:cubicBezTo>
                <a:cubicBezTo>
                  <a:pt x="10061" y="3980"/>
                  <a:pt x="10073" y="3980"/>
                  <a:pt x="10073" y="3968"/>
                </a:cubicBezTo>
                <a:cubicBezTo>
                  <a:pt x="10085" y="3968"/>
                  <a:pt x="10085" y="3956"/>
                  <a:pt x="10097" y="3956"/>
                </a:cubicBezTo>
                <a:cubicBezTo>
                  <a:pt x="10097" y="3956"/>
                  <a:pt x="10121" y="3956"/>
                  <a:pt x="10121" y="3933"/>
                </a:cubicBezTo>
                <a:cubicBezTo>
                  <a:pt x="10133" y="3933"/>
                  <a:pt x="10133" y="3921"/>
                  <a:pt x="10145" y="3921"/>
                </a:cubicBezTo>
                <a:cubicBezTo>
                  <a:pt x="10145" y="3921"/>
                  <a:pt x="10157" y="3921"/>
                  <a:pt x="10157" y="3909"/>
                </a:cubicBezTo>
                <a:cubicBezTo>
                  <a:pt x="10180" y="3909"/>
                  <a:pt x="10180" y="3897"/>
                  <a:pt x="10192" y="3897"/>
                </a:cubicBezTo>
                <a:cubicBezTo>
                  <a:pt x="10192" y="3897"/>
                  <a:pt x="10204" y="3897"/>
                  <a:pt x="10204" y="3873"/>
                </a:cubicBezTo>
                <a:cubicBezTo>
                  <a:pt x="10216" y="3873"/>
                  <a:pt x="10216" y="3861"/>
                  <a:pt x="10240" y="3861"/>
                </a:cubicBezTo>
                <a:cubicBezTo>
                  <a:pt x="10240" y="3861"/>
                  <a:pt x="10252" y="3861"/>
                  <a:pt x="10252" y="3849"/>
                </a:cubicBezTo>
                <a:cubicBezTo>
                  <a:pt x="10264" y="3849"/>
                  <a:pt x="10264" y="3837"/>
                  <a:pt x="10276" y="3837"/>
                </a:cubicBezTo>
                <a:cubicBezTo>
                  <a:pt x="10276" y="3837"/>
                  <a:pt x="10300" y="3837"/>
                  <a:pt x="10300" y="3814"/>
                </a:cubicBezTo>
                <a:cubicBezTo>
                  <a:pt x="10311" y="3814"/>
                  <a:pt x="10311" y="3802"/>
                  <a:pt x="10323" y="3802"/>
                </a:cubicBezTo>
                <a:cubicBezTo>
                  <a:pt x="10323" y="3802"/>
                  <a:pt x="10335" y="3802"/>
                  <a:pt x="10335" y="3790"/>
                </a:cubicBezTo>
                <a:cubicBezTo>
                  <a:pt x="10359" y="3778"/>
                  <a:pt x="10371" y="3778"/>
                  <a:pt x="10371" y="3754"/>
                </a:cubicBezTo>
                <a:cubicBezTo>
                  <a:pt x="10823" y="3373"/>
                  <a:pt x="10835" y="2802"/>
                  <a:pt x="10490" y="2468"/>
                </a:cubicBezTo>
                <a:lnTo>
                  <a:pt x="8275" y="242"/>
                </a:lnTo>
                <a:cubicBezTo>
                  <a:pt x="8109" y="81"/>
                  <a:pt x="7889" y="0"/>
                  <a:pt x="766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03" name="Google Shape;803;p61"/>
          <p:cNvGrpSpPr/>
          <p:nvPr/>
        </p:nvGrpSpPr>
        <p:grpSpPr>
          <a:xfrm>
            <a:off x="5964957" y="3790027"/>
            <a:ext cx="281020" cy="185619"/>
            <a:chOff x="5206262" y="4174817"/>
            <a:chExt cx="397763" cy="262804"/>
          </a:xfrm>
        </p:grpSpPr>
        <p:sp>
          <p:nvSpPr>
            <p:cNvPr id="804" name="Google Shape;804;p61"/>
            <p:cNvSpPr/>
            <p:nvPr/>
          </p:nvSpPr>
          <p:spPr>
            <a:xfrm>
              <a:off x="5206262" y="4177104"/>
              <a:ext cx="397763" cy="260518"/>
            </a:xfrm>
            <a:custGeom>
              <a:rect b="b" l="l" r="r" t="t"/>
              <a:pathLst>
                <a:path extrusionOk="0" h="8204" w="12526">
                  <a:moveTo>
                    <a:pt x="3655" y="381"/>
                  </a:moveTo>
                  <a:cubicBezTo>
                    <a:pt x="3989" y="381"/>
                    <a:pt x="4298" y="500"/>
                    <a:pt x="4536" y="738"/>
                  </a:cubicBezTo>
                  <a:lnTo>
                    <a:pt x="7049" y="3120"/>
                  </a:lnTo>
                  <a:lnTo>
                    <a:pt x="5644" y="3120"/>
                  </a:lnTo>
                  <a:lnTo>
                    <a:pt x="3512" y="381"/>
                  </a:lnTo>
                  <a:close/>
                  <a:moveTo>
                    <a:pt x="10585" y="3477"/>
                  </a:moveTo>
                  <a:cubicBezTo>
                    <a:pt x="10882" y="3501"/>
                    <a:pt x="11156" y="3620"/>
                    <a:pt x="11382" y="3846"/>
                  </a:cubicBezTo>
                  <a:lnTo>
                    <a:pt x="11502" y="3965"/>
                  </a:lnTo>
                  <a:lnTo>
                    <a:pt x="10763" y="3965"/>
                  </a:lnTo>
                  <a:lnTo>
                    <a:pt x="10763" y="3953"/>
                  </a:lnTo>
                  <a:cubicBezTo>
                    <a:pt x="10656" y="3953"/>
                    <a:pt x="10585" y="3858"/>
                    <a:pt x="10585" y="3775"/>
                  </a:cubicBezTo>
                  <a:lnTo>
                    <a:pt x="10585" y="3477"/>
                  </a:lnTo>
                  <a:close/>
                  <a:moveTo>
                    <a:pt x="7906" y="4263"/>
                  </a:moveTo>
                  <a:lnTo>
                    <a:pt x="4536" y="7430"/>
                  </a:lnTo>
                  <a:cubicBezTo>
                    <a:pt x="4298" y="7656"/>
                    <a:pt x="3989" y="7787"/>
                    <a:pt x="3655" y="7787"/>
                  </a:cubicBezTo>
                  <a:lnTo>
                    <a:pt x="3512" y="7787"/>
                  </a:lnTo>
                  <a:lnTo>
                    <a:pt x="6263" y="4263"/>
                  </a:lnTo>
                  <a:close/>
                  <a:moveTo>
                    <a:pt x="3381" y="0"/>
                  </a:moveTo>
                  <a:cubicBezTo>
                    <a:pt x="3262" y="0"/>
                    <a:pt x="3155" y="60"/>
                    <a:pt x="3108" y="179"/>
                  </a:cubicBezTo>
                  <a:cubicBezTo>
                    <a:pt x="3060" y="286"/>
                    <a:pt x="3060" y="405"/>
                    <a:pt x="3143" y="512"/>
                  </a:cubicBezTo>
                  <a:lnTo>
                    <a:pt x="5167" y="3120"/>
                  </a:lnTo>
                  <a:lnTo>
                    <a:pt x="2512" y="3120"/>
                  </a:lnTo>
                  <a:cubicBezTo>
                    <a:pt x="2405" y="3120"/>
                    <a:pt x="2310" y="3060"/>
                    <a:pt x="2250" y="2965"/>
                  </a:cubicBezTo>
                  <a:lnTo>
                    <a:pt x="1429" y="1536"/>
                  </a:lnTo>
                  <a:cubicBezTo>
                    <a:pt x="1310" y="1334"/>
                    <a:pt x="1084" y="1215"/>
                    <a:pt x="845" y="1215"/>
                  </a:cubicBezTo>
                  <a:lnTo>
                    <a:pt x="310" y="1215"/>
                  </a:lnTo>
                  <a:cubicBezTo>
                    <a:pt x="143" y="1215"/>
                    <a:pt x="0" y="1346"/>
                    <a:pt x="0" y="1524"/>
                  </a:cubicBezTo>
                  <a:lnTo>
                    <a:pt x="0" y="4394"/>
                  </a:lnTo>
                  <a:cubicBezTo>
                    <a:pt x="0" y="4763"/>
                    <a:pt x="310" y="5084"/>
                    <a:pt x="679" y="5084"/>
                  </a:cubicBezTo>
                  <a:lnTo>
                    <a:pt x="2262" y="5084"/>
                  </a:lnTo>
                  <a:cubicBezTo>
                    <a:pt x="2369" y="5084"/>
                    <a:pt x="2441" y="4989"/>
                    <a:pt x="2441" y="4906"/>
                  </a:cubicBezTo>
                  <a:cubicBezTo>
                    <a:pt x="2441" y="4810"/>
                    <a:pt x="2346" y="4727"/>
                    <a:pt x="2262" y="4727"/>
                  </a:cubicBezTo>
                  <a:lnTo>
                    <a:pt x="679" y="4727"/>
                  </a:lnTo>
                  <a:cubicBezTo>
                    <a:pt x="500" y="4727"/>
                    <a:pt x="369" y="4572"/>
                    <a:pt x="369" y="4406"/>
                  </a:cubicBezTo>
                  <a:lnTo>
                    <a:pt x="369" y="1596"/>
                  </a:lnTo>
                  <a:lnTo>
                    <a:pt x="845" y="1596"/>
                  </a:lnTo>
                  <a:cubicBezTo>
                    <a:pt x="965" y="1596"/>
                    <a:pt x="1060" y="1655"/>
                    <a:pt x="1119" y="1750"/>
                  </a:cubicBezTo>
                  <a:lnTo>
                    <a:pt x="1929" y="3179"/>
                  </a:lnTo>
                  <a:cubicBezTo>
                    <a:pt x="2048" y="3382"/>
                    <a:pt x="2274" y="3513"/>
                    <a:pt x="2512" y="3513"/>
                  </a:cubicBezTo>
                  <a:lnTo>
                    <a:pt x="10192" y="3513"/>
                  </a:lnTo>
                  <a:lnTo>
                    <a:pt x="10192" y="3834"/>
                  </a:lnTo>
                  <a:cubicBezTo>
                    <a:pt x="10192" y="4132"/>
                    <a:pt x="10442" y="4382"/>
                    <a:pt x="10740" y="4382"/>
                  </a:cubicBezTo>
                  <a:lnTo>
                    <a:pt x="11835" y="4382"/>
                  </a:lnTo>
                  <a:lnTo>
                    <a:pt x="12049" y="4620"/>
                  </a:lnTo>
                  <a:cubicBezTo>
                    <a:pt x="12085" y="4644"/>
                    <a:pt x="12109" y="4703"/>
                    <a:pt x="12133" y="4751"/>
                  </a:cubicBezTo>
                  <a:lnTo>
                    <a:pt x="7942" y="4751"/>
                  </a:lnTo>
                  <a:lnTo>
                    <a:pt x="8454" y="4275"/>
                  </a:lnTo>
                  <a:cubicBezTo>
                    <a:pt x="8513" y="4227"/>
                    <a:pt x="8525" y="4144"/>
                    <a:pt x="8501" y="4072"/>
                  </a:cubicBezTo>
                  <a:cubicBezTo>
                    <a:pt x="8465" y="3989"/>
                    <a:pt x="8406" y="3953"/>
                    <a:pt x="8334" y="3953"/>
                  </a:cubicBezTo>
                  <a:lnTo>
                    <a:pt x="6203" y="3953"/>
                  </a:lnTo>
                  <a:cubicBezTo>
                    <a:pt x="6120" y="3953"/>
                    <a:pt x="6025" y="3989"/>
                    <a:pt x="5965" y="4072"/>
                  </a:cubicBezTo>
                  <a:lnTo>
                    <a:pt x="5441" y="4739"/>
                  </a:lnTo>
                  <a:lnTo>
                    <a:pt x="3120" y="4739"/>
                  </a:lnTo>
                  <a:cubicBezTo>
                    <a:pt x="3024" y="4739"/>
                    <a:pt x="2941" y="4822"/>
                    <a:pt x="2941" y="4918"/>
                  </a:cubicBezTo>
                  <a:cubicBezTo>
                    <a:pt x="2941" y="5001"/>
                    <a:pt x="3036" y="5096"/>
                    <a:pt x="3120" y="5096"/>
                  </a:cubicBezTo>
                  <a:lnTo>
                    <a:pt x="5167" y="5096"/>
                  </a:lnTo>
                  <a:lnTo>
                    <a:pt x="3143" y="7704"/>
                  </a:lnTo>
                  <a:cubicBezTo>
                    <a:pt x="3060" y="7787"/>
                    <a:pt x="3048" y="7918"/>
                    <a:pt x="3108" y="8025"/>
                  </a:cubicBezTo>
                  <a:cubicBezTo>
                    <a:pt x="3155" y="8132"/>
                    <a:pt x="3274" y="8204"/>
                    <a:pt x="3381" y="8204"/>
                  </a:cubicBezTo>
                  <a:lnTo>
                    <a:pt x="3643" y="8204"/>
                  </a:lnTo>
                  <a:cubicBezTo>
                    <a:pt x="4060" y="8204"/>
                    <a:pt x="4477" y="8037"/>
                    <a:pt x="4775" y="7763"/>
                  </a:cubicBezTo>
                  <a:lnTo>
                    <a:pt x="7572" y="5108"/>
                  </a:lnTo>
                  <a:lnTo>
                    <a:pt x="12252" y="5108"/>
                  </a:lnTo>
                  <a:cubicBezTo>
                    <a:pt x="12395" y="5108"/>
                    <a:pt x="12525" y="4989"/>
                    <a:pt x="12525" y="4822"/>
                  </a:cubicBezTo>
                  <a:cubicBezTo>
                    <a:pt x="12525" y="4584"/>
                    <a:pt x="12466" y="4406"/>
                    <a:pt x="12335" y="4286"/>
                  </a:cubicBezTo>
                  <a:lnTo>
                    <a:pt x="11621" y="3572"/>
                  </a:lnTo>
                  <a:cubicBezTo>
                    <a:pt x="11311" y="3263"/>
                    <a:pt x="10894" y="3096"/>
                    <a:pt x="10466" y="3096"/>
                  </a:cubicBezTo>
                  <a:lnTo>
                    <a:pt x="7572" y="3096"/>
                  </a:lnTo>
                  <a:lnTo>
                    <a:pt x="4775" y="453"/>
                  </a:lnTo>
                  <a:cubicBezTo>
                    <a:pt x="4465" y="155"/>
                    <a:pt x="4060" y="0"/>
                    <a:pt x="364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61"/>
            <p:cNvSpPr/>
            <p:nvPr/>
          </p:nvSpPr>
          <p:spPr>
            <a:xfrm>
              <a:off x="5434231" y="4174817"/>
              <a:ext cx="167539" cy="70369"/>
            </a:xfrm>
            <a:custGeom>
              <a:rect b="b" l="l" r="r" t="t"/>
              <a:pathLst>
                <a:path extrusionOk="0" h="2216" w="5276">
                  <a:moveTo>
                    <a:pt x="2596" y="1"/>
                  </a:moveTo>
                  <a:cubicBezTo>
                    <a:pt x="1965" y="1"/>
                    <a:pt x="1417" y="418"/>
                    <a:pt x="1251" y="1013"/>
                  </a:cubicBezTo>
                  <a:cubicBezTo>
                    <a:pt x="1179" y="1001"/>
                    <a:pt x="1108" y="1001"/>
                    <a:pt x="1048" y="1001"/>
                  </a:cubicBezTo>
                  <a:cubicBezTo>
                    <a:pt x="465" y="1001"/>
                    <a:pt x="1" y="1465"/>
                    <a:pt x="1" y="2037"/>
                  </a:cubicBezTo>
                  <a:cubicBezTo>
                    <a:pt x="24" y="2132"/>
                    <a:pt x="96" y="2203"/>
                    <a:pt x="203" y="2203"/>
                  </a:cubicBezTo>
                  <a:lnTo>
                    <a:pt x="3358" y="2203"/>
                  </a:lnTo>
                  <a:cubicBezTo>
                    <a:pt x="3465" y="2203"/>
                    <a:pt x="3537" y="2120"/>
                    <a:pt x="3537" y="2025"/>
                  </a:cubicBezTo>
                  <a:cubicBezTo>
                    <a:pt x="3537" y="1918"/>
                    <a:pt x="3441" y="1846"/>
                    <a:pt x="3358" y="1846"/>
                  </a:cubicBezTo>
                  <a:lnTo>
                    <a:pt x="405" y="1846"/>
                  </a:lnTo>
                  <a:cubicBezTo>
                    <a:pt x="489" y="1561"/>
                    <a:pt x="751" y="1358"/>
                    <a:pt x="1048" y="1358"/>
                  </a:cubicBezTo>
                  <a:cubicBezTo>
                    <a:pt x="1144" y="1358"/>
                    <a:pt x="1239" y="1370"/>
                    <a:pt x="1334" y="1418"/>
                  </a:cubicBezTo>
                  <a:cubicBezTo>
                    <a:pt x="1359" y="1428"/>
                    <a:pt x="1384" y="1431"/>
                    <a:pt x="1409" y="1431"/>
                  </a:cubicBezTo>
                  <a:cubicBezTo>
                    <a:pt x="1442" y="1431"/>
                    <a:pt x="1473" y="1425"/>
                    <a:pt x="1501" y="1418"/>
                  </a:cubicBezTo>
                  <a:cubicBezTo>
                    <a:pt x="1536" y="1382"/>
                    <a:pt x="1584" y="1346"/>
                    <a:pt x="1584" y="1287"/>
                  </a:cubicBezTo>
                  <a:cubicBezTo>
                    <a:pt x="1644" y="763"/>
                    <a:pt x="2096" y="370"/>
                    <a:pt x="2608" y="370"/>
                  </a:cubicBezTo>
                  <a:cubicBezTo>
                    <a:pt x="3084" y="370"/>
                    <a:pt x="3489" y="691"/>
                    <a:pt x="3608" y="1144"/>
                  </a:cubicBezTo>
                  <a:cubicBezTo>
                    <a:pt x="3620" y="1191"/>
                    <a:pt x="3656" y="1239"/>
                    <a:pt x="3703" y="1263"/>
                  </a:cubicBezTo>
                  <a:cubicBezTo>
                    <a:pt x="3726" y="1286"/>
                    <a:pt x="3758" y="1294"/>
                    <a:pt x="3791" y="1294"/>
                  </a:cubicBezTo>
                  <a:cubicBezTo>
                    <a:pt x="3810" y="1294"/>
                    <a:pt x="3829" y="1291"/>
                    <a:pt x="3846" y="1287"/>
                  </a:cubicBezTo>
                  <a:cubicBezTo>
                    <a:pt x="3930" y="1251"/>
                    <a:pt x="4025" y="1239"/>
                    <a:pt x="4120" y="1239"/>
                  </a:cubicBezTo>
                  <a:cubicBezTo>
                    <a:pt x="4501" y="1239"/>
                    <a:pt x="4811" y="1501"/>
                    <a:pt x="4906" y="1858"/>
                  </a:cubicBezTo>
                  <a:lnTo>
                    <a:pt x="4215" y="1858"/>
                  </a:lnTo>
                  <a:cubicBezTo>
                    <a:pt x="4120" y="1858"/>
                    <a:pt x="4037" y="1953"/>
                    <a:pt x="4037" y="2037"/>
                  </a:cubicBezTo>
                  <a:cubicBezTo>
                    <a:pt x="4037" y="2132"/>
                    <a:pt x="4132" y="2215"/>
                    <a:pt x="4215" y="2215"/>
                  </a:cubicBezTo>
                  <a:lnTo>
                    <a:pt x="5096" y="2215"/>
                  </a:lnTo>
                  <a:cubicBezTo>
                    <a:pt x="5204" y="2215"/>
                    <a:pt x="5275" y="2132"/>
                    <a:pt x="5275" y="2037"/>
                  </a:cubicBezTo>
                  <a:cubicBezTo>
                    <a:pt x="5275" y="1406"/>
                    <a:pt x="4751" y="870"/>
                    <a:pt x="4096" y="870"/>
                  </a:cubicBezTo>
                  <a:cubicBezTo>
                    <a:pt x="4025" y="870"/>
                    <a:pt x="3965" y="870"/>
                    <a:pt x="3894" y="882"/>
                  </a:cubicBezTo>
                  <a:cubicBezTo>
                    <a:pt x="3680" y="358"/>
                    <a:pt x="3180" y="1"/>
                    <a:pt x="259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61"/>
            <p:cNvSpPr/>
            <p:nvPr/>
          </p:nvSpPr>
          <p:spPr>
            <a:xfrm>
              <a:off x="5360877" y="4298852"/>
              <a:ext cx="15147" cy="15147"/>
            </a:xfrm>
            <a:custGeom>
              <a:rect b="b" l="l" r="r" t="t"/>
              <a:pathLst>
                <a:path extrusionOk="0" h="477" w="477">
                  <a:moveTo>
                    <a:pt x="239" y="0"/>
                  </a:moveTo>
                  <a:cubicBezTo>
                    <a:pt x="96" y="0"/>
                    <a:pt x="1" y="95"/>
                    <a:pt x="1" y="238"/>
                  </a:cubicBezTo>
                  <a:cubicBezTo>
                    <a:pt x="1" y="369"/>
                    <a:pt x="96" y="476"/>
                    <a:pt x="239" y="476"/>
                  </a:cubicBezTo>
                  <a:cubicBezTo>
                    <a:pt x="370" y="476"/>
                    <a:pt x="477" y="381"/>
                    <a:pt x="477" y="238"/>
                  </a:cubicBezTo>
                  <a:cubicBezTo>
                    <a:pt x="477" y="95"/>
                    <a:pt x="370" y="0"/>
                    <a:pt x="23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61"/>
            <p:cNvSpPr/>
            <p:nvPr/>
          </p:nvSpPr>
          <p:spPr>
            <a:xfrm>
              <a:off x="5329503" y="4298852"/>
              <a:ext cx="15147" cy="15147"/>
            </a:xfrm>
            <a:custGeom>
              <a:rect b="b" l="l" r="r" t="t"/>
              <a:pathLst>
                <a:path extrusionOk="0" h="477" w="477">
                  <a:moveTo>
                    <a:pt x="239" y="0"/>
                  </a:moveTo>
                  <a:cubicBezTo>
                    <a:pt x="108" y="0"/>
                    <a:pt x="1" y="95"/>
                    <a:pt x="1" y="238"/>
                  </a:cubicBezTo>
                  <a:cubicBezTo>
                    <a:pt x="1" y="369"/>
                    <a:pt x="108" y="476"/>
                    <a:pt x="239" y="476"/>
                  </a:cubicBezTo>
                  <a:cubicBezTo>
                    <a:pt x="370" y="476"/>
                    <a:pt x="477" y="381"/>
                    <a:pt x="477" y="238"/>
                  </a:cubicBezTo>
                  <a:cubicBezTo>
                    <a:pt x="477" y="95"/>
                    <a:pt x="370" y="0"/>
                    <a:pt x="23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61"/>
            <p:cNvSpPr/>
            <p:nvPr/>
          </p:nvSpPr>
          <p:spPr>
            <a:xfrm>
              <a:off x="5298511" y="4299202"/>
              <a:ext cx="14766" cy="15179"/>
            </a:xfrm>
            <a:custGeom>
              <a:rect b="b" l="l" r="r" t="t"/>
              <a:pathLst>
                <a:path extrusionOk="0" h="478" w="465">
                  <a:moveTo>
                    <a:pt x="238" y="1"/>
                  </a:moveTo>
                  <a:cubicBezTo>
                    <a:pt x="95" y="1"/>
                    <a:pt x="0" y="108"/>
                    <a:pt x="0" y="239"/>
                  </a:cubicBezTo>
                  <a:cubicBezTo>
                    <a:pt x="0" y="370"/>
                    <a:pt x="95" y="477"/>
                    <a:pt x="238" y="477"/>
                  </a:cubicBezTo>
                  <a:cubicBezTo>
                    <a:pt x="369" y="477"/>
                    <a:pt x="465" y="370"/>
                    <a:pt x="465" y="239"/>
                  </a:cubicBezTo>
                  <a:cubicBezTo>
                    <a:pt x="465" y="108"/>
                    <a:pt x="369" y="1"/>
                    <a:pt x="23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61"/>
            <p:cNvSpPr/>
            <p:nvPr/>
          </p:nvSpPr>
          <p:spPr>
            <a:xfrm>
              <a:off x="5267137" y="4298852"/>
              <a:ext cx="15147" cy="15147"/>
            </a:xfrm>
            <a:custGeom>
              <a:rect b="b" l="l" r="r" t="t"/>
              <a:pathLst>
                <a:path extrusionOk="0" h="477" w="477">
                  <a:moveTo>
                    <a:pt x="238" y="0"/>
                  </a:moveTo>
                  <a:cubicBezTo>
                    <a:pt x="107" y="0"/>
                    <a:pt x="0" y="95"/>
                    <a:pt x="0" y="238"/>
                  </a:cubicBezTo>
                  <a:cubicBezTo>
                    <a:pt x="0" y="369"/>
                    <a:pt x="107" y="476"/>
                    <a:pt x="238" y="476"/>
                  </a:cubicBezTo>
                  <a:cubicBezTo>
                    <a:pt x="369" y="476"/>
                    <a:pt x="476" y="369"/>
                    <a:pt x="476" y="238"/>
                  </a:cubicBezTo>
                  <a:cubicBezTo>
                    <a:pt x="476" y="95"/>
                    <a:pt x="369" y="0"/>
                    <a:pt x="23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61"/>
            <p:cNvSpPr/>
            <p:nvPr/>
          </p:nvSpPr>
          <p:spPr>
            <a:xfrm>
              <a:off x="5492470" y="4298852"/>
              <a:ext cx="15147" cy="15147"/>
            </a:xfrm>
            <a:custGeom>
              <a:rect b="b" l="l" r="r" t="t"/>
              <a:pathLst>
                <a:path extrusionOk="0" h="477" w="477">
                  <a:moveTo>
                    <a:pt x="238" y="0"/>
                  </a:moveTo>
                  <a:cubicBezTo>
                    <a:pt x="107" y="0"/>
                    <a:pt x="0" y="95"/>
                    <a:pt x="0" y="238"/>
                  </a:cubicBezTo>
                  <a:cubicBezTo>
                    <a:pt x="0" y="369"/>
                    <a:pt x="107" y="476"/>
                    <a:pt x="238" y="476"/>
                  </a:cubicBezTo>
                  <a:cubicBezTo>
                    <a:pt x="381" y="476"/>
                    <a:pt x="476" y="381"/>
                    <a:pt x="476" y="238"/>
                  </a:cubicBezTo>
                  <a:cubicBezTo>
                    <a:pt x="476" y="95"/>
                    <a:pt x="381" y="0"/>
                    <a:pt x="23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11" name="Google Shape;811;p61"/>
          <p:cNvGrpSpPr/>
          <p:nvPr/>
        </p:nvGrpSpPr>
        <p:grpSpPr>
          <a:xfrm>
            <a:off x="5522498" y="3788581"/>
            <a:ext cx="286284" cy="188512"/>
            <a:chOff x="5727616" y="4204699"/>
            <a:chExt cx="440505" cy="290018"/>
          </a:xfrm>
        </p:grpSpPr>
        <p:sp>
          <p:nvSpPr>
            <p:cNvPr id="812" name="Google Shape;812;p61"/>
            <p:cNvSpPr/>
            <p:nvPr/>
          </p:nvSpPr>
          <p:spPr>
            <a:xfrm>
              <a:off x="5727616" y="4204699"/>
              <a:ext cx="440505" cy="290018"/>
            </a:xfrm>
            <a:custGeom>
              <a:rect b="b" l="l" r="r" t="t"/>
              <a:pathLst>
                <a:path extrusionOk="0" h="9133" w="13872">
                  <a:moveTo>
                    <a:pt x="13145" y="4465"/>
                  </a:moveTo>
                  <a:lnTo>
                    <a:pt x="13145" y="4870"/>
                  </a:lnTo>
                  <a:lnTo>
                    <a:pt x="12752" y="4870"/>
                  </a:lnTo>
                  <a:lnTo>
                    <a:pt x="12752" y="4465"/>
                  </a:lnTo>
                  <a:close/>
                  <a:moveTo>
                    <a:pt x="1275" y="3941"/>
                  </a:moveTo>
                  <a:lnTo>
                    <a:pt x="1275" y="4430"/>
                  </a:lnTo>
                  <a:cubicBezTo>
                    <a:pt x="1275" y="4775"/>
                    <a:pt x="1013" y="5049"/>
                    <a:pt x="668" y="5049"/>
                  </a:cubicBezTo>
                  <a:lnTo>
                    <a:pt x="418" y="5049"/>
                  </a:lnTo>
                  <a:cubicBezTo>
                    <a:pt x="501" y="4549"/>
                    <a:pt x="810" y="4120"/>
                    <a:pt x="1275" y="3941"/>
                  </a:cubicBezTo>
                  <a:close/>
                  <a:moveTo>
                    <a:pt x="9121" y="417"/>
                  </a:moveTo>
                  <a:cubicBezTo>
                    <a:pt x="9562" y="417"/>
                    <a:pt x="9978" y="620"/>
                    <a:pt x="10252" y="977"/>
                  </a:cubicBezTo>
                  <a:lnTo>
                    <a:pt x="12205" y="3584"/>
                  </a:lnTo>
                  <a:cubicBezTo>
                    <a:pt x="12240" y="3632"/>
                    <a:pt x="12300" y="3656"/>
                    <a:pt x="12360" y="3656"/>
                  </a:cubicBezTo>
                  <a:lnTo>
                    <a:pt x="13312" y="3656"/>
                  </a:lnTo>
                  <a:cubicBezTo>
                    <a:pt x="13431" y="3656"/>
                    <a:pt x="13514" y="3775"/>
                    <a:pt x="13467" y="3882"/>
                  </a:cubicBezTo>
                  <a:lnTo>
                    <a:pt x="13372" y="4060"/>
                  </a:lnTo>
                  <a:lnTo>
                    <a:pt x="12574" y="4060"/>
                  </a:lnTo>
                  <a:cubicBezTo>
                    <a:pt x="12455" y="4060"/>
                    <a:pt x="12360" y="4156"/>
                    <a:pt x="12360" y="4275"/>
                  </a:cubicBezTo>
                  <a:lnTo>
                    <a:pt x="12360" y="5084"/>
                  </a:lnTo>
                  <a:cubicBezTo>
                    <a:pt x="12360" y="5203"/>
                    <a:pt x="12455" y="5299"/>
                    <a:pt x="12574" y="5299"/>
                  </a:cubicBezTo>
                  <a:lnTo>
                    <a:pt x="13181" y="5299"/>
                  </a:lnTo>
                  <a:lnTo>
                    <a:pt x="13181" y="5596"/>
                  </a:lnTo>
                  <a:cubicBezTo>
                    <a:pt x="13181" y="5787"/>
                    <a:pt x="13252" y="5977"/>
                    <a:pt x="13395" y="6096"/>
                  </a:cubicBezTo>
                  <a:cubicBezTo>
                    <a:pt x="13455" y="6156"/>
                    <a:pt x="13479" y="6227"/>
                    <a:pt x="13479" y="6323"/>
                  </a:cubicBezTo>
                  <a:lnTo>
                    <a:pt x="13479" y="6692"/>
                  </a:lnTo>
                  <a:lnTo>
                    <a:pt x="13443" y="6692"/>
                  </a:lnTo>
                  <a:cubicBezTo>
                    <a:pt x="13443" y="7037"/>
                    <a:pt x="13181" y="7311"/>
                    <a:pt x="12836" y="7311"/>
                  </a:cubicBezTo>
                  <a:lnTo>
                    <a:pt x="12526" y="7311"/>
                  </a:lnTo>
                  <a:cubicBezTo>
                    <a:pt x="12419" y="6501"/>
                    <a:pt x="11740" y="5894"/>
                    <a:pt x="10919" y="5894"/>
                  </a:cubicBezTo>
                  <a:cubicBezTo>
                    <a:pt x="10097" y="5894"/>
                    <a:pt x="9419" y="6513"/>
                    <a:pt x="9312" y="7311"/>
                  </a:cubicBezTo>
                  <a:lnTo>
                    <a:pt x="4061" y="7311"/>
                  </a:lnTo>
                  <a:cubicBezTo>
                    <a:pt x="3954" y="6501"/>
                    <a:pt x="3275" y="5894"/>
                    <a:pt x="2454" y="5894"/>
                  </a:cubicBezTo>
                  <a:cubicBezTo>
                    <a:pt x="1632" y="5894"/>
                    <a:pt x="965" y="6501"/>
                    <a:pt x="846" y="7275"/>
                  </a:cubicBezTo>
                  <a:cubicBezTo>
                    <a:pt x="608" y="7204"/>
                    <a:pt x="429" y="6966"/>
                    <a:pt x="429" y="6692"/>
                  </a:cubicBezTo>
                  <a:lnTo>
                    <a:pt x="429" y="5465"/>
                  </a:lnTo>
                  <a:lnTo>
                    <a:pt x="691" y="5465"/>
                  </a:lnTo>
                  <a:cubicBezTo>
                    <a:pt x="1263" y="5465"/>
                    <a:pt x="1703" y="5001"/>
                    <a:pt x="1703" y="4453"/>
                  </a:cubicBezTo>
                  <a:lnTo>
                    <a:pt x="1703" y="3822"/>
                  </a:lnTo>
                  <a:lnTo>
                    <a:pt x="2406" y="3644"/>
                  </a:lnTo>
                  <a:cubicBezTo>
                    <a:pt x="2465" y="3632"/>
                    <a:pt x="2513" y="3596"/>
                    <a:pt x="2525" y="3560"/>
                  </a:cubicBezTo>
                  <a:lnTo>
                    <a:pt x="3954" y="1120"/>
                  </a:lnTo>
                  <a:cubicBezTo>
                    <a:pt x="4204" y="679"/>
                    <a:pt x="4680" y="417"/>
                    <a:pt x="5180" y="417"/>
                  </a:cubicBezTo>
                  <a:close/>
                  <a:moveTo>
                    <a:pt x="2430" y="6275"/>
                  </a:moveTo>
                  <a:cubicBezTo>
                    <a:pt x="3108" y="6275"/>
                    <a:pt x="3656" y="6823"/>
                    <a:pt x="3656" y="7501"/>
                  </a:cubicBezTo>
                  <a:cubicBezTo>
                    <a:pt x="3656" y="8168"/>
                    <a:pt x="3108" y="8716"/>
                    <a:pt x="2430" y="8716"/>
                  </a:cubicBezTo>
                  <a:cubicBezTo>
                    <a:pt x="1763" y="8716"/>
                    <a:pt x="1215" y="8168"/>
                    <a:pt x="1215" y="7501"/>
                  </a:cubicBezTo>
                  <a:cubicBezTo>
                    <a:pt x="1215" y="6823"/>
                    <a:pt x="1763" y="6275"/>
                    <a:pt x="2430" y="6275"/>
                  </a:cubicBezTo>
                  <a:close/>
                  <a:moveTo>
                    <a:pt x="10919" y="6275"/>
                  </a:moveTo>
                  <a:cubicBezTo>
                    <a:pt x="11586" y="6275"/>
                    <a:pt x="12145" y="6823"/>
                    <a:pt x="12145" y="7501"/>
                  </a:cubicBezTo>
                  <a:cubicBezTo>
                    <a:pt x="12145" y="8168"/>
                    <a:pt x="11586" y="8716"/>
                    <a:pt x="10919" y="8716"/>
                  </a:cubicBezTo>
                  <a:cubicBezTo>
                    <a:pt x="10252" y="8716"/>
                    <a:pt x="9693" y="8168"/>
                    <a:pt x="9693" y="7501"/>
                  </a:cubicBezTo>
                  <a:cubicBezTo>
                    <a:pt x="9693" y="6823"/>
                    <a:pt x="10252" y="6275"/>
                    <a:pt x="10919" y="6275"/>
                  </a:cubicBezTo>
                  <a:close/>
                  <a:moveTo>
                    <a:pt x="5144" y="0"/>
                  </a:moveTo>
                  <a:cubicBezTo>
                    <a:pt x="4501" y="0"/>
                    <a:pt x="3894" y="334"/>
                    <a:pt x="3573" y="905"/>
                  </a:cubicBezTo>
                  <a:lnTo>
                    <a:pt x="2180" y="3275"/>
                  </a:lnTo>
                  <a:lnTo>
                    <a:pt x="1430" y="3465"/>
                  </a:lnTo>
                  <a:cubicBezTo>
                    <a:pt x="489" y="3703"/>
                    <a:pt x="1" y="4477"/>
                    <a:pt x="1" y="5251"/>
                  </a:cubicBezTo>
                  <a:lnTo>
                    <a:pt x="1" y="6692"/>
                  </a:lnTo>
                  <a:cubicBezTo>
                    <a:pt x="1" y="7180"/>
                    <a:pt x="358" y="7608"/>
                    <a:pt x="810" y="7692"/>
                  </a:cubicBezTo>
                  <a:cubicBezTo>
                    <a:pt x="906" y="8501"/>
                    <a:pt x="1584" y="9132"/>
                    <a:pt x="2418" y="9132"/>
                  </a:cubicBezTo>
                  <a:cubicBezTo>
                    <a:pt x="3251" y="9132"/>
                    <a:pt x="3930" y="8513"/>
                    <a:pt x="4025" y="7728"/>
                  </a:cubicBezTo>
                  <a:lnTo>
                    <a:pt x="9300" y="7728"/>
                  </a:lnTo>
                  <a:cubicBezTo>
                    <a:pt x="9407" y="8525"/>
                    <a:pt x="10085" y="9132"/>
                    <a:pt x="10907" y="9132"/>
                  </a:cubicBezTo>
                  <a:cubicBezTo>
                    <a:pt x="11740" y="9132"/>
                    <a:pt x="12407" y="8513"/>
                    <a:pt x="12514" y="7728"/>
                  </a:cubicBezTo>
                  <a:lnTo>
                    <a:pt x="12824" y="7728"/>
                  </a:lnTo>
                  <a:cubicBezTo>
                    <a:pt x="13395" y="7728"/>
                    <a:pt x="13836" y="7263"/>
                    <a:pt x="13836" y="6716"/>
                  </a:cubicBezTo>
                  <a:lnTo>
                    <a:pt x="13836" y="6299"/>
                  </a:lnTo>
                  <a:cubicBezTo>
                    <a:pt x="13848" y="6096"/>
                    <a:pt x="13776" y="5918"/>
                    <a:pt x="13645" y="5787"/>
                  </a:cubicBezTo>
                  <a:cubicBezTo>
                    <a:pt x="13586" y="5727"/>
                    <a:pt x="13550" y="5656"/>
                    <a:pt x="13550" y="5561"/>
                  </a:cubicBezTo>
                  <a:lnTo>
                    <a:pt x="13550" y="4572"/>
                  </a:lnTo>
                  <a:lnTo>
                    <a:pt x="13788" y="4037"/>
                  </a:lnTo>
                  <a:cubicBezTo>
                    <a:pt x="13872" y="3846"/>
                    <a:pt x="13872" y="3656"/>
                    <a:pt x="13764" y="3501"/>
                  </a:cubicBezTo>
                  <a:cubicBezTo>
                    <a:pt x="13657" y="3334"/>
                    <a:pt x="13479" y="3239"/>
                    <a:pt x="13288" y="3239"/>
                  </a:cubicBezTo>
                  <a:lnTo>
                    <a:pt x="12443" y="3239"/>
                  </a:lnTo>
                  <a:lnTo>
                    <a:pt x="10550" y="727"/>
                  </a:lnTo>
                  <a:cubicBezTo>
                    <a:pt x="10204" y="262"/>
                    <a:pt x="9657" y="0"/>
                    <a:pt x="90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61"/>
            <p:cNvSpPr/>
            <p:nvPr/>
          </p:nvSpPr>
          <p:spPr>
            <a:xfrm>
              <a:off x="5779789" y="4416409"/>
              <a:ext cx="52205" cy="51475"/>
            </a:xfrm>
            <a:custGeom>
              <a:rect b="b" l="l" r="r" t="t"/>
              <a:pathLst>
                <a:path extrusionOk="0" h="1621" w="1644">
                  <a:moveTo>
                    <a:pt x="811" y="1"/>
                  </a:moveTo>
                  <a:cubicBezTo>
                    <a:pt x="584" y="1"/>
                    <a:pt x="394" y="84"/>
                    <a:pt x="239" y="239"/>
                  </a:cubicBezTo>
                  <a:cubicBezTo>
                    <a:pt x="96" y="382"/>
                    <a:pt x="1" y="596"/>
                    <a:pt x="1" y="799"/>
                  </a:cubicBezTo>
                  <a:cubicBezTo>
                    <a:pt x="1" y="1263"/>
                    <a:pt x="382" y="1620"/>
                    <a:pt x="822" y="1620"/>
                  </a:cubicBezTo>
                  <a:cubicBezTo>
                    <a:pt x="1275" y="1620"/>
                    <a:pt x="1644" y="1263"/>
                    <a:pt x="1644" y="799"/>
                  </a:cubicBezTo>
                  <a:cubicBezTo>
                    <a:pt x="1644" y="739"/>
                    <a:pt x="1632" y="668"/>
                    <a:pt x="1608" y="608"/>
                  </a:cubicBezTo>
                  <a:cubicBezTo>
                    <a:pt x="1557" y="546"/>
                    <a:pt x="1478" y="484"/>
                    <a:pt x="1389" y="484"/>
                  </a:cubicBezTo>
                  <a:cubicBezTo>
                    <a:pt x="1375" y="484"/>
                    <a:pt x="1361" y="486"/>
                    <a:pt x="1346" y="489"/>
                  </a:cubicBezTo>
                  <a:cubicBezTo>
                    <a:pt x="1239" y="525"/>
                    <a:pt x="1168" y="620"/>
                    <a:pt x="1192" y="727"/>
                  </a:cubicBezTo>
                  <a:cubicBezTo>
                    <a:pt x="1203" y="763"/>
                    <a:pt x="1203" y="787"/>
                    <a:pt x="1203" y="822"/>
                  </a:cubicBezTo>
                  <a:cubicBezTo>
                    <a:pt x="1203" y="1037"/>
                    <a:pt x="1025" y="1215"/>
                    <a:pt x="811" y="1215"/>
                  </a:cubicBezTo>
                  <a:cubicBezTo>
                    <a:pt x="584" y="1215"/>
                    <a:pt x="406" y="1037"/>
                    <a:pt x="406" y="822"/>
                  </a:cubicBezTo>
                  <a:cubicBezTo>
                    <a:pt x="406" y="596"/>
                    <a:pt x="584" y="418"/>
                    <a:pt x="811" y="418"/>
                  </a:cubicBezTo>
                  <a:cubicBezTo>
                    <a:pt x="930" y="418"/>
                    <a:pt x="1013" y="322"/>
                    <a:pt x="1013" y="203"/>
                  </a:cubicBezTo>
                  <a:cubicBezTo>
                    <a:pt x="1013" y="84"/>
                    <a:pt x="930" y="1"/>
                    <a:pt x="811"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61"/>
            <p:cNvSpPr/>
            <p:nvPr/>
          </p:nvSpPr>
          <p:spPr>
            <a:xfrm>
              <a:off x="6048627" y="4416409"/>
              <a:ext cx="52205" cy="51856"/>
            </a:xfrm>
            <a:custGeom>
              <a:rect b="b" l="l" r="r" t="t"/>
              <a:pathLst>
                <a:path extrusionOk="0" h="1633" w="1644">
                  <a:moveTo>
                    <a:pt x="822" y="1"/>
                  </a:moveTo>
                  <a:cubicBezTo>
                    <a:pt x="596" y="1"/>
                    <a:pt x="405" y="84"/>
                    <a:pt x="238" y="239"/>
                  </a:cubicBezTo>
                  <a:cubicBezTo>
                    <a:pt x="95" y="382"/>
                    <a:pt x="0" y="596"/>
                    <a:pt x="0" y="822"/>
                  </a:cubicBezTo>
                  <a:cubicBezTo>
                    <a:pt x="0" y="1263"/>
                    <a:pt x="381" y="1632"/>
                    <a:pt x="822" y="1632"/>
                  </a:cubicBezTo>
                  <a:cubicBezTo>
                    <a:pt x="1274" y="1632"/>
                    <a:pt x="1643" y="1275"/>
                    <a:pt x="1643" y="822"/>
                  </a:cubicBezTo>
                  <a:cubicBezTo>
                    <a:pt x="1643" y="763"/>
                    <a:pt x="1631" y="680"/>
                    <a:pt x="1608" y="620"/>
                  </a:cubicBezTo>
                  <a:cubicBezTo>
                    <a:pt x="1577" y="548"/>
                    <a:pt x="1492" y="484"/>
                    <a:pt x="1400" y="484"/>
                  </a:cubicBezTo>
                  <a:cubicBezTo>
                    <a:pt x="1386" y="484"/>
                    <a:pt x="1372" y="486"/>
                    <a:pt x="1358" y="489"/>
                  </a:cubicBezTo>
                  <a:cubicBezTo>
                    <a:pt x="1250" y="525"/>
                    <a:pt x="1179" y="620"/>
                    <a:pt x="1215" y="727"/>
                  </a:cubicBezTo>
                  <a:cubicBezTo>
                    <a:pt x="1227" y="763"/>
                    <a:pt x="1227" y="787"/>
                    <a:pt x="1227" y="822"/>
                  </a:cubicBezTo>
                  <a:cubicBezTo>
                    <a:pt x="1227" y="1037"/>
                    <a:pt x="1048" y="1215"/>
                    <a:pt x="822" y="1215"/>
                  </a:cubicBezTo>
                  <a:cubicBezTo>
                    <a:pt x="596" y="1215"/>
                    <a:pt x="417" y="1037"/>
                    <a:pt x="417" y="822"/>
                  </a:cubicBezTo>
                  <a:cubicBezTo>
                    <a:pt x="417" y="596"/>
                    <a:pt x="596" y="418"/>
                    <a:pt x="822" y="418"/>
                  </a:cubicBezTo>
                  <a:cubicBezTo>
                    <a:pt x="941" y="418"/>
                    <a:pt x="1036" y="322"/>
                    <a:pt x="1036" y="203"/>
                  </a:cubicBezTo>
                  <a:cubicBezTo>
                    <a:pt x="1036" y="84"/>
                    <a:pt x="941" y="1"/>
                    <a:pt x="82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61"/>
            <p:cNvSpPr/>
            <p:nvPr/>
          </p:nvSpPr>
          <p:spPr>
            <a:xfrm>
              <a:off x="6000995" y="4365379"/>
              <a:ext cx="122892" cy="58016"/>
            </a:xfrm>
            <a:custGeom>
              <a:rect b="b" l="l" r="r" t="t"/>
              <a:pathLst>
                <a:path extrusionOk="0" h="1827" w="3870">
                  <a:moveTo>
                    <a:pt x="2310" y="1"/>
                  </a:moveTo>
                  <a:cubicBezTo>
                    <a:pt x="1810" y="1"/>
                    <a:pt x="1334" y="143"/>
                    <a:pt x="929" y="429"/>
                  </a:cubicBezTo>
                  <a:cubicBezTo>
                    <a:pt x="524" y="715"/>
                    <a:pt x="226" y="1096"/>
                    <a:pt x="48" y="1548"/>
                  </a:cubicBezTo>
                  <a:cubicBezTo>
                    <a:pt x="0" y="1656"/>
                    <a:pt x="60" y="1775"/>
                    <a:pt x="167" y="1810"/>
                  </a:cubicBezTo>
                  <a:cubicBezTo>
                    <a:pt x="192" y="1822"/>
                    <a:pt x="218" y="1827"/>
                    <a:pt x="244" y="1827"/>
                  </a:cubicBezTo>
                  <a:cubicBezTo>
                    <a:pt x="326" y="1827"/>
                    <a:pt x="404" y="1773"/>
                    <a:pt x="441" y="1691"/>
                  </a:cubicBezTo>
                  <a:cubicBezTo>
                    <a:pt x="738" y="917"/>
                    <a:pt x="1488" y="405"/>
                    <a:pt x="2322" y="405"/>
                  </a:cubicBezTo>
                  <a:cubicBezTo>
                    <a:pt x="2774" y="405"/>
                    <a:pt x="3191" y="536"/>
                    <a:pt x="3548" y="798"/>
                  </a:cubicBezTo>
                  <a:cubicBezTo>
                    <a:pt x="3581" y="831"/>
                    <a:pt x="3624" y="846"/>
                    <a:pt x="3667" y="846"/>
                  </a:cubicBezTo>
                  <a:cubicBezTo>
                    <a:pt x="3732" y="846"/>
                    <a:pt x="3798" y="813"/>
                    <a:pt x="3834" y="763"/>
                  </a:cubicBezTo>
                  <a:cubicBezTo>
                    <a:pt x="3870" y="679"/>
                    <a:pt x="3858" y="560"/>
                    <a:pt x="3774" y="489"/>
                  </a:cubicBezTo>
                  <a:cubicBezTo>
                    <a:pt x="3334" y="179"/>
                    <a:pt x="2846" y="1"/>
                    <a:pt x="231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61"/>
            <p:cNvSpPr/>
            <p:nvPr/>
          </p:nvSpPr>
          <p:spPr>
            <a:xfrm>
              <a:off x="5816847" y="4230039"/>
              <a:ext cx="124797" cy="193610"/>
            </a:xfrm>
            <a:custGeom>
              <a:rect b="b" l="l" r="r" t="t"/>
              <a:pathLst>
                <a:path extrusionOk="0" h="6097" w="3930">
                  <a:moveTo>
                    <a:pt x="3513" y="417"/>
                  </a:moveTo>
                  <a:lnTo>
                    <a:pt x="3513" y="2441"/>
                  </a:lnTo>
                  <a:lnTo>
                    <a:pt x="822" y="2441"/>
                  </a:lnTo>
                  <a:lnTo>
                    <a:pt x="1834" y="714"/>
                  </a:lnTo>
                  <a:cubicBezTo>
                    <a:pt x="1930" y="524"/>
                    <a:pt x="2144" y="417"/>
                    <a:pt x="2346" y="417"/>
                  </a:cubicBezTo>
                  <a:close/>
                  <a:moveTo>
                    <a:pt x="2346" y="0"/>
                  </a:moveTo>
                  <a:cubicBezTo>
                    <a:pt x="1989" y="0"/>
                    <a:pt x="1644" y="203"/>
                    <a:pt x="1465" y="512"/>
                  </a:cubicBezTo>
                  <a:lnTo>
                    <a:pt x="60" y="2917"/>
                  </a:lnTo>
                  <a:cubicBezTo>
                    <a:pt x="1" y="3024"/>
                    <a:pt x="25" y="3143"/>
                    <a:pt x="132" y="3203"/>
                  </a:cubicBezTo>
                  <a:cubicBezTo>
                    <a:pt x="155" y="3215"/>
                    <a:pt x="203" y="3239"/>
                    <a:pt x="239" y="3239"/>
                  </a:cubicBezTo>
                  <a:cubicBezTo>
                    <a:pt x="310" y="3239"/>
                    <a:pt x="370" y="3203"/>
                    <a:pt x="417" y="3131"/>
                  </a:cubicBezTo>
                  <a:lnTo>
                    <a:pt x="572" y="2846"/>
                  </a:lnTo>
                  <a:lnTo>
                    <a:pt x="3513" y="2846"/>
                  </a:lnTo>
                  <a:lnTo>
                    <a:pt x="3513" y="5882"/>
                  </a:lnTo>
                  <a:cubicBezTo>
                    <a:pt x="3513" y="6001"/>
                    <a:pt x="3596" y="6096"/>
                    <a:pt x="3715" y="6096"/>
                  </a:cubicBezTo>
                  <a:cubicBezTo>
                    <a:pt x="3835" y="6096"/>
                    <a:pt x="3930" y="6001"/>
                    <a:pt x="3930" y="5882"/>
                  </a:cubicBezTo>
                  <a:lnTo>
                    <a:pt x="3930" y="203"/>
                  </a:lnTo>
                  <a:cubicBezTo>
                    <a:pt x="3918" y="95"/>
                    <a:pt x="3823" y="0"/>
                    <a:pt x="371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61"/>
            <p:cNvSpPr/>
            <p:nvPr/>
          </p:nvSpPr>
          <p:spPr>
            <a:xfrm>
              <a:off x="5954474" y="4230039"/>
              <a:ext cx="120256" cy="102854"/>
            </a:xfrm>
            <a:custGeom>
              <a:rect b="b" l="l" r="r" t="t"/>
              <a:pathLst>
                <a:path extrusionOk="0" h="3239" w="3787">
                  <a:moveTo>
                    <a:pt x="203" y="0"/>
                  </a:moveTo>
                  <a:cubicBezTo>
                    <a:pt x="84" y="0"/>
                    <a:pt x="1" y="95"/>
                    <a:pt x="1" y="214"/>
                  </a:cubicBezTo>
                  <a:lnTo>
                    <a:pt x="1" y="3024"/>
                  </a:lnTo>
                  <a:cubicBezTo>
                    <a:pt x="1" y="3143"/>
                    <a:pt x="84" y="3239"/>
                    <a:pt x="203" y="3239"/>
                  </a:cubicBezTo>
                  <a:cubicBezTo>
                    <a:pt x="322" y="3239"/>
                    <a:pt x="417" y="3143"/>
                    <a:pt x="417" y="3024"/>
                  </a:cubicBezTo>
                  <a:lnTo>
                    <a:pt x="417" y="405"/>
                  </a:lnTo>
                  <a:lnTo>
                    <a:pt x="1977" y="405"/>
                  </a:lnTo>
                  <a:cubicBezTo>
                    <a:pt x="2132" y="405"/>
                    <a:pt x="2322" y="512"/>
                    <a:pt x="2429" y="655"/>
                  </a:cubicBezTo>
                  <a:lnTo>
                    <a:pt x="3287" y="1786"/>
                  </a:lnTo>
                  <a:cubicBezTo>
                    <a:pt x="3346" y="1869"/>
                    <a:pt x="3358" y="1941"/>
                    <a:pt x="3358" y="2024"/>
                  </a:cubicBezTo>
                  <a:cubicBezTo>
                    <a:pt x="3358" y="2250"/>
                    <a:pt x="3180" y="2429"/>
                    <a:pt x="2953" y="2429"/>
                  </a:cubicBezTo>
                  <a:lnTo>
                    <a:pt x="1013" y="2429"/>
                  </a:lnTo>
                  <a:cubicBezTo>
                    <a:pt x="894" y="2429"/>
                    <a:pt x="798" y="2524"/>
                    <a:pt x="798" y="2643"/>
                  </a:cubicBezTo>
                  <a:cubicBezTo>
                    <a:pt x="798" y="2762"/>
                    <a:pt x="882" y="2846"/>
                    <a:pt x="1013" y="2846"/>
                  </a:cubicBezTo>
                  <a:lnTo>
                    <a:pt x="2977" y="2846"/>
                  </a:lnTo>
                  <a:cubicBezTo>
                    <a:pt x="3418" y="2846"/>
                    <a:pt x="3787" y="2489"/>
                    <a:pt x="3787" y="2024"/>
                  </a:cubicBezTo>
                  <a:cubicBezTo>
                    <a:pt x="3787" y="1846"/>
                    <a:pt x="3727" y="1691"/>
                    <a:pt x="3632" y="1536"/>
                  </a:cubicBezTo>
                  <a:lnTo>
                    <a:pt x="2775" y="405"/>
                  </a:lnTo>
                  <a:cubicBezTo>
                    <a:pt x="2584" y="155"/>
                    <a:pt x="2287" y="0"/>
                    <a:pt x="19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61"/>
            <p:cNvSpPr/>
            <p:nvPr/>
          </p:nvSpPr>
          <p:spPr>
            <a:xfrm>
              <a:off x="5876198" y="4333243"/>
              <a:ext cx="39376" cy="13274"/>
            </a:xfrm>
            <a:custGeom>
              <a:rect b="b" l="l" r="r" t="t"/>
              <a:pathLst>
                <a:path extrusionOk="0" h="418" w="1240">
                  <a:moveTo>
                    <a:pt x="215" y="1"/>
                  </a:moveTo>
                  <a:cubicBezTo>
                    <a:pt x="96" y="1"/>
                    <a:pt x="1" y="84"/>
                    <a:pt x="1" y="203"/>
                  </a:cubicBezTo>
                  <a:cubicBezTo>
                    <a:pt x="1" y="322"/>
                    <a:pt x="96" y="417"/>
                    <a:pt x="215" y="417"/>
                  </a:cubicBezTo>
                  <a:lnTo>
                    <a:pt x="1025" y="417"/>
                  </a:lnTo>
                  <a:cubicBezTo>
                    <a:pt x="1144" y="417"/>
                    <a:pt x="1239" y="322"/>
                    <a:pt x="1239" y="203"/>
                  </a:cubicBezTo>
                  <a:cubicBezTo>
                    <a:pt x="1239" y="84"/>
                    <a:pt x="1156" y="1"/>
                    <a:pt x="102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61"/>
            <p:cNvSpPr/>
            <p:nvPr/>
          </p:nvSpPr>
          <p:spPr>
            <a:xfrm>
              <a:off x="5979433" y="4333243"/>
              <a:ext cx="39344" cy="13274"/>
            </a:xfrm>
            <a:custGeom>
              <a:rect b="b" l="l" r="r" t="t"/>
              <a:pathLst>
                <a:path extrusionOk="0" h="418" w="1239">
                  <a:moveTo>
                    <a:pt x="203" y="1"/>
                  </a:moveTo>
                  <a:cubicBezTo>
                    <a:pt x="84" y="1"/>
                    <a:pt x="0" y="84"/>
                    <a:pt x="0" y="203"/>
                  </a:cubicBezTo>
                  <a:cubicBezTo>
                    <a:pt x="0" y="322"/>
                    <a:pt x="84" y="417"/>
                    <a:pt x="203" y="417"/>
                  </a:cubicBezTo>
                  <a:lnTo>
                    <a:pt x="1024" y="417"/>
                  </a:lnTo>
                  <a:cubicBezTo>
                    <a:pt x="1143" y="417"/>
                    <a:pt x="1239" y="322"/>
                    <a:pt x="1239" y="203"/>
                  </a:cubicBezTo>
                  <a:cubicBezTo>
                    <a:pt x="1239" y="84"/>
                    <a:pt x="1143" y="1"/>
                    <a:pt x="102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0" name="Google Shape;820;p61"/>
          <p:cNvGrpSpPr/>
          <p:nvPr/>
        </p:nvGrpSpPr>
        <p:grpSpPr>
          <a:xfrm>
            <a:off x="7783495" y="4172088"/>
            <a:ext cx="130215" cy="296789"/>
            <a:chOff x="6410063" y="4135124"/>
            <a:chExt cx="159950" cy="364516"/>
          </a:xfrm>
        </p:grpSpPr>
        <p:sp>
          <p:nvSpPr>
            <p:cNvPr id="821" name="Google Shape;821;p61"/>
            <p:cNvSpPr/>
            <p:nvPr/>
          </p:nvSpPr>
          <p:spPr>
            <a:xfrm>
              <a:off x="6493991" y="4299202"/>
              <a:ext cx="36328" cy="200438"/>
            </a:xfrm>
            <a:custGeom>
              <a:rect b="b" l="l" r="r" t="t"/>
              <a:pathLst>
                <a:path extrusionOk="0" h="6312" w="1144">
                  <a:moveTo>
                    <a:pt x="965" y="1"/>
                  </a:moveTo>
                  <a:cubicBezTo>
                    <a:pt x="882" y="1"/>
                    <a:pt x="810" y="72"/>
                    <a:pt x="810" y="168"/>
                  </a:cubicBezTo>
                  <a:lnTo>
                    <a:pt x="810" y="5716"/>
                  </a:lnTo>
                  <a:cubicBezTo>
                    <a:pt x="810" y="5847"/>
                    <a:pt x="703" y="5954"/>
                    <a:pt x="584" y="5966"/>
                  </a:cubicBezTo>
                  <a:cubicBezTo>
                    <a:pt x="453" y="5966"/>
                    <a:pt x="334" y="5859"/>
                    <a:pt x="334" y="5728"/>
                  </a:cubicBezTo>
                  <a:lnTo>
                    <a:pt x="334" y="4656"/>
                  </a:lnTo>
                  <a:cubicBezTo>
                    <a:pt x="334" y="4573"/>
                    <a:pt x="251" y="4490"/>
                    <a:pt x="167" y="4490"/>
                  </a:cubicBezTo>
                  <a:cubicBezTo>
                    <a:pt x="72" y="4490"/>
                    <a:pt x="1" y="4573"/>
                    <a:pt x="1" y="4656"/>
                  </a:cubicBezTo>
                  <a:lnTo>
                    <a:pt x="1" y="5728"/>
                  </a:lnTo>
                  <a:cubicBezTo>
                    <a:pt x="1" y="5966"/>
                    <a:pt x="167" y="6192"/>
                    <a:pt x="394" y="6276"/>
                  </a:cubicBezTo>
                  <a:cubicBezTo>
                    <a:pt x="453" y="6299"/>
                    <a:pt x="525" y="6311"/>
                    <a:pt x="596" y="6311"/>
                  </a:cubicBezTo>
                  <a:cubicBezTo>
                    <a:pt x="906" y="6299"/>
                    <a:pt x="1144" y="6037"/>
                    <a:pt x="1144" y="5728"/>
                  </a:cubicBezTo>
                  <a:lnTo>
                    <a:pt x="1144" y="180"/>
                  </a:lnTo>
                  <a:cubicBezTo>
                    <a:pt x="1144" y="72"/>
                    <a:pt x="1072" y="1"/>
                    <a:pt x="96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61"/>
            <p:cNvSpPr/>
            <p:nvPr/>
          </p:nvSpPr>
          <p:spPr>
            <a:xfrm>
              <a:off x="6454297" y="4135124"/>
              <a:ext cx="71099" cy="71131"/>
            </a:xfrm>
            <a:custGeom>
              <a:rect b="b" l="l" r="r" t="t"/>
              <a:pathLst>
                <a:path extrusionOk="0" h="2240" w="2239">
                  <a:moveTo>
                    <a:pt x="1120" y="346"/>
                  </a:moveTo>
                  <a:cubicBezTo>
                    <a:pt x="1548" y="346"/>
                    <a:pt x="1894" y="679"/>
                    <a:pt x="1894" y="1120"/>
                  </a:cubicBezTo>
                  <a:cubicBezTo>
                    <a:pt x="1894" y="1548"/>
                    <a:pt x="1548" y="1894"/>
                    <a:pt x="1120" y="1894"/>
                  </a:cubicBezTo>
                  <a:cubicBezTo>
                    <a:pt x="691" y="1894"/>
                    <a:pt x="346" y="1548"/>
                    <a:pt x="346" y="1120"/>
                  </a:cubicBezTo>
                  <a:cubicBezTo>
                    <a:pt x="346" y="679"/>
                    <a:pt x="691" y="346"/>
                    <a:pt x="1120" y="346"/>
                  </a:cubicBezTo>
                  <a:close/>
                  <a:moveTo>
                    <a:pt x="1120" y="1"/>
                  </a:moveTo>
                  <a:cubicBezTo>
                    <a:pt x="513" y="1"/>
                    <a:pt x="1" y="513"/>
                    <a:pt x="1" y="1120"/>
                  </a:cubicBezTo>
                  <a:cubicBezTo>
                    <a:pt x="1" y="1727"/>
                    <a:pt x="513" y="2239"/>
                    <a:pt x="1120" y="2239"/>
                  </a:cubicBezTo>
                  <a:cubicBezTo>
                    <a:pt x="1727" y="2239"/>
                    <a:pt x="2239" y="1727"/>
                    <a:pt x="2239" y="1120"/>
                  </a:cubicBezTo>
                  <a:cubicBezTo>
                    <a:pt x="2239" y="513"/>
                    <a:pt x="1727" y="1"/>
                    <a:pt x="112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61"/>
            <p:cNvSpPr/>
            <p:nvPr/>
          </p:nvSpPr>
          <p:spPr>
            <a:xfrm>
              <a:off x="6410063" y="4252712"/>
              <a:ext cx="94566" cy="246927"/>
            </a:xfrm>
            <a:custGeom>
              <a:rect b="b" l="l" r="r" t="t"/>
              <a:pathLst>
                <a:path extrusionOk="0" h="7776" w="2978">
                  <a:moveTo>
                    <a:pt x="1191" y="0"/>
                  </a:moveTo>
                  <a:cubicBezTo>
                    <a:pt x="977" y="0"/>
                    <a:pt x="798" y="179"/>
                    <a:pt x="798" y="393"/>
                  </a:cubicBezTo>
                  <a:lnTo>
                    <a:pt x="798" y="2894"/>
                  </a:lnTo>
                  <a:cubicBezTo>
                    <a:pt x="798" y="3025"/>
                    <a:pt x="691" y="3132"/>
                    <a:pt x="560" y="3132"/>
                  </a:cubicBezTo>
                  <a:cubicBezTo>
                    <a:pt x="429" y="3132"/>
                    <a:pt x="322" y="3025"/>
                    <a:pt x="322" y="2894"/>
                  </a:cubicBezTo>
                  <a:lnTo>
                    <a:pt x="322" y="2275"/>
                  </a:lnTo>
                  <a:cubicBezTo>
                    <a:pt x="322" y="2191"/>
                    <a:pt x="251" y="2120"/>
                    <a:pt x="155" y="2120"/>
                  </a:cubicBezTo>
                  <a:cubicBezTo>
                    <a:pt x="72" y="2120"/>
                    <a:pt x="1" y="2191"/>
                    <a:pt x="1" y="2275"/>
                  </a:cubicBezTo>
                  <a:lnTo>
                    <a:pt x="1" y="2894"/>
                  </a:lnTo>
                  <a:cubicBezTo>
                    <a:pt x="1" y="3203"/>
                    <a:pt x="251" y="3465"/>
                    <a:pt x="572" y="3465"/>
                  </a:cubicBezTo>
                  <a:cubicBezTo>
                    <a:pt x="894" y="3465"/>
                    <a:pt x="1156" y="3215"/>
                    <a:pt x="1156" y="2894"/>
                  </a:cubicBezTo>
                  <a:lnTo>
                    <a:pt x="1156" y="393"/>
                  </a:lnTo>
                  <a:cubicBezTo>
                    <a:pt x="1156" y="358"/>
                    <a:pt x="1191" y="334"/>
                    <a:pt x="1215" y="334"/>
                  </a:cubicBezTo>
                  <a:cubicBezTo>
                    <a:pt x="1251" y="334"/>
                    <a:pt x="1275" y="358"/>
                    <a:pt x="1275" y="393"/>
                  </a:cubicBezTo>
                  <a:lnTo>
                    <a:pt x="1275" y="7192"/>
                  </a:lnTo>
                  <a:cubicBezTo>
                    <a:pt x="1275" y="7501"/>
                    <a:pt x="1525" y="7775"/>
                    <a:pt x="1858" y="7775"/>
                  </a:cubicBezTo>
                  <a:cubicBezTo>
                    <a:pt x="2168" y="7775"/>
                    <a:pt x="2441" y="7513"/>
                    <a:pt x="2441" y="7192"/>
                  </a:cubicBezTo>
                  <a:lnTo>
                    <a:pt x="2441" y="4251"/>
                  </a:lnTo>
                  <a:cubicBezTo>
                    <a:pt x="2441" y="4168"/>
                    <a:pt x="2501" y="4132"/>
                    <a:pt x="2560" y="4132"/>
                  </a:cubicBezTo>
                  <a:cubicBezTo>
                    <a:pt x="2632" y="4132"/>
                    <a:pt x="2680" y="4191"/>
                    <a:pt x="2680" y="4251"/>
                  </a:cubicBezTo>
                  <a:lnTo>
                    <a:pt x="2644" y="5442"/>
                  </a:lnTo>
                  <a:cubicBezTo>
                    <a:pt x="2644" y="5525"/>
                    <a:pt x="2715" y="5596"/>
                    <a:pt x="2810" y="5596"/>
                  </a:cubicBezTo>
                  <a:cubicBezTo>
                    <a:pt x="2894" y="5596"/>
                    <a:pt x="2977" y="5525"/>
                    <a:pt x="2977" y="5442"/>
                  </a:cubicBezTo>
                  <a:lnTo>
                    <a:pt x="2977" y="4251"/>
                  </a:lnTo>
                  <a:cubicBezTo>
                    <a:pt x="2977" y="3989"/>
                    <a:pt x="2763" y="3787"/>
                    <a:pt x="2513" y="3787"/>
                  </a:cubicBezTo>
                  <a:cubicBezTo>
                    <a:pt x="2263" y="3787"/>
                    <a:pt x="2048" y="3989"/>
                    <a:pt x="2048" y="4251"/>
                  </a:cubicBezTo>
                  <a:lnTo>
                    <a:pt x="2048" y="7192"/>
                  </a:lnTo>
                  <a:cubicBezTo>
                    <a:pt x="2048" y="7323"/>
                    <a:pt x="1941" y="7430"/>
                    <a:pt x="1810" y="7430"/>
                  </a:cubicBezTo>
                  <a:cubicBezTo>
                    <a:pt x="1679" y="7430"/>
                    <a:pt x="1572" y="7323"/>
                    <a:pt x="1572" y="7192"/>
                  </a:cubicBezTo>
                  <a:lnTo>
                    <a:pt x="1572" y="393"/>
                  </a:lnTo>
                  <a:cubicBezTo>
                    <a:pt x="1572" y="179"/>
                    <a:pt x="1394" y="0"/>
                    <a:pt x="119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61"/>
            <p:cNvSpPr/>
            <p:nvPr/>
          </p:nvSpPr>
          <p:spPr>
            <a:xfrm>
              <a:off x="6410063" y="4212638"/>
              <a:ext cx="159950" cy="150519"/>
            </a:xfrm>
            <a:custGeom>
              <a:rect b="b" l="l" r="r" t="t"/>
              <a:pathLst>
                <a:path extrusionOk="0" h="4740" w="5037">
                  <a:moveTo>
                    <a:pt x="1429" y="0"/>
                  </a:moveTo>
                  <a:cubicBezTo>
                    <a:pt x="632" y="0"/>
                    <a:pt x="1" y="643"/>
                    <a:pt x="1" y="1429"/>
                  </a:cubicBezTo>
                  <a:lnTo>
                    <a:pt x="1" y="2858"/>
                  </a:lnTo>
                  <a:cubicBezTo>
                    <a:pt x="1" y="2953"/>
                    <a:pt x="72" y="3025"/>
                    <a:pt x="155" y="3025"/>
                  </a:cubicBezTo>
                  <a:cubicBezTo>
                    <a:pt x="251" y="3025"/>
                    <a:pt x="322" y="2953"/>
                    <a:pt x="322" y="2858"/>
                  </a:cubicBezTo>
                  <a:lnTo>
                    <a:pt x="322" y="1429"/>
                  </a:lnTo>
                  <a:cubicBezTo>
                    <a:pt x="322" y="822"/>
                    <a:pt x="810" y="334"/>
                    <a:pt x="1429" y="334"/>
                  </a:cubicBezTo>
                  <a:lnTo>
                    <a:pt x="3608" y="334"/>
                  </a:lnTo>
                  <a:cubicBezTo>
                    <a:pt x="4227" y="334"/>
                    <a:pt x="4715" y="822"/>
                    <a:pt x="4715" y="1429"/>
                  </a:cubicBezTo>
                  <a:lnTo>
                    <a:pt x="4715" y="4144"/>
                  </a:lnTo>
                  <a:cubicBezTo>
                    <a:pt x="4715" y="4275"/>
                    <a:pt x="4608" y="4382"/>
                    <a:pt x="4489" y="4394"/>
                  </a:cubicBezTo>
                  <a:cubicBezTo>
                    <a:pt x="4358" y="4394"/>
                    <a:pt x="4239" y="4287"/>
                    <a:pt x="4239" y="4156"/>
                  </a:cubicBezTo>
                  <a:lnTo>
                    <a:pt x="4239" y="1655"/>
                  </a:lnTo>
                  <a:cubicBezTo>
                    <a:pt x="4239" y="1441"/>
                    <a:pt x="4061" y="1262"/>
                    <a:pt x="3846" y="1262"/>
                  </a:cubicBezTo>
                  <a:cubicBezTo>
                    <a:pt x="3644" y="1262"/>
                    <a:pt x="3465" y="1441"/>
                    <a:pt x="3465" y="1655"/>
                  </a:cubicBezTo>
                  <a:lnTo>
                    <a:pt x="3465" y="2239"/>
                  </a:lnTo>
                  <a:cubicBezTo>
                    <a:pt x="3465" y="2322"/>
                    <a:pt x="3537" y="2394"/>
                    <a:pt x="3632" y="2394"/>
                  </a:cubicBezTo>
                  <a:cubicBezTo>
                    <a:pt x="3715" y="2394"/>
                    <a:pt x="3787" y="2322"/>
                    <a:pt x="3787" y="2239"/>
                  </a:cubicBezTo>
                  <a:lnTo>
                    <a:pt x="3787" y="1655"/>
                  </a:lnTo>
                  <a:cubicBezTo>
                    <a:pt x="3787" y="1620"/>
                    <a:pt x="3814" y="1602"/>
                    <a:pt x="3840" y="1602"/>
                  </a:cubicBezTo>
                  <a:cubicBezTo>
                    <a:pt x="3867" y="1602"/>
                    <a:pt x="3894" y="1620"/>
                    <a:pt x="3894" y="1655"/>
                  </a:cubicBezTo>
                  <a:lnTo>
                    <a:pt x="3894" y="4156"/>
                  </a:lnTo>
                  <a:cubicBezTo>
                    <a:pt x="3894" y="4382"/>
                    <a:pt x="4049" y="4596"/>
                    <a:pt x="4251" y="4691"/>
                  </a:cubicBezTo>
                  <a:cubicBezTo>
                    <a:pt x="4323" y="4715"/>
                    <a:pt x="4406" y="4739"/>
                    <a:pt x="4489" y="4739"/>
                  </a:cubicBezTo>
                  <a:cubicBezTo>
                    <a:pt x="4799" y="4715"/>
                    <a:pt x="5037" y="4465"/>
                    <a:pt x="5037" y="4156"/>
                  </a:cubicBezTo>
                  <a:lnTo>
                    <a:pt x="5037" y="1429"/>
                  </a:lnTo>
                  <a:cubicBezTo>
                    <a:pt x="5037" y="643"/>
                    <a:pt x="4406" y="0"/>
                    <a:pt x="36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5" name="Google Shape;825;p61"/>
          <p:cNvGrpSpPr/>
          <p:nvPr/>
        </p:nvGrpSpPr>
        <p:grpSpPr>
          <a:xfrm>
            <a:off x="2901470" y="3300062"/>
            <a:ext cx="286281" cy="286347"/>
            <a:chOff x="775325" y="4143525"/>
            <a:chExt cx="468776" cy="468884"/>
          </a:xfrm>
        </p:grpSpPr>
        <p:sp>
          <p:nvSpPr>
            <p:cNvPr id="826" name="Google Shape;826;p61"/>
            <p:cNvSpPr/>
            <p:nvPr/>
          </p:nvSpPr>
          <p:spPr>
            <a:xfrm>
              <a:off x="851953" y="4143525"/>
              <a:ext cx="392147" cy="390479"/>
            </a:xfrm>
            <a:custGeom>
              <a:rect b="b" l="l" r="r" t="t"/>
              <a:pathLst>
                <a:path extrusionOk="0" h="36273" w="36428">
                  <a:moveTo>
                    <a:pt x="31907" y="5435"/>
                  </a:moveTo>
                  <a:lnTo>
                    <a:pt x="20788" y="22612"/>
                  </a:lnTo>
                  <a:lnTo>
                    <a:pt x="18511" y="26131"/>
                  </a:lnTo>
                  <a:lnTo>
                    <a:pt x="8884" y="28458"/>
                  </a:lnTo>
                  <a:lnTo>
                    <a:pt x="31907" y="5435"/>
                  </a:lnTo>
                  <a:close/>
                  <a:moveTo>
                    <a:pt x="35713" y="94"/>
                  </a:moveTo>
                  <a:cubicBezTo>
                    <a:pt x="35665" y="94"/>
                    <a:pt x="35615" y="100"/>
                    <a:pt x="35565" y="112"/>
                  </a:cubicBezTo>
                  <a:lnTo>
                    <a:pt x="35564" y="112"/>
                  </a:lnTo>
                  <a:cubicBezTo>
                    <a:pt x="35555" y="114"/>
                    <a:pt x="36041" y="1"/>
                    <a:pt x="660" y="8270"/>
                  </a:cubicBezTo>
                  <a:cubicBezTo>
                    <a:pt x="169" y="8385"/>
                    <a:pt x="0" y="8998"/>
                    <a:pt x="362" y="9348"/>
                  </a:cubicBezTo>
                  <a:lnTo>
                    <a:pt x="1592" y="10537"/>
                  </a:lnTo>
                  <a:cubicBezTo>
                    <a:pt x="1716" y="10656"/>
                    <a:pt x="1875" y="10715"/>
                    <a:pt x="2034" y="10715"/>
                  </a:cubicBezTo>
                  <a:cubicBezTo>
                    <a:pt x="2201" y="10715"/>
                    <a:pt x="2368" y="10650"/>
                    <a:pt x="2493" y="10522"/>
                  </a:cubicBezTo>
                  <a:cubicBezTo>
                    <a:pt x="2737" y="10269"/>
                    <a:pt x="2730" y="9866"/>
                    <a:pt x="2477" y="9621"/>
                  </a:cubicBezTo>
                  <a:lnTo>
                    <a:pt x="2087" y="9244"/>
                  </a:lnTo>
                  <a:lnTo>
                    <a:pt x="32295" y="2184"/>
                  </a:lnTo>
                  <a:lnTo>
                    <a:pt x="32295" y="2184"/>
                  </a:lnTo>
                  <a:lnTo>
                    <a:pt x="9830" y="16725"/>
                  </a:lnTo>
                  <a:lnTo>
                    <a:pt x="4431" y="11509"/>
                  </a:lnTo>
                  <a:cubicBezTo>
                    <a:pt x="4307" y="11389"/>
                    <a:pt x="4148" y="11330"/>
                    <a:pt x="3988" y="11330"/>
                  </a:cubicBezTo>
                  <a:cubicBezTo>
                    <a:pt x="3821" y="11330"/>
                    <a:pt x="3655" y="11395"/>
                    <a:pt x="3530" y="11524"/>
                  </a:cubicBezTo>
                  <a:cubicBezTo>
                    <a:pt x="3286" y="11777"/>
                    <a:pt x="3293" y="12180"/>
                    <a:pt x="3546" y="12423"/>
                  </a:cubicBezTo>
                  <a:lnTo>
                    <a:pt x="9046" y="17739"/>
                  </a:lnTo>
                  <a:lnTo>
                    <a:pt x="7766" y="23038"/>
                  </a:lnTo>
                  <a:cubicBezTo>
                    <a:pt x="7683" y="23379"/>
                    <a:pt x="7894" y="23723"/>
                    <a:pt x="8235" y="23806"/>
                  </a:cubicBezTo>
                  <a:cubicBezTo>
                    <a:pt x="8286" y="23818"/>
                    <a:pt x="8336" y="23824"/>
                    <a:pt x="8385" y="23824"/>
                  </a:cubicBezTo>
                  <a:cubicBezTo>
                    <a:pt x="8673" y="23824"/>
                    <a:pt x="8933" y="23628"/>
                    <a:pt x="9004" y="23337"/>
                  </a:cubicBezTo>
                  <a:lnTo>
                    <a:pt x="10311" y="17931"/>
                  </a:lnTo>
                  <a:lnTo>
                    <a:pt x="13829" y="15653"/>
                  </a:lnTo>
                  <a:lnTo>
                    <a:pt x="31005" y="4534"/>
                  </a:lnTo>
                  <a:lnTo>
                    <a:pt x="7983" y="27557"/>
                  </a:lnTo>
                  <a:lnTo>
                    <a:pt x="8365" y="25976"/>
                  </a:lnTo>
                  <a:cubicBezTo>
                    <a:pt x="8448" y="25634"/>
                    <a:pt x="8238" y="25290"/>
                    <a:pt x="7896" y="25208"/>
                  </a:cubicBezTo>
                  <a:cubicBezTo>
                    <a:pt x="7846" y="25195"/>
                    <a:pt x="7795" y="25190"/>
                    <a:pt x="7746" y="25190"/>
                  </a:cubicBezTo>
                  <a:cubicBezTo>
                    <a:pt x="7458" y="25190"/>
                    <a:pt x="7199" y="25385"/>
                    <a:pt x="7128" y="25677"/>
                  </a:cubicBezTo>
                  <a:lnTo>
                    <a:pt x="6213" y="29459"/>
                  </a:lnTo>
                  <a:cubicBezTo>
                    <a:pt x="6114" y="29868"/>
                    <a:pt x="6434" y="30245"/>
                    <a:pt x="6831" y="30245"/>
                  </a:cubicBezTo>
                  <a:cubicBezTo>
                    <a:pt x="6880" y="30245"/>
                    <a:pt x="6931" y="30239"/>
                    <a:pt x="6981" y="30227"/>
                  </a:cubicBezTo>
                  <a:lnTo>
                    <a:pt x="18702" y="27394"/>
                  </a:lnTo>
                  <a:lnTo>
                    <a:pt x="27093" y="36078"/>
                  </a:lnTo>
                  <a:cubicBezTo>
                    <a:pt x="27222" y="36211"/>
                    <a:pt x="27386" y="36272"/>
                    <a:pt x="27548" y="36272"/>
                  </a:cubicBezTo>
                  <a:cubicBezTo>
                    <a:pt x="27827" y="36272"/>
                    <a:pt x="28099" y="36091"/>
                    <a:pt x="28171" y="35781"/>
                  </a:cubicBezTo>
                  <a:lnTo>
                    <a:pt x="33640" y="12387"/>
                  </a:lnTo>
                  <a:cubicBezTo>
                    <a:pt x="33719" y="12044"/>
                    <a:pt x="33506" y="11702"/>
                    <a:pt x="33164" y="11622"/>
                  </a:cubicBezTo>
                  <a:cubicBezTo>
                    <a:pt x="33115" y="11611"/>
                    <a:pt x="33067" y="11605"/>
                    <a:pt x="33018" y="11605"/>
                  </a:cubicBezTo>
                  <a:cubicBezTo>
                    <a:pt x="32729" y="11605"/>
                    <a:pt x="32467" y="11803"/>
                    <a:pt x="32399" y="12097"/>
                  </a:cubicBezTo>
                  <a:lnTo>
                    <a:pt x="27197" y="34353"/>
                  </a:lnTo>
                  <a:lnTo>
                    <a:pt x="19716" y="26610"/>
                  </a:lnTo>
                  <a:lnTo>
                    <a:pt x="34258" y="4147"/>
                  </a:lnTo>
                  <a:lnTo>
                    <a:pt x="33017" y="9453"/>
                  </a:lnTo>
                  <a:cubicBezTo>
                    <a:pt x="32938" y="9796"/>
                    <a:pt x="33150" y="10138"/>
                    <a:pt x="33492" y="10218"/>
                  </a:cubicBezTo>
                  <a:cubicBezTo>
                    <a:pt x="33541" y="10229"/>
                    <a:pt x="33590" y="10235"/>
                    <a:pt x="33638" y="10235"/>
                  </a:cubicBezTo>
                  <a:cubicBezTo>
                    <a:pt x="33927" y="10235"/>
                    <a:pt x="34189" y="10037"/>
                    <a:pt x="34256" y="9743"/>
                  </a:cubicBezTo>
                  <a:lnTo>
                    <a:pt x="36328" y="880"/>
                  </a:lnTo>
                  <a:cubicBezTo>
                    <a:pt x="36427" y="473"/>
                    <a:pt x="36107" y="94"/>
                    <a:pt x="35713" y="94"/>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61"/>
            <p:cNvSpPr/>
            <p:nvPr/>
          </p:nvSpPr>
          <p:spPr>
            <a:xfrm>
              <a:off x="775325" y="4505404"/>
              <a:ext cx="108339" cy="107004"/>
            </a:xfrm>
            <a:custGeom>
              <a:rect b="b" l="l" r="r" t="t"/>
              <a:pathLst>
                <a:path extrusionOk="0" h="9940" w="10064">
                  <a:moveTo>
                    <a:pt x="9365" y="0"/>
                  </a:moveTo>
                  <a:cubicBezTo>
                    <a:pt x="9202" y="0"/>
                    <a:pt x="9039" y="63"/>
                    <a:pt x="8915" y="187"/>
                  </a:cubicBezTo>
                  <a:lnTo>
                    <a:pt x="249" y="8852"/>
                  </a:lnTo>
                  <a:cubicBezTo>
                    <a:pt x="0" y="9100"/>
                    <a:pt x="0" y="9503"/>
                    <a:pt x="249" y="9753"/>
                  </a:cubicBezTo>
                  <a:cubicBezTo>
                    <a:pt x="373" y="9877"/>
                    <a:pt x="536" y="9939"/>
                    <a:pt x="699" y="9939"/>
                  </a:cubicBezTo>
                  <a:cubicBezTo>
                    <a:pt x="862" y="9939"/>
                    <a:pt x="1025" y="9877"/>
                    <a:pt x="1149" y="9753"/>
                  </a:cubicBezTo>
                  <a:lnTo>
                    <a:pt x="9816" y="1087"/>
                  </a:lnTo>
                  <a:cubicBezTo>
                    <a:pt x="10064" y="838"/>
                    <a:pt x="10064" y="435"/>
                    <a:pt x="9816" y="187"/>
                  </a:cubicBezTo>
                  <a:cubicBezTo>
                    <a:pt x="9691" y="63"/>
                    <a:pt x="9528" y="0"/>
                    <a:pt x="936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61"/>
            <p:cNvSpPr/>
            <p:nvPr/>
          </p:nvSpPr>
          <p:spPr>
            <a:xfrm>
              <a:off x="775325" y="4437806"/>
              <a:ext cx="75430" cy="74085"/>
            </a:xfrm>
            <a:custGeom>
              <a:rect b="b" l="l" r="r" t="t"/>
              <a:pathLst>
                <a:path extrusionOk="0" h="6882" w="7007">
                  <a:moveTo>
                    <a:pt x="6307" y="0"/>
                  </a:moveTo>
                  <a:cubicBezTo>
                    <a:pt x="6144" y="0"/>
                    <a:pt x="5981" y="62"/>
                    <a:pt x="5857" y="186"/>
                  </a:cubicBezTo>
                  <a:lnTo>
                    <a:pt x="249" y="5794"/>
                  </a:lnTo>
                  <a:cubicBezTo>
                    <a:pt x="0" y="6044"/>
                    <a:pt x="0" y="6445"/>
                    <a:pt x="249" y="6695"/>
                  </a:cubicBezTo>
                  <a:cubicBezTo>
                    <a:pt x="374" y="6819"/>
                    <a:pt x="537" y="6881"/>
                    <a:pt x="699" y="6881"/>
                  </a:cubicBezTo>
                  <a:cubicBezTo>
                    <a:pt x="862" y="6881"/>
                    <a:pt x="1025" y="6819"/>
                    <a:pt x="1149" y="6695"/>
                  </a:cubicBezTo>
                  <a:lnTo>
                    <a:pt x="6757" y="1087"/>
                  </a:lnTo>
                  <a:cubicBezTo>
                    <a:pt x="7006" y="839"/>
                    <a:pt x="7006" y="436"/>
                    <a:pt x="6757" y="186"/>
                  </a:cubicBezTo>
                  <a:cubicBezTo>
                    <a:pt x="6633" y="62"/>
                    <a:pt x="6470" y="0"/>
                    <a:pt x="630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61"/>
            <p:cNvSpPr/>
            <p:nvPr/>
          </p:nvSpPr>
          <p:spPr>
            <a:xfrm>
              <a:off x="875829" y="4538289"/>
              <a:ext cx="75409" cy="74085"/>
            </a:xfrm>
            <a:custGeom>
              <a:rect b="b" l="l" r="r" t="t"/>
              <a:pathLst>
                <a:path extrusionOk="0" h="6882" w="7005">
                  <a:moveTo>
                    <a:pt x="6306" y="1"/>
                  </a:moveTo>
                  <a:cubicBezTo>
                    <a:pt x="6143" y="1"/>
                    <a:pt x="5980" y="63"/>
                    <a:pt x="5856" y="188"/>
                  </a:cubicBezTo>
                  <a:lnTo>
                    <a:pt x="248" y="5795"/>
                  </a:lnTo>
                  <a:cubicBezTo>
                    <a:pt x="0" y="6044"/>
                    <a:pt x="0" y="6447"/>
                    <a:pt x="248" y="6695"/>
                  </a:cubicBezTo>
                  <a:cubicBezTo>
                    <a:pt x="372" y="6819"/>
                    <a:pt x="535" y="6882"/>
                    <a:pt x="699" y="6882"/>
                  </a:cubicBezTo>
                  <a:cubicBezTo>
                    <a:pt x="862" y="6882"/>
                    <a:pt x="1025" y="6819"/>
                    <a:pt x="1149" y="6695"/>
                  </a:cubicBezTo>
                  <a:lnTo>
                    <a:pt x="6757" y="1088"/>
                  </a:lnTo>
                  <a:cubicBezTo>
                    <a:pt x="7005" y="839"/>
                    <a:pt x="7005" y="436"/>
                    <a:pt x="6757" y="188"/>
                  </a:cubicBezTo>
                  <a:cubicBezTo>
                    <a:pt x="6632" y="63"/>
                    <a:pt x="6469" y="1"/>
                    <a:pt x="630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30" name="Google Shape;830;p61"/>
          <p:cNvGrpSpPr/>
          <p:nvPr/>
        </p:nvGrpSpPr>
        <p:grpSpPr>
          <a:xfrm>
            <a:off x="5587905" y="4187908"/>
            <a:ext cx="146296" cy="265149"/>
            <a:chOff x="1426400" y="1814750"/>
            <a:chExt cx="407850" cy="712575"/>
          </a:xfrm>
        </p:grpSpPr>
        <p:sp>
          <p:nvSpPr>
            <p:cNvPr id="831" name="Google Shape;831;p61"/>
            <p:cNvSpPr/>
            <p:nvPr/>
          </p:nvSpPr>
          <p:spPr>
            <a:xfrm>
              <a:off x="1426400" y="1814750"/>
              <a:ext cx="407850" cy="393199"/>
            </a:xfrm>
            <a:custGeom>
              <a:rect b="b" l="l" r="r" t="t"/>
              <a:pathLst>
                <a:path extrusionOk="0" fill="none" h="16317" w="16314">
                  <a:moveTo>
                    <a:pt x="16313" y="8193"/>
                  </a:moveTo>
                  <a:cubicBezTo>
                    <a:pt x="16313" y="12682"/>
                    <a:pt x="12678" y="16317"/>
                    <a:pt x="8190" y="16317"/>
                  </a:cubicBezTo>
                  <a:cubicBezTo>
                    <a:pt x="3701" y="16317"/>
                    <a:pt x="1" y="12682"/>
                    <a:pt x="1" y="8193"/>
                  </a:cubicBezTo>
                  <a:cubicBezTo>
                    <a:pt x="1" y="3705"/>
                    <a:pt x="3705" y="0"/>
                    <a:pt x="8190" y="0"/>
                  </a:cubicBezTo>
                  <a:cubicBezTo>
                    <a:pt x="12674" y="0"/>
                    <a:pt x="16313" y="3705"/>
                    <a:pt x="16313" y="8193"/>
                  </a:cubicBezTo>
                  <a:close/>
                </a:path>
              </a:pathLst>
            </a:custGeom>
            <a:solidFill>
              <a:schemeClr val="lt2"/>
            </a:solidFill>
            <a:ln cap="rnd"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61"/>
            <p:cNvSpPr/>
            <p:nvPr/>
          </p:nvSpPr>
          <p:spPr>
            <a:xfrm>
              <a:off x="1631125" y="2222650"/>
              <a:ext cx="25" cy="304675"/>
            </a:xfrm>
            <a:custGeom>
              <a:rect b="b" l="l" r="r" t="t"/>
              <a:pathLst>
                <a:path extrusionOk="0" fill="none" h="12187" w="1">
                  <a:moveTo>
                    <a:pt x="1" y="1"/>
                  </a:moveTo>
                  <a:lnTo>
                    <a:pt x="1" y="12187"/>
                  </a:lnTo>
                </a:path>
              </a:pathLst>
            </a:custGeom>
            <a:solidFill>
              <a:schemeClr val="lt2"/>
            </a:solidFill>
            <a:ln cap="rnd"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61"/>
            <p:cNvSpPr/>
            <p:nvPr/>
          </p:nvSpPr>
          <p:spPr>
            <a:xfrm>
              <a:off x="1529575" y="2425750"/>
              <a:ext cx="203125" cy="25"/>
            </a:xfrm>
            <a:custGeom>
              <a:rect b="b" l="l" r="r" t="t"/>
              <a:pathLst>
                <a:path extrusionOk="0" fill="none" h="1" w="8125">
                  <a:moveTo>
                    <a:pt x="1" y="1"/>
                  </a:moveTo>
                  <a:lnTo>
                    <a:pt x="8125" y="1"/>
                  </a:lnTo>
                </a:path>
              </a:pathLst>
            </a:custGeom>
            <a:solidFill>
              <a:schemeClr val="lt2"/>
            </a:solidFill>
            <a:ln cap="rnd"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34" name="Google Shape;834;p61"/>
          <p:cNvGrpSpPr/>
          <p:nvPr/>
        </p:nvGrpSpPr>
        <p:grpSpPr>
          <a:xfrm>
            <a:off x="5990774" y="4218133"/>
            <a:ext cx="206055" cy="204699"/>
            <a:chOff x="1940727" y="2021700"/>
            <a:chExt cx="552573" cy="548939"/>
          </a:xfrm>
        </p:grpSpPr>
        <p:sp>
          <p:nvSpPr>
            <p:cNvPr id="835" name="Google Shape;835;p61"/>
            <p:cNvSpPr/>
            <p:nvPr/>
          </p:nvSpPr>
          <p:spPr>
            <a:xfrm>
              <a:off x="1940727" y="2178309"/>
              <a:ext cx="392328" cy="392329"/>
            </a:xfrm>
            <a:custGeom>
              <a:rect b="b" l="l" r="r" t="t"/>
              <a:pathLst>
                <a:path extrusionOk="0" fill="none" h="17886" w="17935">
                  <a:moveTo>
                    <a:pt x="14762" y="14709"/>
                  </a:moveTo>
                  <a:cubicBezTo>
                    <a:pt x="11589" y="17885"/>
                    <a:pt x="6349" y="17885"/>
                    <a:pt x="3177" y="14709"/>
                  </a:cubicBezTo>
                  <a:cubicBezTo>
                    <a:pt x="1" y="11536"/>
                    <a:pt x="54" y="6349"/>
                    <a:pt x="3222" y="3173"/>
                  </a:cubicBezTo>
                  <a:cubicBezTo>
                    <a:pt x="6394" y="0"/>
                    <a:pt x="11537" y="0"/>
                    <a:pt x="14713" y="3173"/>
                  </a:cubicBezTo>
                  <a:cubicBezTo>
                    <a:pt x="17889" y="6341"/>
                    <a:pt x="17934" y="11536"/>
                    <a:pt x="14762" y="14709"/>
                  </a:cubicBezTo>
                  <a:close/>
                </a:path>
              </a:pathLst>
            </a:custGeom>
            <a:solidFill>
              <a:schemeClr val="lt2"/>
            </a:solidFill>
            <a:ln cap="rnd"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61"/>
            <p:cNvSpPr/>
            <p:nvPr/>
          </p:nvSpPr>
          <p:spPr>
            <a:xfrm>
              <a:off x="2277975" y="2026475"/>
              <a:ext cx="210650" cy="210625"/>
            </a:xfrm>
            <a:custGeom>
              <a:rect b="b" l="l" r="r" t="t"/>
              <a:pathLst>
                <a:path extrusionOk="0" fill="none" h="8425" w="8426">
                  <a:moveTo>
                    <a:pt x="8425" y="0"/>
                  </a:moveTo>
                  <a:lnTo>
                    <a:pt x="1" y="8425"/>
                  </a:lnTo>
                </a:path>
              </a:pathLst>
            </a:custGeom>
            <a:solidFill>
              <a:schemeClr val="lt2"/>
            </a:solidFill>
            <a:ln cap="rnd"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61"/>
            <p:cNvSpPr/>
            <p:nvPr/>
          </p:nvSpPr>
          <p:spPr>
            <a:xfrm>
              <a:off x="2349675" y="2021700"/>
              <a:ext cx="143625" cy="143500"/>
            </a:xfrm>
            <a:custGeom>
              <a:rect b="b" l="l" r="r" t="t"/>
              <a:pathLst>
                <a:path extrusionOk="0" fill="none" h="5740" w="5745">
                  <a:moveTo>
                    <a:pt x="1" y="0"/>
                  </a:moveTo>
                  <a:lnTo>
                    <a:pt x="5744" y="0"/>
                  </a:lnTo>
                  <a:lnTo>
                    <a:pt x="5744" y="5740"/>
                  </a:lnTo>
                </a:path>
              </a:pathLst>
            </a:custGeom>
            <a:solidFill>
              <a:schemeClr val="lt2"/>
            </a:solidFill>
            <a:ln cap="rnd"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38" name="Google Shape;838;p61"/>
          <p:cNvGrpSpPr/>
          <p:nvPr/>
        </p:nvGrpSpPr>
        <p:grpSpPr>
          <a:xfrm>
            <a:off x="6393264" y="4245820"/>
            <a:ext cx="281187" cy="149324"/>
            <a:chOff x="2749275" y="2099575"/>
            <a:chExt cx="820025" cy="435475"/>
          </a:xfrm>
        </p:grpSpPr>
        <p:sp>
          <p:nvSpPr>
            <p:cNvPr id="839" name="Google Shape;839;p61"/>
            <p:cNvSpPr/>
            <p:nvPr/>
          </p:nvSpPr>
          <p:spPr>
            <a:xfrm>
              <a:off x="3163375" y="2317300"/>
              <a:ext cx="389050" cy="25"/>
            </a:xfrm>
            <a:custGeom>
              <a:rect b="b" l="l" r="r" t="t"/>
              <a:pathLst>
                <a:path extrusionOk="0" fill="none" h="1" w="15562">
                  <a:moveTo>
                    <a:pt x="15562" y="1"/>
                  </a:moveTo>
                  <a:lnTo>
                    <a:pt x="1" y="1"/>
                  </a:lnTo>
                </a:path>
              </a:pathLst>
            </a:custGeom>
            <a:solidFill>
              <a:schemeClr val="lt2"/>
            </a:solidFill>
            <a:ln cap="sq" cmpd="sng" w="9525">
              <a:solidFill>
                <a:schemeClr val="lt2"/>
              </a:solidFill>
              <a:prstDash val="solid"/>
              <a:miter lim="406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61"/>
            <p:cNvSpPr/>
            <p:nvPr/>
          </p:nvSpPr>
          <p:spPr>
            <a:xfrm>
              <a:off x="3299975" y="2175125"/>
              <a:ext cx="25" cy="284375"/>
            </a:xfrm>
            <a:custGeom>
              <a:rect b="b" l="l" r="r" t="t"/>
              <a:pathLst>
                <a:path extrusionOk="0" fill="none" h="11375" w="1">
                  <a:moveTo>
                    <a:pt x="0" y="1"/>
                  </a:moveTo>
                  <a:lnTo>
                    <a:pt x="0" y="11374"/>
                  </a:lnTo>
                </a:path>
              </a:pathLst>
            </a:custGeom>
            <a:solidFill>
              <a:schemeClr val="lt2"/>
            </a:solidFill>
            <a:ln cap="rnd" cmpd="sng" w="9525">
              <a:solidFill>
                <a:schemeClr val="lt2"/>
              </a:solidFill>
              <a:prstDash val="solid"/>
              <a:miter lim="406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61"/>
            <p:cNvSpPr/>
            <p:nvPr/>
          </p:nvSpPr>
          <p:spPr>
            <a:xfrm>
              <a:off x="3438275" y="2186300"/>
              <a:ext cx="131025" cy="261925"/>
            </a:xfrm>
            <a:custGeom>
              <a:rect b="b" l="l" r="r" t="t"/>
              <a:pathLst>
                <a:path extrusionOk="0" fill="none" h="10477" w="5241">
                  <a:moveTo>
                    <a:pt x="0" y="10476"/>
                  </a:moveTo>
                  <a:lnTo>
                    <a:pt x="5240" y="5241"/>
                  </a:lnTo>
                  <a:lnTo>
                    <a:pt x="0" y="1"/>
                  </a:lnTo>
                </a:path>
              </a:pathLst>
            </a:custGeom>
            <a:solidFill>
              <a:schemeClr val="lt2"/>
            </a:solidFill>
            <a:ln cap="rnd"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61"/>
            <p:cNvSpPr/>
            <p:nvPr/>
          </p:nvSpPr>
          <p:spPr>
            <a:xfrm>
              <a:off x="2749275" y="2099575"/>
              <a:ext cx="435450" cy="435475"/>
            </a:xfrm>
            <a:custGeom>
              <a:rect b="b" l="l" r="r" t="t"/>
              <a:pathLst>
                <a:path extrusionOk="0" fill="none" h="17419" w="17418">
                  <a:moveTo>
                    <a:pt x="14319" y="14319"/>
                  </a:moveTo>
                  <a:cubicBezTo>
                    <a:pt x="17418" y="11224"/>
                    <a:pt x="17418" y="6195"/>
                    <a:pt x="14319" y="3100"/>
                  </a:cubicBezTo>
                  <a:cubicBezTo>
                    <a:pt x="11223" y="1"/>
                    <a:pt x="6195" y="1"/>
                    <a:pt x="3100" y="3100"/>
                  </a:cubicBezTo>
                  <a:cubicBezTo>
                    <a:pt x="0" y="6195"/>
                    <a:pt x="0" y="11224"/>
                    <a:pt x="3100" y="14319"/>
                  </a:cubicBezTo>
                  <a:cubicBezTo>
                    <a:pt x="6195" y="17418"/>
                    <a:pt x="11223" y="17418"/>
                    <a:pt x="14319" y="14319"/>
                  </a:cubicBezTo>
                  <a:close/>
                </a:path>
              </a:pathLst>
            </a:custGeom>
            <a:solidFill>
              <a:schemeClr val="lt2"/>
            </a:solidFill>
            <a:ln cap="sq" cmpd="sng" w="9525">
              <a:solidFill>
                <a:schemeClr val="lt2"/>
              </a:solidFill>
              <a:prstDash val="solid"/>
              <a:miter lim="406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43" name="Google Shape;843;p61"/>
          <p:cNvSpPr/>
          <p:nvPr/>
        </p:nvSpPr>
        <p:spPr>
          <a:xfrm>
            <a:off x="7716307" y="2865373"/>
            <a:ext cx="264593" cy="281166"/>
          </a:xfrm>
          <a:custGeom>
            <a:rect b="b" l="l" r="r" t="t"/>
            <a:pathLst>
              <a:path extrusionOk="0" h="11502" w="10824">
                <a:moveTo>
                  <a:pt x="5430" y="441"/>
                </a:moveTo>
                <a:cubicBezTo>
                  <a:pt x="5584" y="620"/>
                  <a:pt x="5846" y="977"/>
                  <a:pt x="6192" y="1453"/>
                </a:cubicBezTo>
                <a:cubicBezTo>
                  <a:pt x="5906" y="1727"/>
                  <a:pt x="5656" y="2013"/>
                  <a:pt x="5430" y="2275"/>
                </a:cubicBezTo>
                <a:cubicBezTo>
                  <a:pt x="5203" y="2013"/>
                  <a:pt x="4953" y="1727"/>
                  <a:pt x="4668" y="1453"/>
                </a:cubicBezTo>
                <a:cubicBezTo>
                  <a:pt x="5001" y="977"/>
                  <a:pt x="5287" y="643"/>
                  <a:pt x="5430" y="441"/>
                </a:cubicBezTo>
                <a:close/>
                <a:moveTo>
                  <a:pt x="6906" y="1274"/>
                </a:moveTo>
                <a:cubicBezTo>
                  <a:pt x="7204" y="1846"/>
                  <a:pt x="8061" y="3596"/>
                  <a:pt x="8061" y="4775"/>
                </a:cubicBezTo>
                <a:cubicBezTo>
                  <a:pt x="8061" y="5811"/>
                  <a:pt x="7454" y="6704"/>
                  <a:pt x="6596" y="7120"/>
                </a:cubicBezTo>
                <a:cubicBezTo>
                  <a:pt x="6632" y="7061"/>
                  <a:pt x="6680" y="7001"/>
                  <a:pt x="6715" y="6930"/>
                </a:cubicBezTo>
                <a:cubicBezTo>
                  <a:pt x="6954" y="6513"/>
                  <a:pt x="7037" y="5989"/>
                  <a:pt x="6977" y="5394"/>
                </a:cubicBezTo>
                <a:cubicBezTo>
                  <a:pt x="6906" y="4739"/>
                  <a:pt x="6656" y="4049"/>
                  <a:pt x="6215" y="3334"/>
                </a:cubicBezTo>
                <a:cubicBezTo>
                  <a:pt x="6192" y="3279"/>
                  <a:pt x="6138" y="3250"/>
                  <a:pt x="6076" y="3250"/>
                </a:cubicBezTo>
                <a:cubicBezTo>
                  <a:pt x="6044" y="3250"/>
                  <a:pt x="6010" y="3258"/>
                  <a:pt x="5977" y="3275"/>
                </a:cubicBezTo>
                <a:cubicBezTo>
                  <a:pt x="5906" y="3310"/>
                  <a:pt x="5882" y="3418"/>
                  <a:pt x="5918" y="3513"/>
                </a:cubicBezTo>
                <a:cubicBezTo>
                  <a:pt x="6680" y="4763"/>
                  <a:pt x="6858" y="5965"/>
                  <a:pt x="6418" y="6775"/>
                </a:cubicBezTo>
                <a:cubicBezTo>
                  <a:pt x="6180" y="7156"/>
                  <a:pt x="5822" y="7394"/>
                  <a:pt x="5430" y="7394"/>
                </a:cubicBezTo>
                <a:cubicBezTo>
                  <a:pt x="3989" y="7394"/>
                  <a:pt x="2810" y="6216"/>
                  <a:pt x="2810" y="4775"/>
                </a:cubicBezTo>
                <a:cubicBezTo>
                  <a:pt x="2810" y="3596"/>
                  <a:pt x="3679" y="1846"/>
                  <a:pt x="3977" y="1274"/>
                </a:cubicBezTo>
                <a:cubicBezTo>
                  <a:pt x="4584" y="1834"/>
                  <a:pt x="5096" y="2394"/>
                  <a:pt x="5525" y="2941"/>
                </a:cubicBezTo>
                <a:cubicBezTo>
                  <a:pt x="5549" y="2989"/>
                  <a:pt x="5608" y="3025"/>
                  <a:pt x="5656" y="3025"/>
                </a:cubicBezTo>
                <a:cubicBezTo>
                  <a:pt x="5680" y="3025"/>
                  <a:pt x="5727" y="3001"/>
                  <a:pt x="5763" y="2989"/>
                </a:cubicBezTo>
                <a:cubicBezTo>
                  <a:pt x="5834" y="2929"/>
                  <a:pt x="5846" y="2822"/>
                  <a:pt x="5787" y="2751"/>
                </a:cubicBezTo>
                <a:lnTo>
                  <a:pt x="5656" y="2572"/>
                </a:lnTo>
                <a:cubicBezTo>
                  <a:pt x="6013" y="2144"/>
                  <a:pt x="6430" y="1715"/>
                  <a:pt x="6906" y="1274"/>
                </a:cubicBezTo>
                <a:close/>
                <a:moveTo>
                  <a:pt x="5608" y="7716"/>
                </a:moveTo>
                <a:lnTo>
                  <a:pt x="5608" y="10061"/>
                </a:lnTo>
                <a:cubicBezTo>
                  <a:pt x="5501" y="9883"/>
                  <a:pt x="5382" y="9668"/>
                  <a:pt x="5227" y="9454"/>
                </a:cubicBezTo>
                <a:lnTo>
                  <a:pt x="5227" y="7716"/>
                </a:lnTo>
                <a:close/>
                <a:moveTo>
                  <a:pt x="10347" y="5906"/>
                </a:moveTo>
                <a:cubicBezTo>
                  <a:pt x="10228" y="6204"/>
                  <a:pt x="9990" y="6680"/>
                  <a:pt x="9597" y="7228"/>
                </a:cubicBezTo>
                <a:cubicBezTo>
                  <a:pt x="8989" y="8085"/>
                  <a:pt x="7870" y="9275"/>
                  <a:pt x="5953" y="10228"/>
                </a:cubicBezTo>
                <a:lnTo>
                  <a:pt x="5953" y="9549"/>
                </a:lnTo>
                <a:cubicBezTo>
                  <a:pt x="6680" y="8513"/>
                  <a:pt x="8037" y="7049"/>
                  <a:pt x="10347" y="5906"/>
                </a:cubicBezTo>
                <a:close/>
                <a:moveTo>
                  <a:pt x="488" y="5906"/>
                </a:moveTo>
                <a:lnTo>
                  <a:pt x="488" y="5906"/>
                </a:lnTo>
                <a:cubicBezTo>
                  <a:pt x="2512" y="6906"/>
                  <a:pt x="3775" y="8156"/>
                  <a:pt x="4489" y="9049"/>
                </a:cubicBezTo>
                <a:cubicBezTo>
                  <a:pt x="4941" y="9609"/>
                  <a:pt x="5251" y="10133"/>
                  <a:pt x="5441" y="10490"/>
                </a:cubicBezTo>
                <a:cubicBezTo>
                  <a:pt x="4548" y="10085"/>
                  <a:pt x="3751" y="9609"/>
                  <a:pt x="3036" y="9073"/>
                </a:cubicBezTo>
                <a:cubicBezTo>
                  <a:pt x="2393" y="8585"/>
                  <a:pt x="1834" y="8013"/>
                  <a:pt x="1369" y="7406"/>
                </a:cubicBezTo>
                <a:cubicBezTo>
                  <a:pt x="905" y="6799"/>
                  <a:pt x="631" y="6251"/>
                  <a:pt x="488" y="5906"/>
                </a:cubicBezTo>
                <a:close/>
                <a:moveTo>
                  <a:pt x="5418" y="0"/>
                </a:moveTo>
                <a:cubicBezTo>
                  <a:pt x="5358" y="0"/>
                  <a:pt x="5322" y="12"/>
                  <a:pt x="5275" y="60"/>
                </a:cubicBezTo>
                <a:cubicBezTo>
                  <a:pt x="5263" y="72"/>
                  <a:pt x="4918" y="477"/>
                  <a:pt x="4406" y="1215"/>
                </a:cubicBezTo>
                <a:cubicBezTo>
                  <a:pt x="4263" y="1096"/>
                  <a:pt x="4144" y="977"/>
                  <a:pt x="4001" y="858"/>
                </a:cubicBezTo>
                <a:cubicBezTo>
                  <a:pt x="3989" y="846"/>
                  <a:pt x="3989" y="846"/>
                  <a:pt x="3965" y="846"/>
                </a:cubicBezTo>
                <a:cubicBezTo>
                  <a:pt x="3943" y="831"/>
                  <a:pt x="3917" y="824"/>
                  <a:pt x="3891" y="824"/>
                </a:cubicBezTo>
                <a:cubicBezTo>
                  <a:pt x="3833" y="824"/>
                  <a:pt x="3775" y="856"/>
                  <a:pt x="3751" y="905"/>
                </a:cubicBezTo>
                <a:cubicBezTo>
                  <a:pt x="3727" y="941"/>
                  <a:pt x="3417" y="1501"/>
                  <a:pt x="3108" y="2263"/>
                </a:cubicBezTo>
                <a:cubicBezTo>
                  <a:pt x="2679" y="3287"/>
                  <a:pt x="2453" y="4132"/>
                  <a:pt x="2453" y="4763"/>
                </a:cubicBezTo>
                <a:cubicBezTo>
                  <a:pt x="2453" y="6204"/>
                  <a:pt x="3489" y="7418"/>
                  <a:pt x="4882" y="7668"/>
                </a:cubicBezTo>
                <a:lnTo>
                  <a:pt x="4882" y="8966"/>
                </a:lnTo>
                <a:cubicBezTo>
                  <a:pt x="4846" y="8930"/>
                  <a:pt x="4798" y="8883"/>
                  <a:pt x="4763" y="8823"/>
                </a:cubicBezTo>
                <a:cubicBezTo>
                  <a:pt x="3989" y="7859"/>
                  <a:pt x="2572" y="6477"/>
                  <a:pt x="250" y="5394"/>
                </a:cubicBezTo>
                <a:cubicBezTo>
                  <a:pt x="230" y="5386"/>
                  <a:pt x="209" y="5382"/>
                  <a:pt x="188" y="5382"/>
                </a:cubicBezTo>
                <a:cubicBezTo>
                  <a:pt x="146" y="5382"/>
                  <a:pt x="103" y="5398"/>
                  <a:pt x="72" y="5430"/>
                </a:cubicBezTo>
                <a:cubicBezTo>
                  <a:pt x="24" y="5477"/>
                  <a:pt x="0" y="5537"/>
                  <a:pt x="12" y="5608"/>
                </a:cubicBezTo>
                <a:cubicBezTo>
                  <a:pt x="24" y="5644"/>
                  <a:pt x="250" y="6489"/>
                  <a:pt x="1072" y="7573"/>
                </a:cubicBezTo>
                <a:cubicBezTo>
                  <a:pt x="1548" y="8216"/>
                  <a:pt x="2120" y="8799"/>
                  <a:pt x="2798" y="9311"/>
                </a:cubicBezTo>
                <a:cubicBezTo>
                  <a:pt x="3405" y="9787"/>
                  <a:pt x="4108" y="10228"/>
                  <a:pt x="4858" y="10585"/>
                </a:cubicBezTo>
                <a:lnTo>
                  <a:pt x="4858" y="11323"/>
                </a:lnTo>
                <a:cubicBezTo>
                  <a:pt x="4858" y="11419"/>
                  <a:pt x="4941" y="11490"/>
                  <a:pt x="5025" y="11490"/>
                </a:cubicBezTo>
                <a:cubicBezTo>
                  <a:pt x="5120" y="11490"/>
                  <a:pt x="5191" y="11419"/>
                  <a:pt x="5191" y="11323"/>
                </a:cubicBezTo>
                <a:lnTo>
                  <a:pt x="5191" y="10740"/>
                </a:lnTo>
                <a:cubicBezTo>
                  <a:pt x="5310" y="10799"/>
                  <a:pt x="5441" y="10847"/>
                  <a:pt x="5572" y="10907"/>
                </a:cubicBezTo>
                <a:lnTo>
                  <a:pt x="5572" y="11335"/>
                </a:lnTo>
                <a:cubicBezTo>
                  <a:pt x="5572" y="11430"/>
                  <a:pt x="5656" y="11502"/>
                  <a:pt x="5739" y="11502"/>
                </a:cubicBezTo>
                <a:cubicBezTo>
                  <a:pt x="5834" y="11502"/>
                  <a:pt x="5906" y="11430"/>
                  <a:pt x="5906" y="11335"/>
                </a:cubicBezTo>
                <a:lnTo>
                  <a:pt x="5906" y="10597"/>
                </a:lnTo>
                <a:cubicBezTo>
                  <a:pt x="7989" y="9597"/>
                  <a:pt x="9192" y="8323"/>
                  <a:pt x="9835" y="7406"/>
                </a:cubicBezTo>
                <a:cubicBezTo>
                  <a:pt x="10549" y="6418"/>
                  <a:pt x="10740" y="5656"/>
                  <a:pt x="10752" y="5620"/>
                </a:cubicBezTo>
                <a:cubicBezTo>
                  <a:pt x="10823" y="5549"/>
                  <a:pt x="10799" y="5489"/>
                  <a:pt x="10740" y="5442"/>
                </a:cubicBezTo>
                <a:cubicBezTo>
                  <a:pt x="10717" y="5419"/>
                  <a:pt x="10675" y="5411"/>
                  <a:pt x="10633" y="5411"/>
                </a:cubicBezTo>
                <a:cubicBezTo>
                  <a:pt x="10608" y="5411"/>
                  <a:pt x="10583" y="5413"/>
                  <a:pt x="10561" y="5418"/>
                </a:cubicBezTo>
                <a:cubicBezTo>
                  <a:pt x="8227" y="6489"/>
                  <a:pt x="6799" y="7882"/>
                  <a:pt x="5953" y="8966"/>
                </a:cubicBezTo>
                <a:lnTo>
                  <a:pt x="5953" y="7668"/>
                </a:lnTo>
                <a:cubicBezTo>
                  <a:pt x="7335" y="7406"/>
                  <a:pt x="8370" y="6204"/>
                  <a:pt x="8370" y="4763"/>
                </a:cubicBezTo>
                <a:cubicBezTo>
                  <a:pt x="8370" y="4120"/>
                  <a:pt x="8156" y="3287"/>
                  <a:pt x="7716" y="2263"/>
                </a:cubicBezTo>
                <a:cubicBezTo>
                  <a:pt x="7406" y="1501"/>
                  <a:pt x="7084" y="941"/>
                  <a:pt x="7084" y="905"/>
                </a:cubicBezTo>
                <a:cubicBezTo>
                  <a:pt x="7052" y="856"/>
                  <a:pt x="6991" y="824"/>
                  <a:pt x="6933" y="824"/>
                </a:cubicBezTo>
                <a:cubicBezTo>
                  <a:pt x="6907" y="824"/>
                  <a:pt x="6881" y="831"/>
                  <a:pt x="6858" y="846"/>
                </a:cubicBezTo>
                <a:cubicBezTo>
                  <a:pt x="6846" y="846"/>
                  <a:pt x="6846" y="858"/>
                  <a:pt x="6823" y="858"/>
                </a:cubicBezTo>
                <a:lnTo>
                  <a:pt x="6430" y="1215"/>
                </a:lnTo>
                <a:cubicBezTo>
                  <a:pt x="5906" y="477"/>
                  <a:pt x="5560" y="72"/>
                  <a:pt x="5549" y="60"/>
                </a:cubicBezTo>
                <a:cubicBezTo>
                  <a:pt x="5513" y="12"/>
                  <a:pt x="5477" y="0"/>
                  <a:pt x="541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44" name="Google Shape;844;p61"/>
          <p:cNvGrpSpPr/>
          <p:nvPr/>
        </p:nvGrpSpPr>
        <p:grpSpPr>
          <a:xfrm>
            <a:off x="716779" y="2872148"/>
            <a:ext cx="286301" cy="267617"/>
            <a:chOff x="1748582" y="3372635"/>
            <a:chExt cx="359269" cy="335780"/>
          </a:xfrm>
        </p:grpSpPr>
        <p:sp>
          <p:nvSpPr>
            <p:cNvPr id="845" name="Google Shape;845;p61"/>
            <p:cNvSpPr/>
            <p:nvPr/>
          </p:nvSpPr>
          <p:spPr>
            <a:xfrm>
              <a:off x="2080161" y="3535210"/>
              <a:ext cx="27690" cy="10630"/>
            </a:xfrm>
            <a:custGeom>
              <a:rect b="b" l="l" r="r" t="t"/>
              <a:pathLst>
                <a:path extrusionOk="0" h="334" w="870">
                  <a:moveTo>
                    <a:pt x="167" y="0"/>
                  </a:moveTo>
                  <a:cubicBezTo>
                    <a:pt x="72" y="0"/>
                    <a:pt x="1" y="83"/>
                    <a:pt x="1" y="167"/>
                  </a:cubicBezTo>
                  <a:cubicBezTo>
                    <a:pt x="1" y="262"/>
                    <a:pt x="72" y="333"/>
                    <a:pt x="167" y="333"/>
                  </a:cubicBezTo>
                  <a:lnTo>
                    <a:pt x="703" y="333"/>
                  </a:lnTo>
                  <a:cubicBezTo>
                    <a:pt x="786" y="333"/>
                    <a:pt x="870" y="262"/>
                    <a:pt x="870" y="167"/>
                  </a:cubicBezTo>
                  <a:cubicBezTo>
                    <a:pt x="870" y="83"/>
                    <a:pt x="786" y="0"/>
                    <a:pt x="70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46" name="Google Shape;846;p61"/>
            <p:cNvGrpSpPr/>
            <p:nvPr/>
          </p:nvGrpSpPr>
          <p:grpSpPr>
            <a:xfrm>
              <a:off x="1748582" y="3372635"/>
              <a:ext cx="333520" cy="335780"/>
              <a:chOff x="1748582" y="3372635"/>
              <a:chExt cx="333520" cy="335780"/>
            </a:xfrm>
          </p:grpSpPr>
          <p:sp>
            <p:nvSpPr>
              <p:cNvPr id="847" name="Google Shape;847;p61"/>
              <p:cNvSpPr/>
              <p:nvPr/>
            </p:nvSpPr>
            <p:spPr>
              <a:xfrm>
                <a:off x="1748582" y="3372635"/>
                <a:ext cx="308504" cy="335780"/>
              </a:xfrm>
              <a:custGeom>
                <a:rect b="b" l="l" r="r" t="t"/>
                <a:pathLst>
                  <a:path extrusionOk="0" h="10550" w="9693">
                    <a:moveTo>
                      <a:pt x="8454" y="4215"/>
                    </a:moveTo>
                    <a:cubicBezTo>
                      <a:pt x="8978" y="4298"/>
                      <a:pt x="9359" y="4739"/>
                      <a:pt x="9359" y="5275"/>
                    </a:cubicBezTo>
                    <a:cubicBezTo>
                      <a:pt x="9359" y="5811"/>
                      <a:pt x="8978" y="6263"/>
                      <a:pt x="8454" y="6334"/>
                    </a:cubicBezTo>
                    <a:lnTo>
                      <a:pt x="8454" y="4215"/>
                    </a:lnTo>
                    <a:close/>
                    <a:moveTo>
                      <a:pt x="1251" y="4036"/>
                    </a:moveTo>
                    <a:lnTo>
                      <a:pt x="1251" y="6525"/>
                    </a:lnTo>
                    <a:lnTo>
                      <a:pt x="894" y="6525"/>
                    </a:lnTo>
                    <a:cubicBezTo>
                      <a:pt x="596" y="6525"/>
                      <a:pt x="358" y="6287"/>
                      <a:pt x="358" y="5989"/>
                    </a:cubicBezTo>
                    <a:lnTo>
                      <a:pt x="358" y="4572"/>
                    </a:lnTo>
                    <a:cubicBezTo>
                      <a:pt x="358" y="4275"/>
                      <a:pt x="596" y="4036"/>
                      <a:pt x="894" y="4036"/>
                    </a:cubicBezTo>
                    <a:close/>
                    <a:moveTo>
                      <a:pt x="2668" y="4025"/>
                    </a:moveTo>
                    <a:lnTo>
                      <a:pt x="2668" y="6525"/>
                    </a:lnTo>
                    <a:lnTo>
                      <a:pt x="1584" y="6525"/>
                    </a:lnTo>
                    <a:lnTo>
                      <a:pt x="1584" y="4025"/>
                    </a:lnTo>
                    <a:close/>
                    <a:moveTo>
                      <a:pt x="2846" y="7727"/>
                    </a:moveTo>
                    <a:lnTo>
                      <a:pt x="2846" y="8466"/>
                    </a:lnTo>
                    <a:lnTo>
                      <a:pt x="2537" y="8466"/>
                    </a:lnTo>
                    <a:lnTo>
                      <a:pt x="2727" y="7727"/>
                    </a:lnTo>
                    <a:close/>
                    <a:moveTo>
                      <a:pt x="2608" y="6834"/>
                    </a:moveTo>
                    <a:lnTo>
                      <a:pt x="2001" y="9156"/>
                    </a:lnTo>
                    <a:lnTo>
                      <a:pt x="1584" y="9156"/>
                    </a:lnTo>
                    <a:lnTo>
                      <a:pt x="1584" y="6834"/>
                    </a:lnTo>
                    <a:close/>
                    <a:moveTo>
                      <a:pt x="8133" y="357"/>
                    </a:moveTo>
                    <a:lnTo>
                      <a:pt x="8133" y="10228"/>
                    </a:lnTo>
                    <a:lnTo>
                      <a:pt x="7394" y="10228"/>
                    </a:lnTo>
                    <a:lnTo>
                      <a:pt x="7394" y="3251"/>
                    </a:lnTo>
                    <a:cubicBezTo>
                      <a:pt x="7394" y="3167"/>
                      <a:pt x="7323" y="3084"/>
                      <a:pt x="7240" y="3084"/>
                    </a:cubicBezTo>
                    <a:cubicBezTo>
                      <a:pt x="7144" y="3084"/>
                      <a:pt x="7073" y="3167"/>
                      <a:pt x="7073" y="3251"/>
                    </a:cubicBezTo>
                    <a:lnTo>
                      <a:pt x="7073" y="9144"/>
                    </a:lnTo>
                    <a:cubicBezTo>
                      <a:pt x="6859" y="8859"/>
                      <a:pt x="6549" y="8466"/>
                      <a:pt x="6132" y="8073"/>
                    </a:cubicBezTo>
                    <a:cubicBezTo>
                      <a:pt x="5668" y="7632"/>
                      <a:pt x="5192" y="7275"/>
                      <a:pt x="4704" y="7013"/>
                    </a:cubicBezTo>
                    <a:cubicBezTo>
                      <a:pt x="4132" y="6715"/>
                      <a:pt x="3561" y="6561"/>
                      <a:pt x="2989" y="6537"/>
                    </a:cubicBezTo>
                    <a:lnTo>
                      <a:pt x="2989" y="4036"/>
                    </a:lnTo>
                    <a:cubicBezTo>
                      <a:pt x="3572" y="4013"/>
                      <a:pt x="4132" y="3846"/>
                      <a:pt x="4704" y="3560"/>
                    </a:cubicBezTo>
                    <a:cubicBezTo>
                      <a:pt x="5192" y="3310"/>
                      <a:pt x="5668" y="2953"/>
                      <a:pt x="6132" y="2501"/>
                    </a:cubicBezTo>
                    <a:cubicBezTo>
                      <a:pt x="6537" y="2108"/>
                      <a:pt x="6847" y="1715"/>
                      <a:pt x="7073" y="1429"/>
                    </a:cubicBezTo>
                    <a:lnTo>
                      <a:pt x="7073" y="2489"/>
                    </a:lnTo>
                    <a:cubicBezTo>
                      <a:pt x="7073" y="2584"/>
                      <a:pt x="7144" y="2655"/>
                      <a:pt x="7240" y="2655"/>
                    </a:cubicBezTo>
                    <a:cubicBezTo>
                      <a:pt x="7323" y="2655"/>
                      <a:pt x="7394" y="2584"/>
                      <a:pt x="7394" y="2489"/>
                    </a:cubicBezTo>
                    <a:lnTo>
                      <a:pt x="7394" y="357"/>
                    </a:lnTo>
                    <a:close/>
                    <a:moveTo>
                      <a:pt x="7228" y="0"/>
                    </a:moveTo>
                    <a:cubicBezTo>
                      <a:pt x="7144" y="0"/>
                      <a:pt x="7073" y="84"/>
                      <a:pt x="7073" y="167"/>
                    </a:cubicBezTo>
                    <a:lnTo>
                      <a:pt x="7073" y="822"/>
                    </a:lnTo>
                    <a:cubicBezTo>
                      <a:pt x="6966" y="988"/>
                      <a:pt x="6549" y="1631"/>
                      <a:pt x="5906" y="2251"/>
                    </a:cubicBezTo>
                    <a:cubicBezTo>
                      <a:pt x="5227" y="2905"/>
                      <a:pt x="4132" y="3703"/>
                      <a:pt x="2822" y="3703"/>
                    </a:cubicBezTo>
                    <a:lnTo>
                      <a:pt x="882" y="3703"/>
                    </a:lnTo>
                    <a:cubicBezTo>
                      <a:pt x="405" y="3703"/>
                      <a:pt x="1" y="4084"/>
                      <a:pt x="1" y="4572"/>
                    </a:cubicBezTo>
                    <a:lnTo>
                      <a:pt x="1" y="5989"/>
                    </a:lnTo>
                    <a:cubicBezTo>
                      <a:pt x="1" y="6465"/>
                      <a:pt x="382" y="6870"/>
                      <a:pt x="882" y="6870"/>
                    </a:cubicBezTo>
                    <a:lnTo>
                      <a:pt x="1239" y="6870"/>
                    </a:lnTo>
                    <a:lnTo>
                      <a:pt x="1239" y="9359"/>
                    </a:lnTo>
                    <a:cubicBezTo>
                      <a:pt x="1239" y="9442"/>
                      <a:pt x="1310" y="9513"/>
                      <a:pt x="1394" y="9513"/>
                    </a:cubicBezTo>
                    <a:lnTo>
                      <a:pt x="2096" y="9513"/>
                    </a:lnTo>
                    <a:cubicBezTo>
                      <a:pt x="2168" y="9513"/>
                      <a:pt x="2227" y="9478"/>
                      <a:pt x="2263" y="9394"/>
                    </a:cubicBezTo>
                    <a:lnTo>
                      <a:pt x="2406" y="8823"/>
                    </a:lnTo>
                    <a:lnTo>
                      <a:pt x="2977" y="8823"/>
                    </a:lnTo>
                    <a:cubicBezTo>
                      <a:pt x="3061" y="8823"/>
                      <a:pt x="3144" y="8739"/>
                      <a:pt x="3144" y="8656"/>
                    </a:cubicBezTo>
                    <a:lnTo>
                      <a:pt x="3144" y="7573"/>
                    </a:lnTo>
                    <a:cubicBezTo>
                      <a:pt x="3144" y="7477"/>
                      <a:pt x="3061" y="7406"/>
                      <a:pt x="2977" y="7406"/>
                    </a:cubicBezTo>
                    <a:lnTo>
                      <a:pt x="2787" y="7406"/>
                    </a:lnTo>
                    <a:lnTo>
                      <a:pt x="2930" y="6858"/>
                    </a:lnTo>
                    <a:cubicBezTo>
                      <a:pt x="4180" y="6894"/>
                      <a:pt x="5227" y="7656"/>
                      <a:pt x="5882" y="8299"/>
                    </a:cubicBezTo>
                    <a:cubicBezTo>
                      <a:pt x="6537" y="8942"/>
                      <a:pt x="6954" y="9573"/>
                      <a:pt x="7037" y="9728"/>
                    </a:cubicBezTo>
                    <a:lnTo>
                      <a:pt x="7037" y="10383"/>
                    </a:lnTo>
                    <a:cubicBezTo>
                      <a:pt x="7037" y="10466"/>
                      <a:pt x="7109" y="10549"/>
                      <a:pt x="7204" y="10549"/>
                    </a:cubicBezTo>
                    <a:lnTo>
                      <a:pt x="8264" y="10549"/>
                    </a:lnTo>
                    <a:cubicBezTo>
                      <a:pt x="8347" y="10549"/>
                      <a:pt x="8430" y="10466"/>
                      <a:pt x="8430" y="10383"/>
                    </a:cubicBezTo>
                    <a:lnTo>
                      <a:pt x="8430" y="6656"/>
                    </a:lnTo>
                    <a:cubicBezTo>
                      <a:pt x="9121" y="6573"/>
                      <a:pt x="9657" y="5989"/>
                      <a:pt x="9657" y="5275"/>
                    </a:cubicBezTo>
                    <a:cubicBezTo>
                      <a:pt x="9692" y="4560"/>
                      <a:pt x="9168" y="3965"/>
                      <a:pt x="8454" y="3894"/>
                    </a:cubicBezTo>
                    <a:lnTo>
                      <a:pt x="8454" y="167"/>
                    </a:lnTo>
                    <a:cubicBezTo>
                      <a:pt x="8454" y="84"/>
                      <a:pt x="8383" y="0"/>
                      <a:pt x="82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61"/>
              <p:cNvSpPr/>
              <p:nvPr/>
            </p:nvSpPr>
            <p:spPr>
              <a:xfrm>
                <a:off x="2057054" y="3472000"/>
                <a:ext cx="25048" cy="22311"/>
              </a:xfrm>
              <a:custGeom>
                <a:rect b="b" l="l" r="r" t="t"/>
                <a:pathLst>
                  <a:path extrusionOk="0" h="701" w="787">
                    <a:moveTo>
                      <a:pt x="600" y="1"/>
                    </a:moveTo>
                    <a:cubicBezTo>
                      <a:pt x="557" y="1"/>
                      <a:pt x="512" y="16"/>
                      <a:pt x="477" y="45"/>
                    </a:cubicBezTo>
                    <a:lnTo>
                      <a:pt x="107" y="414"/>
                    </a:lnTo>
                    <a:cubicBezTo>
                      <a:pt x="0" y="522"/>
                      <a:pt x="72" y="700"/>
                      <a:pt x="227" y="700"/>
                    </a:cubicBezTo>
                    <a:cubicBezTo>
                      <a:pt x="262" y="700"/>
                      <a:pt x="310" y="676"/>
                      <a:pt x="346" y="653"/>
                    </a:cubicBezTo>
                    <a:lnTo>
                      <a:pt x="715" y="283"/>
                    </a:lnTo>
                    <a:cubicBezTo>
                      <a:pt x="786" y="200"/>
                      <a:pt x="786" y="105"/>
                      <a:pt x="715" y="45"/>
                    </a:cubicBezTo>
                    <a:cubicBezTo>
                      <a:pt x="685" y="16"/>
                      <a:pt x="643" y="1"/>
                      <a:pt x="60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61"/>
              <p:cNvSpPr/>
              <p:nvPr/>
            </p:nvSpPr>
            <p:spPr>
              <a:xfrm>
                <a:off x="2058550" y="3586834"/>
                <a:ext cx="23552" cy="22629"/>
              </a:xfrm>
              <a:custGeom>
                <a:rect b="b" l="l" r="r" t="t"/>
                <a:pathLst>
                  <a:path extrusionOk="0" h="711" w="740">
                    <a:moveTo>
                      <a:pt x="184" y="0"/>
                    </a:moveTo>
                    <a:cubicBezTo>
                      <a:pt x="141" y="0"/>
                      <a:pt x="96" y="15"/>
                      <a:pt x="60" y="45"/>
                    </a:cubicBezTo>
                    <a:cubicBezTo>
                      <a:pt x="1" y="104"/>
                      <a:pt x="1" y="212"/>
                      <a:pt x="60" y="283"/>
                    </a:cubicBezTo>
                    <a:lnTo>
                      <a:pt x="430" y="664"/>
                    </a:lnTo>
                    <a:cubicBezTo>
                      <a:pt x="461" y="696"/>
                      <a:pt x="500" y="711"/>
                      <a:pt x="538" y="711"/>
                    </a:cubicBezTo>
                    <a:cubicBezTo>
                      <a:pt x="586" y="711"/>
                      <a:pt x="634" y="687"/>
                      <a:pt x="668" y="640"/>
                    </a:cubicBezTo>
                    <a:cubicBezTo>
                      <a:pt x="739" y="581"/>
                      <a:pt x="727" y="485"/>
                      <a:pt x="668" y="426"/>
                    </a:cubicBezTo>
                    <a:lnTo>
                      <a:pt x="299" y="45"/>
                    </a:lnTo>
                    <a:cubicBezTo>
                      <a:pt x="269" y="15"/>
                      <a:pt x="227" y="0"/>
                      <a:pt x="18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50" name="Google Shape;850;p61"/>
          <p:cNvGrpSpPr/>
          <p:nvPr/>
        </p:nvGrpSpPr>
        <p:grpSpPr>
          <a:xfrm>
            <a:off x="3333419" y="2905184"/>
            <a:ext cx="296446" cy="201545"/>
            <a:chOff x="5283337" y="2478774"/>
            <a:chExt cx="358633" cy="243913"/>
          </a:xfrm>
        </p:grpSpPr>
        <p:sp>
          <p:nvSpPr>
            <p:cNvPr id="851" name="Google Shape;851;p61"/>
            <p:cNvSpPr/>
            <p:nvPr/>
          </p:nvSpPr>
          <p:spPr>
            <a:xfrm>
              <a:off x="5386735" y="2511056"/>
              <a:ext cx="21596" cy="20387"/>
            </a:xfrm>
            <a:custGeom>
              <a:rect b="b" l="l" r="r" t="t"/>
              <a:pathLst>
                <a:path extrusionOk="0" h="641" w="679">
                  <a:moveTo>
                    <a:pt x="494" y="1"/>
                  </a:moveTo>
                  <a:cubicBezTo>
                    <a:pt x="453" y="1"/>
                    <a:pt x="411" y="16"/>
                    <a:pt x="381" y="46"/>
                  </a:cubicBezTo>
                  <a:lnTo>
                    <a:pt x="60" y="367"/>
                  </a:lnTo>
                  <a:cubicBezTo>
                    <a:pt x="0" y="427"/>
                    <a:pt x="0" y="534"/>
                    <a:pt x="60" y="593"/>
                  </a:cubicBezTo>
                  <a:cubicBezTo>
                    <a:pt x="84" y="617"/>
                    <a:pt x="131" y="641"/>
                    <a:pt x="179" y="641"/>
                  </a:cubicBezTo>
                  <a:cubicBezTo>
                    <a:pt x="214" y="641"/>
                    <a:pt x="262" y="617"/>
                    <a:pt x="298" y="593"/>
                  </a:cubicBezTo>
                  <a:lnTo>
                    <a:pt x="619" y="260"/>
                  </a:lnTo>
                  <a:cubicBezTo>
                    <a:pt x="679" y="200"/>
                    <a:pt x="679" y="105"/>
                    <a:pt x="607" y="46"/>
                  </a:cubicBezTo>
                  <a:cubicBezTo>
                    <a:pt x="578" y="16"/>
                    <a:pt x="536" y="1"/>
                    <a:pt x="49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61"/>
            <p:cNvSpPr/>
            <p:nvPr/>
          </p:nvSpPr>
          <p:spPr>
            <a:xfrm>
              <a:off x="5321599" y="2575811"/>
              <a:ext cx="21977" cy="20387"/>
            </a:xfrm>
            <a:custGeom>
              <a:rect b="b" l="l" r="r" t="t"/>
              <a:pathLst>
                <a:path extrusionOk="0" h="641" w="691">
                  <a:moveTo>
                    <a:pt x="506" y="1"/>
                  </a:moveTo>
                  <a:cubicBezTo>
                    <a:pt x="465" y="1"/>
                    <a:pt x="423" y="16"/>
                    <a:pt x="393" y="46"/>
                  </a:cubicBezTo>
                  <a:lnTo>
                    <a:pt x="72" y="367"/>
                  </a:lnTo>
                  <a:cubicBezTo>
                    <a:pt x="0" y="427"/>
                    <a:pt x="0" y="534"/>
                    <a:pt x="72" y="593"/>
                  </a:cubicBezTo>
                  <a:cubicBezTo>
                    <a:pt x="96" y="629"/>
                    <a:pt x="143" y="641"/>
                    <a:pt x="179" y="641"/>
                  </a:cubicBezTo>
                  <a:cubicBezTo>
                    <a:pt x="227" y="641"/>
                    <a:pt x="274" y="629"/>
                    <a:pt x="298" y="593"/>
                  </a:cubicBezTo>
                  <a:lnTo>
                    <a:pt x="631" y="272"/>
                  </a:lnTo>
                  <a:cubicBezTo>
                    <a:pt x="691" y="212"/>
                    <a:pt x="691" y="105"/>
                    <a:pt x="619" y="46"/>
                  </a:cubicBezTo>
                  <a:cubicBezTo>
                    <a:pt x="590" y="16"/>
                    <a:pt x="548" y="1"/>
                    <a:pt x="50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61"/>
            <p:cNvSpPr/>
            <p:nvPr/>
          </p:nvSpPr>
          <p:spPr>
            <a:xfrm>
              <a:off x="5386735" y="2575811"/>
              <a:ext cx="21596" cy="20387"/>
            </a:xfrm>
            <a:custGeom>
              <a:rect b="b" l="l" r="r" t="t"/>
              <a:pathLst>
                <a:path extrusionOk="0" h="641" w="679">
                  <a:moveTo>
                    <a:pt x="168" y="1"/>
                  </a:moveTo>
                  <a:cubicBezTo>
                    <a:pt x="128" y="1"/>
                    <a:pt x="89" y="16"/>
                    <a:pt x="60" y="46"/>
                  </a:cubicBezTo>
                  <a:cubicBezTo>
                    <a:pt x="0" y="105"/>
                    <a:pt x="0" y="212"/>
                    <a:pt x="60" y="272"/>
                  </a:cubicBezTo>
                  <a:lnTo>
                    <a:pt x="381" y="593"/>
                  </a:lnTo>
                  <a:cubicBezTo>
                    <a:pt x="417" y="629"/>
                    <a:pt x="465" y="641"/>
                    <a:pt x="500" y="641"/>
                  </a:cubicBezTo>
                  <a:cubicBezTo>
                    <a:pt x="548" y="641"/>
                    <a:pt x="595" y="629"/>
                    <a:pt x="619" y="593"/>
                  </a:cubicBezTo>
                  <a:cubicBezTo>
                    <a:pt x="679" y="534"/>
                    <a:pt x="679" y="427"/>
                    <a:pt x="607" y="367"/>
                  </a:cubicBezTo>
                  <a:lnTo>
                    <a:pt x="286" y="46"/>
                  </a:lnTo>
                  <a:cubicBezTo>
                    <a:pt x="250" y="16"/>
                    <a:pt x="209" y="1"/>
                    <a:pt x="16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61"/>
            <p:cNvSpPr/>
            <p:nvPr/>
          </p:nvSpPr>
          <p:spPr>
            <a:xfrm>
              <a:off x="5321599" y="2511056"/>
              <a:ext cx="21977" cy="20387"/>
            </a:xfrm>
            <a:custGeom>
              <a:rect b="b" l="l" r="r" t="t"/>
              <a:pathLst>
                <a:path extrusionOk="0" h="641" w="691">
                  <a:moveTo>
                    <a:pt x="179" y="1"/>
                  </a:moveTo>
                  <a:cubicBezTo>
                    <a:pt x="140" y="1"/>
                    <a:pt x="101" y="16"/>
                    <a:pt x="72" y="46"/>
                  </a:cubicBezTo>
                  <a:cubicBezTo>
                    <a:pt x="0" y="105"/>
                    <a:pt x="0" y="200"/>
                    <a:pt x="72" y="260"/>
                  </a:cubicBezTo>
                  <a:lnTo>
                    <a:pt x="393" y="593"/>
                  </a:lnTo>
                  <a:cubicBezTo>
                    <a:pt x="429" y="617"/>
                    <a:pt x="465" y="641"/>
                    <a:pt x="512" y="641"/>
                  </a:cubicBezTo>
                  <a:cubicBezTo>
                    <a:pt x="560" y="641"/>
                    <a:pt x="596" y="617"/>
                    <a:pt x="631" y="593"/>
                  </a:cubicBezTo>
                  <a:cubicBezTo>
                    <a:pt x="691" y="534"/>
                    <a:pt x="691" y="427"/>
                    <a:pt x="619" y="367"/>
                  </a:cubicBezTo>
                  <a:lnTo>
                    <a:pt x="286" y="46"/>
                  </a:lnTo>
                  <a:cubicBezTo>
                    <a:pt x="256" y="16"/>
                    <a:pt x="218" y="1"/>
                    <a:pt x="179"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61"/>
            <p:cNvSpPr/>
            <p:nvPr/>
          </p:nvSpPr>
          <p:spPr>
            <a:xfrm>
              <a:off x="5522670" y="2520916"/>
              <a:ext cx="17079" cy="15457"/>
            </a:xfrm>
            <a:custGeom>
              <a:rect b="b" l="l" r="r" t="t"/>
              <a:pathLst>
                <a:path extrusionOk="0" h="486" w="537">
                  <a:moveTo>
                    <a:pt x="346" y="0"/>
                  </a:moveTo>
                  <a:cubicBezTo>
                    <a:pt x="307" y="0"/>
                    <a:pt x="268" y="15"/>
                    <a:pt x="239" y="45"/>
                  </a:cubicBezTo>
                  <a:lnTo>
                    <a:pt x="60" y="224"/>
                  </a:lnTo>
                  <a:cubicBezTo>
                    <a:pt x="1" y="283"/>
                    <a:pt x="1" y="390"/>
                    <a:pt x="60" y="450"/>
                  </a:cubicBezTo>
                  <a:cubicBezTo>
                    <a:pt x="84" y="474"/>
                    <a:pt x="131" y="486"/>
                    <a:pt x="179" y="486"/>
                  </a:cubicBezTo>
                  <a:cubicBezTo>
                    <a:pt x="215" y="486"/>
                    <a:pt x="262" y="474"/>
                    <a:pt x="298" y="450"/>
                  </a:cubicBezTo>
                  <a:lnTo>
                    <a:pt x="477" y="271"/>
                  </a:lnTo>
                  <a:cubicBezTo>
                    <a:pt x="536" y="212"/>
                    <a:pt x="536" y="105"/>
                    <a:pt x="453" y="45"/>
                  </a:cubicBezTo>
                  <a:cubicBezTo>
                    <a:pt x="423" y="15"/>
                    <a:pt x="384" y="0"/>
                    <a:pt x="34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61"/>
            <p:cNvSpPr/>
            <p:nvPr/>
          </p:nvSpPr>
          <p:spPr>
            <a:xfrm>
              <a:off x="5473054" y="2570531"/>
              <a:ext cx="16698" cy="15839"/>
            </a:xfrm>
            <a:custGeom>
              <a:rect b="b" l="l" r="r" t="t"/>
              <a:pathLst>
                <a:path extrusionOk="0" h="498" w="525">
                  <a:moveTo>
                    <a:pt x="358" y="0"/>
                  </a:moveTo>
                  <a:cubicBezTo>
                    <a:pt x="319" y="0"/>
                    <a:pt x="281" y="15"/>
                    <a:pt x="251" y="45"/>
                  </a:cubicBezTo>
                  <a:lnTo>
                    <a:pt x="72" y="223"/>
                  </a:lnTo>
                  <a:cubicBezTo>
                    <a:pt x="1" y="283"/>
                    <a:pt x="1" y="390"/>
                    <a:pt x="72" y="450"/>
                  </a:cubicBezTo>
                  <a:cubicBezTo>
                    <a:pt x="96" y="473"/>
                    <a:pt x="144" y="497"/>
                    <a:pt x="179" y="497"/>
                  </a:cubicBezTo>
                  <a:cubicBezTo>
                    <a:pt x="227" y="497"/>
                    <a:pt x="275" y="473"/>
                    <a:pt x="298" y="450"/>
                  </a:cubicBezTo>
                  <a:lnTo>
                    <a:pt x="477" y="271"/>
                  </a:lnTo>
                  <a:cubicBezTo>
                    <a:pt x="525" y="212"/>
                    <a:pt x="525" y="104"/>
                    <a:pt x="465" y="45"/>
                  </a:cubicBezTo>
                  <a:cubicBezTo>
                    <a:pt x="435" y="15"/>
                    <a:pt x="397" y="0"/>
                    <a:pt x="35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61"/>
            <p:cNvSpPr/>
            <p:nvPr/>
          </p:nvSpPr>
          <p:spPr>
            <a:xfrm>
              <a:off x="5522670" y="2570531"/>
              <a:ext cx="17079" cy="15839"/>
            </a:xfrm>
            <a:custGeom>
              <a:rect b="b" l="l" r="r" t="t"/>
              <a:pathLst>
                <a:path extrusionOk="0" h="498" w="537">
                  <a:moveTo>
                    <a:pt x="167" y="0"/>
                  </a:moveTo>
                  <a:cubicBezTo>
                    <a:pt x="129" y="0"/>
                    <a:pt x="90" y="15"/>
                    <a:pt x="60" y="45"/>
                  </a:cubicBezTo>
                  <a:cubicBezTo>
                    <a:pt x="1" y="104"/>
                    <a:pt x="1" y="212"/>
                    <a:pt x="60" y="271"/>
                  </a:cubicBezTo>
                  <a:lnTo>
                    <a:pt x="239" y="450"/>
                  </a:lnTo>
                  <a:cubicBezTo>
                    <a:pt x="262" y="473"/>
                    <a:pt x="310" y="497"/>
                    <a:pt x="358" y="497"/>
                  </a:cubicBezTo>
                  <a:cubicBezTo>
                    <a:pt x="393" y="497"/>
                    <a:pt x="441" y="473"/>
                    <a:pt x="477" y="450"/>
                  </a:cubicBezTo>
                  <a:cubicBezTo>
                    <a:pt x="536" y="390"/>
                    <a:pt x="536" y="283"/>
                    <a:pt x="453" y="223"/>
                  </a:cubicBezTo>
                  <a:lnTo>
                    <a:pt x="274" y="45"/>
                  </a:lnTo>
                  <a:cubicBezTo>
                    <a:pt x="245" y="15"/>
                    <a:pt x="206" y="0"/>
                    <a:pt x="16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61"/>
            <p:cNvSpPr/>
            <p:nvPr/>
          </p:nvSpPr>
          <p:spPr>
            <a:xfrm>
              <a:off x="5473054" y="2520916"/>
              <a:ext cx="16698" cy="15457"/>
            </a:xfrm>
            <a:custGeom>
              <a:rect b="b" l="l" r="r" t="t"/>
              <a:pathLst>
                <a:path extrusionOk="0" h="486" w="525">
                  <a:moveTo>
                    <a:pt x="179" y="0"/>
                  </a:moveTo>
                  <a:cubicBezTo>
                    <a:pt x="141" y="0"/>
                    <a:pt x="102" y="15"/>
                    <a:pt x="72" y="45"/>
                  </a:cubicBezTo>
                  <a:cubicBezTo>
                    <a:pt x="1" y="105"/>
                    <a:pt x="1" y="212"/>
                    <a:pt x="72" y="271"/>
                  </a:cubicBezTo>
                  <a:lnTo>
                    <a:pt x="251" y="450"/>
                  </a:lnTo>
                  <a:cubicBezTo>
                    <a:pt x="275" y="474"/>
                    <a:pt x="322" y="486"/>
                    <a:pt x="370" y="486"/>
                  </a:cubicBezTo>
                  <a:cubicBezTo>
                    <a:pt x="406" y="486"/>
                    <a:pt x="453" y="474"/>
                    <a:pt x="477" y="450"/>
                  </a:cubicBezTo>
                  <a:cubicBezTo>
                    <a:pt x="525" y="390"/>
                    <a:pt x="525" y="283"/>
                    <a:pt x="465" y="224"/>
                  </a:cubicBezTo>
                  <a:lnTo>
                    <a:pt x="287" y="45"/>
                  </a:lnTo>
                  <a:cubicBezTo>
                    <a:pt x="257" y="15"/>
                    <a:pt x="218" y="0"/>
                    <a:pt x="1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61"/>
            <p:cNvSpPr/>
            <p:nvPr/>
          </p:nvSpPr>
          <p:spPr>
            <a:xfrm>
              <a:off x="5343926" y="2638594"/>
              <a:ext cx="95860" cy="10623"/>
            </a:xfrm>
            <a:custGeom>
              <a:rect b="b" l="l" r="r" t="t"/>
              <a:pathLst>
                <a:path extrusionOk="0" h="334" w="3014">
                  <a:moveTo>
                    <a:pt x="167" y="0"/>
                  </a:moveTo>
                  <a:cubicBezTo>
                    <a:pt x="84" y="0"/>
                    <a:pt x="1" y="84"/>
                    <a:pt x="1" y="167"/>
                  </a:cubicBezTo>
                  <a:cubicBezTo>
                    <a:pt x="1" y="262"/>
                    <a:pt x="84" y="334"/>
                    <a:pt x="167" y="334"/>
                  </a:cubicBezTo>
                  <a:lnTo>
                    <a:pt x="2846" y="334"/>
                  </a:lnTo>
                  <a:cubicBezTo>
                    <a:pt x="2942" y="334"/>
                    <a:pt x="3013" y="262"/>
                    <a:pt x="3013" y="167"/>
                  </a:cubicBezTo>
                  <a:cubicBezTo>
                    <a:pt x="3013" y="84"/>
                    <a:pt x="2942" y="0"/>
                    <a:pt x="284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61"/>
            <p:cNvSpPr/>
            <p:nvPr/>
          </p:nvSpPr>
          <p:spPr>
            <a:xfrm>
              <a:off x="5343926" y="2689323"/>
              <a:ext cx="20482" cy="10655"/>
            </a:xfrm>
            <a:custGeom>
              <a:rect b="b" l="l" r="r" t="t"/>
              <a:pathLst>
                <a:path extrusionOk="0" h="335" w="644">
                  <a:moveTo>
                    <a:pt x="167" y="1"/>
                  </a:moveTo>
                  <a:cubicBezTo>
                    <a:pt x="84" y="1"/>
                    <a:pt x="1" y="72"/>
                    <a:pt x="1" y="167"/>
                  </a:cubicBezTo>
                  <a:cubicBezTo>
                    <a:pt x="1" y="251"/>
                    <a:pt x="84" y="334"/>
                    <a:pt x="167" y="334"/>
                  </a:cubicBezTo>
                  <a:lnTo>
                    <a:pt x="477" y="334"/>
                  </a:lnTo>
                  <a:cubicBezTo>
                    <a:pt x="572" y="334"/>
                    <a:pt x="644" y="251"/>
                    <a:pt x="644" y="167"/>
                  </a:cubicBezTo>
                  <a:cubicBezTo>
                    <a:pt x="644" y="72"/>
                    <a:pt x="572" y="1"/>
                    <a:pt x="47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61"/>
            <p:cNvSpPr/>
            <p:nvPr/>
          </p:nvSpPr>
          <p:spPr>
            <a:xfrm>
              <a:off x="5378021" y="2689323"/>
              <a:ext cx="61765" cy="10655"/>
            </a:xfrm>
            <a:custGeom>
              <a:rect b="b" l="l" r="r" t="t"/>
              <a:pathLst>
                <a:path extrusionOk="0" h="335" w="1942">
                  <a:moveTo>
                    <a:pt x="167" y="1"/>
                  </a:moveTo>
                  <a:cubicBezTo>
                    <a:pt x="84" y="1"/>
                    <a:pt x="0" y="72"/>
                    <a:pt x="0" y="167"/>
                  </a:cubicBezTo>
                  <a:cubicBezTo>
                    <a:pt x="0" y="251"/>
                    <a:pt x="84" y="334"/>
                    <a:pt x="167" y="334"/>
                  </a:cubicBezTo>
                  <a:lnTo>
                    <a:pt x="1774" y="334"/>
                  </a:lnTo>
                  <a:cubicBezTo>
                    <a:pt x="1870" y="334"/>
                    <a:pt x="1941" y="251"/>
                    <a:pt x="1941" y="167"/>
                  </a:cubicBezTo>
                  <a:cubicBezTo>
                    <a:pt x="1941" y="72"/>
                    <a:pt x="1870" y="1"/>
                    <a:pt x="177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61"/>
            <p:cNvSpPr/>
            <p:nvPr/>
          </p:nvSpPr>
          <p:spPr>
            <a:xfrm>
              <a:off x="5343926" y="2663975"/>
              <a:ext cx="95860" cy="10241"/>
            </a:xfrm>
            <a:custGeom>
              <a:rect b="b" l="l" r="r" t="t"/>
              <a:pathLst>
                <a:path extrusionOk="0" h="322" w="3014">
                  <a:moveTo>
                    <a:pt x="167" y="0"/>
                  </a:moveTo>
                  <a:cubicBezTo>
                    <a:pt x="84" y="0"/>
                    <a:pt x="1" y="72"/>
                    <a:pt x="1" y="155"/>
                  </a:cubicBezTo>
                  <a:cubicBezTo>
                    <a:pt x="1" y="250"/>
                    <a:pt x="84" y="322"/>
                    <a:pt x="167" y="322"/>
                  </a:cubicBezTo>
                  <a:lnTo>
                    <a:pt x="2846" y="322"/>
                  </a:lnTo>
                  <a:cubicBezTo>
                    <a:pt x="2942" y="322"/>
                    <a:pt x="3013" y="250"/>
                    <a:pt x="3013" y="155"/>
                  </a:cubicBezTo>
                  <a:cubicBezTo>
                    <a:pt x="3013" y="72"/>
                    <a:pt x="2942" y="0"/>
                    <a:pt x="284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61"/>
            <p:cNvSpPr/>
            <p:nvPr/>
          </p:nvSpPr>
          <p:spPr>
            <a:xfrm>
              <a:off x="5283337" y="2478774"/>
              <a:ext cx="287072" cy="149229"/>
            </a:xfrm>
            <a:custGeom>
              <a:rect b="b" l="l" r="r" t="t"/>
              <a:pathLst>
                <a:path extrusionOk="0" h="4692" w="9026">
                  <a:moveTo>
                    <a:pt x="7002" y="834"/>
                  </a:moveTo>
                  <a:cubicBezTo>
                    <a:pt x="7383" y="834"/>
                    <a:pt x="7776" y="977"/>
                    <a:pt x="8073" y="1275"/>
                  </a:cubicBezTo>
                  <a:cubicBezTo>
                    <a:pt x="8669" y="1870"/>
                    <a:pt x="8669" y="2823"/>
                    <a:pt x="8073" y="3418"/>
                  </a:cubicBezTo>
                  <a:cubicBezTo>
                    <a:pt x="7776" y="3716"/>
                    <a:pt x="7389" y="3864"/>
                    <a:pt x="7002" y="3864"/>
                  </a:cubicBezTo>
                  <a:cubicBezTo>
                    <a:pt x="6615" y="3864"/>
                    <a:pt x="6228" y="3716"/>
                    <a:pt x="5930" y="3418"/>
                  </a:cubicBezTo>
                  <a:cubicBezTo>
                    <a:pt x="5335" y="2823"/>
                    <a:pt x="5335" y="1870"/>
                    <a:pt x="5930" y="1275"/>
                  </a:cubicBezTo>
                  <a:cubicBezTo>
                    <a:pt x="6228" y="977"/>
                    <a:pt x="6609" y="834"/>
                    <a:pt x="7002" y="834"/>
                  </a:cubicBezTo>
                  <a:close/>
                  <a:moveTo>
                    <a:pt x="2561" y="322"/>
                  </a:moveTo>
                  <a:cubicBezTo>
                    <a:pt x="3084" y="322"/>
                    <a:pt x="3608" y="525"/>
                    <a:pt x="3989" y="918"/>
                  </a:cubicBezTo>
                  <a:cubicBezTo>
                    <a:pt x="4787" y="1715"/>
                    <a:pt x="4787" y="2989"/>
                    <a:pt x="3989" y="3775"/>
                  </a:cubicBezTo>
                  <a:cubicBezTo>
                    <a:pt x="3596" y="4174"/>
                    <a:pt x="3079" y="4373"/>
                    <a:pt x="2561" y="4373"/>
                  </a:cubicBezTo>
                  <a:cubicBezTo>
                    <a:pt x="2043" y="4373"/>
                    <a:pt x="1525" y="4174"/>
                    <a:pt x="1132" y="3775"/>
                  </a:cubicBezTo>
                  <a:cubicBezTo>
                    <a:pt x="346" y="2989"/>
                    <a:pt x="346" y="1715"/>
                    <a:pt x="1132" y="918"/>
                  </a:cubicBezTo>
                  <a:cubicBezTo>
                    <a:pt x="1525" y="537"/>
                    <a:pt x="2037" y="322"/>
                    <a:pt x="2561" y="322"/>
                  </a:cubicBezTo>
                  <a:close/>
                  <a:moveTo>
                    <a:pt x="2575" y="1"/>
                  </a:moveTo>
                  <a:cubicBezTo>
                    <a:pt x="1974" y="1"/>
                    <a:pt x="1370" y="227"/>
                    <a:pt x="906" y="680"/>
                  </a:cubicBezTo>
                  <a:cubicBezTo>
                    <a:pt x="1" y="1596"/>
                    <a:pt x="1" y="3085"/>
                    <a:pt x="906" y="4001"/>
                  </a:cubicBezTo>
                  <a:cubicBezTo>
                    <a:pt x="1370" y="4466"/>
                    <a:pt x="1965" y="4692"/>
                    <a:pt x="2561" y="4692"/>
                  </a:cubicBezTo>
                  <a:cubicBezTo>
                    <a:pt x="3156" y="4692"/>
                    <a:pt x="3763" y="4466"/>
                    <a:pt x="4216" y="4001"/>
                  </a:cubicBezTo>
                  <a:cubicBezTo>
                    <a:pt x="4525" y="3692"/>
                    <a:pt x="4739" y="3299"/>
                    <a:pt x="4835" y="2882"/>
                  </a:cubicBezTo>
                  <a:lnTo>
                    <a:pt x="5240" y="2882"/>
                  </a:lnTo>
                  <a:cubicBezTo>
                    <a:pt x="5335" y="3156"/>
                    <a:pt x="5478" y="3418"/>
                    <a:pt x="5704" y="3632"/>
                  </a:cubicBezTo>
                  <a:cubicBezTo>
                    <a:pt x="6061" y="3990"/>
                    <a:pt x="6537" y="4168"/>
                    <a:pt x="7002" y="4168"/>
                  </a:cubicBezTo>
                  <a:cubicBezTo>
                    <a:pt x="7454" y="4168"/>
                    <a:pt x="7930" y="3990"/>
                    <a:pt x="8288" y="3632"/>
                  </a:cubicBezTo>
                  <a:cubicBezTo>
                    <a:pt x="9026" y="2930"/>
                    <a:pt x="9026" y="1775"/>
                    <a:pt x="8311" y="1061"/>
                  </a:cubicBezTo>
                  <a:cubicBezTo>
                    <a:pt x="7954" y="703"/>
                    <a:pt x="7481" y="525"/>
                    <a:pt x="7008" y="525"/>
                  </a:cubicBezTo>
                  <a:cubicBezTo>
                    <a:pt x="6534" y="525"/>
                    <a:pt x="6061" y="703"/>
                    <a:pt x="5704" y="1061"/>
                  </a:cubicBezTo>
                  <a:cubicBezTo>
                    <a:pt x="5287" y="1477"/>
                    <a:pt x="5109" y="2037"/>
                    <a:pt x="5180" y="2573"/>
                  </a:cubicBezTo>
                  <a:lnTo>
                    <a:pt x="4894" y="2573"/>
                  </a:lnTo>
                  <a:cubicBezTo>
                    <a:pt x="4954" y="1906"/>
                    <a:pt x="4739" y="1203"/>
                    <a:pt x="4227" y="680"/>
                  </a:cubicBezTo>
                  <a:cubicBezTo>
                    <a:pt x="3775" y="227"/>
                    <a:pt x="3177" y="1"/>
                    <a:pt x="2575"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61"/>
            <p:cNvSpPr/>
            <p:nvPr/>
          </p:nvSpPr>
          <p:spPr>
            <a:xfrm>
              <a:off x="5336356" y="2524987"/>
              <a:ext cx="56836" cy="56836"/>
            </a:xfrm>
            <a:custGeom>
              <a:rect b="b" l="l" r="r" t="t"/>
              <a:pathLst>
                <a:path extrusionOk="0" h="1787" w="1787">
                  <a:moveTo>
                    <a:pt x="894" y="334"/>
                  </a:moveTo>
                  <a:cubicBezTo>
                    <a:pt x="1203" y="334"/>
                    <a:pt x="1465" y="584"/>
                    <a:pt x="1465" y="893"/>
                  </a:cubicBezTo>
                  <a:cubicBezTo>
                    <a:pt x="1465" y="1215"/>
                    <a:pt x="1203" y="1465"/>
                    <a:pt x="894" y="1465"/>
                  </a:cubicBezTo>
                  <a:cubicBezTo>
                    <a:pt x="584" y="1465"/>
                    <a:pt x="334" y="1215"/>
                    <a:pt x="334" y="893"/>
                  </a:cubicBezTo>
                  <a:cubicBezTo>
                    <a:pt x="334" y="584"/>
                    <a:pt x="584" y="334"/>
                    <a:pt x="894" y="334"/>
                  </a:cubicBezTo>
                  <a:close/>
                  <a:moveTo>
                    <a:pt x="894" y="0"/>
                  </a:moveTo>
                  <a:cubicBezTo>
                    <a:pt x="405" y="0"/>
                    <a:pt x="1" y="405"/>
                    <a:pt x="1" y="893"/>
                  </a:cubicBezTo>
                  <a:cubicBezTo>
                    <a:pt x="1" y="1394"/>
                    <a:pt x="405" y="1786"/>
                    <a:pt x="894" y="1786"/>
                  </a:cubicBezTo>
                  <a:cubicBezTo>
                    <a:pt x="1394" y="1786"/>
                    <a:pt x="1787" y="1394"/>
                    <a:pt x="1787" y="893"/>
                  </a:cubicBezTo>
                  <a:cubicBezTo>
                    <a:pt x="1787" y="405"/>
                    <a:pt x="1394" y="0"/>
                    <a:pt x="894"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61"/>
            <p:cNvSpPr/>
            <p:nvPr/>
          </p:nvSpPr>
          <p:spPr>
            <a:xfrm>
              <a:off x="5486699" y="2534083"/>
              <a:ext cx="38643" cy="39025"/>
            </a:xfrm>
            <a:custGeom>
              <a:rect b="b" l="l" r="r" t="t"/>
              <a:pathLst>
                <a:path extrusionOk="0" h="1227" w="1215">
                  <a:moveTo>
                    <a:pt x="608" y="334"/>
                  </a:moveTo>
                  <a:cubicBezTo>
                    <a:pt x="762" y="334"/>
                    <a:pt x="893" y="465"/>
                    <a:pt x="893" y="607"/>
                  </a:cubicBezTo>
                  <a:cubicBezTo>
                    <a:pt x="905" y="774"/>
                    <a:pt x="774" y="893"/>
                    <a:pt x="608" y="893"/>
                  </a:cubicBezTo>
                  <a:cubicBezTo>
                    <a:pt x="441" y="893"/>
                    <a:pt x="322" y="762"/>
                    <a:pt x="322" y="607"/>
                  </a:cubicBezTo>
                  <a:cubicBezTo>
                    <a:pt x="322" y="465"/>
                    <a:pt x="453" y="334"/>
                    <a:pt x="608" y="334"/>
                  </a:cubicBezTo>
                  <a:close/>
                  <a:moveTo>
                    <a:pt x="608" y="0"/>
                  </a:moveTo>
                  <a:cubicBezTo>
                    <a:pt x="262" y="0"/>
                    <a:pt x="0" y="274"/>
                    <a:pt x="0" y="607"/>
                  </a:cubicBezTo>
                  <a:cubicBezTo>
                    <a:pt x="0" y="953"/>
                    <a:pt x="262" y="1227"/>
                    <a:pt x="608" y="1227"/>
                  </a:cubicBezTo>
                  <a:cubicBezTo>
                    <a:pt x="941" y="1227"/>
                    <a:pt x="1215" y="953"/>
                    <a:pt x="1215" y="607"/>
                  </a:cubicBezTo>
                  <a:cubicBezTo>
                    <a:pt x="1215" y="274"/>
                    <a:pt x="941" y="0"/>
                    <a:pt x="6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61"/>
            <p:cNvSpPr/>
            <p:nvPr/>
          </p:nvSpPr>
          <p:spPr>
            <a:xfrm>
              <a:off x="5466248" y="2638594"/>
              <a:ext cx="61384" cy="61765"/>
            </a:xfrm>
            <a:custGeom>
              <a:rect b="b" l="l" r="r" t="t"/>
              <a:pathLst>
                <a:path extrusionOk="0" h="1942" w="1930">
                  <a:moveTo>
                    <a:pt x="1608" y="310"/>
                  </a:moveTo>
                  <a:lnTo>
                    <a:pt x="1608" y="1596"/>
                  </a:lnTo>
                  <a:lnTo>
                    <a:pt x="322" y="1596"/>
                  </a:lnTo>
                  <a:lnTo>
                    <a:pt x="322" y="310"/>
                  </a:lnTo>
                  <a:close/>
                  <a:moveTo>
                    <a:pt x="239" y="0"/>
                  </a:moveTo>
                  <a:cubicBezTo>
                    <a:pt x="96" y="0"/>
                    <a:pt x="0" y="108"/>
                    <a:pt x="0" y="238"/>
                  </a:cubicBezTo>
                  <a:lnTo>
                    <a:pt x="0" y="1703"/>
                  </a:lnTo>
                  <a:cubicBezTo>
                    <a:pt x="0" y="1834"/>
                    <a:pt x="108" y="1941"/>
                    <a:pt x="239" y="1941"/>
                  </a:cubicBezTo>
                  <a:lnTo>
                    <a:pt x="1691" y="1941"/>
                  </a:lnTo>
                  <a:cubicBezTo>
                    <a:pt x="1834" y="1941"/>
                    <a:pt x="1929" y="1834"/>
                    <a:pt x="1929" y="1703"/>
                  </a:cubicBezTo>
                  <a:lnTo>
                    <a:pt x="1929" y="238"/>
                  </a:lnTo>
                  <a:cubicBezTo>
                    <a:pt x="1929" y="108"/>
                    <a:pt x="1834" y="0"/>
                    <a:pt x="169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61"/>
            <p:cNvSpPr/>
            <p:nvPr/>
          </p:nvSpPr>
          <p:spPr>
            <a:xfrm>
              <a:off x="5316287" y="2582458"/>
              <a:ext cx="325683" cy="140228"/>
            </a:xfrm>
            <a:custGeom>
              <a:rect b="b" l="l" r="r" t="t"/>
              <a:pathLst>
                <a:path extrusionOk="0" h="4409" w="10240">
                  <a:moveTo>
                    <a:pt x="8311" y="1289"/>
                  </a:moveTo>
                  <a:lnTo>
                    <a:pt x="8311" y="2420"/>
                  </a:lnTo>
                  <a:lnTo>
                    <a:pt x="7633" y="2420"/>
                  </a:lnTo>
                  <a:lnTo>
                    <a:pt x="7633" y="1289"/>
                  </a:lnTo>
                  <a:close/>
                  <a:moveTo>
                    <a:pt x="9907" y="325"/>
                  </a:moveTo>
                  <a:lnTo>
                    <a:pt x="9907" y="337"/>
                  </a:lnTo>
                  <a:lnTo>
                    <a:pt x="9907" y="3397"/>
                  </a:lnTo>
                  <a:lnTo>
                    <a:pt x="9895" y="3408"/>
                  </a:lnTo>
                  <a:lnTo>
                    <a:pt x="8656" y="3063"/>
                  </a:lnTo>
                  <a:cubicBezTo>
                    <a:pt x="8656" y="3063"/>
                    <a:pt x="8645" y="3063"/>
                    <a:pt x="8645" y="3051"/>
                  </a:cubicBezTo>
                  <a:lnTo>
                    <a:pt x="8645" y="2587"/>
                  </a:lnTo>
                  <a:lnTo>
                    <a:pt x="8645" y="1146"/>
                  </a:lnTo>
                  <a:lnTo>
                    <a:pt x="8645" y="682"/>
                  </a:lnTo>
                  <a:cubicBezTo>
                    <a:pt x="8645" y="682"/>
                    <a:pt x="8645" y="670"/>
                    <a:pt x="8656" y="670"/>
                  </a:cubicBezTo>
                  <a:lnTo>
                    <a:pt x="9895" y="325"/>
                  </a:lnTo>
                  <a:close/>
                  <a:moveTo>
                    <a:pt x="9887" y="1"/>
                  </a:moveTo>
                  <a:cubicBezTo>
                    <a:pt x="9858" y="1"/>
                    <a:pt x="9829" y="5"/>
                    <a:pt x="9799" y="15"/>
                  </a:cubicBezTo>
                  <a:lnTo>
                    <a:pt x="8573" y="360"/>
                  </a:lnTo>
                  <a:cubicBezTo>
                    <a:pt x="8418" y="396"/>
                    <a:pt x="8311" y="539"/>
                    <a:pt x="8311" y="682"/>
                  </a:cubicBezTo>
                  <a:lnTo>
                    <a:pt x="8311" y="980"/>
                  </a:lnTo>
                  <a:lnTo>
                    <a:pt x="7633" y="980"/>
                  </a:lnTo>
                  <a:lnTo>
                    <a:pt x="7633" y="741"/>
                  </a:lnTo>
                  <a:cubicBezTo>
                    <a:pt x="7633" y="658"/>
                    <a:pt x="7561" y="575"/>
                    <a:pt x="7466" y="575"/>
                  </a:cubicBezTo>
                  <a:cubicBezTo>
                    <a:pt x="7382" y="575"/>
                    <a:pt x="7299" y="658"/>
                    <a:pt x="7299" y="741"/>
                  </a:cubicBezTo>
                  <a:lnTo>
                    <a:pt x="7299" y="1146"/>
                  </a:lnTo>
                  <a:lnTo>
                    <a:pt x="7299" y="2587"/>
                  </a:lnTo>
                  <a:lnTo>
                    <a:pt x="7299" y="4004"/>
                  </a:lnTo>
                  <a:cubicBezTo>
                    <a:pt x="7299" y="4051"/>
                    <a:pt x="7263" y="4087"/>
                    <a:pt x="7216" y="4087"/>
                  </a:cubicBezTo>
                  <a:lnTo>
                    <a:pt x="417" y="4087"/>
                  </a:lnTo>
                  <a:cubicBezTo>
                    <a:pt x="370" y="4087"/>
                    <a:pt x="322" y="4051"/>
                    <a:pt x="322" y="4004"/>
                  </a:cubicBezTo>
                  <a:lnTo>
                    <a:pt x="322" y="1503"/>
                  </a:lnTo>
                  <a:cubicBezTo>
                    <a:pt x="322" y="1408"/>
                    <a:pt x="251" y="1337"/>
                    <a:pt x="155" y="1337"/>
                  </a:cubicBezTo>
                  <a:cubicBezTo>
                    <a:pt x="72" y="1337"/>
                    <a:pt x="1" y="1408"/>
                    <a:pt x="1" y="1503"/>
                  </a:cubicBezTo>
                  <a:lnTo>
                    <a:pt x="1" y="4004"/>
                  </a:lnTo>
                  <a:cubicBezTo>
                    <a:pt x="1" y="4230"/>
                    <a:pt x="179" y="4409"/>
                    <a:pt x="394" y="4409"/>
                  </a:cubicBezTo>
                  <a:lnTo>
                    <a:pt x="7216" y="4409"/>
                  </a:lnTo>
                  <a:cubicBezTo>
                    <a:pt x="7442" y="4409"/>
                    <a:pt x="7621" y="4230"/>
                    <a:pt x="7621" y="4004"/>
                  </a:cubicBezTo>
                  <a:lnTo>
                    <a:pt x="7621" y="2754"/>
                  </a:lnTo>
                  <a:lnTo>
                    <a:pt x="8299" y="2754"/>
                  </a:lnTo>
                  <a:lnTo>
                    <a:pt x="8299" y="3051"/>
                  </a:lnTo>
                  <a:cubicBezTo>
                    <a:pt x="8299" y="3194"/>
                    <a:pt x="8406" y="3337"/>
                    <a:pt x="8549" y="3373"/>
                  </a:cubicBezTo>
                  <a:lnTo>
                    <a:pt x="9788" y="3718"/>
                  </a:lnTo>
                  <a:cubicBezTo>
                    <a:pt x="9823" y="3730"/>
                    <a:pt x="9847" y="3730"/>
                    <a:pt x="9883" y="3730"/>
                  </a:cubicBezTo>
                  <a:cubicBezTo>
                    <a:pt x="9954" y="3730"/>
                    <a:pt x="10026" y="3706"/>
                    <a:pt x="10085" y="3658"/>
                  </a:cubicBezTo>
                  <a:cubicBezTo>
                    <a:pt x="10180" y="3599"/>
                    <a:pt x="10216" y="3492"/>
                    <a:pt x="10216" y="3397"/>
                  </a:cubicBezTo>
                  <a:lnTo>
                    <a:pt x="10216" y="337"/>
                  </a:lnTo>
                  <a:cubicBezTo>
                    <a:pt x="10240" y="241"/>
                    <a:pt x="10169" y="134"/>
                    <a:pt x="10097" y="75"/>
                  </a:cubicBezTo>
                  <a:cubicBezTo>
                    <a:pt x="10037" y="32"/>
                    <a:pt x="9964" y="1"/>
                    <a:pt x="988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8" name="Google Shape;868;p61"/>
          <p:cNvGrpSpPr/>
          <p:nvPr/>
        </p:nvGrpSpPr>
        <p:grpSpPr>
          <a:xfrm>
            <a:off x="7267730" y="2428374"/>
            <a:ext cx="293140" cy="291576"/>
            <a:chOff x="5495100" y="2485750"/>
            <a:chExt cx="365375" cy="363425"/>
          </a:xfrm>
        </p:grpSpPr>
        <p:sp>
          <p:nvSpPr>
            <p:cNvPr id="869" name="Google Shape;869;p61"/>
            <p:cNvSpPr/>
            <p:nvPr/>
          </p:nvSpPr>
          <p:spPr>
            <a:xfrm>
              <a:off x="5579600" y="2792050"/>
              <a:ext cx="17000" cy="14600"/>
            </a:xfrm>
            <a:custGeom>
              <a:rect b="b" l="l" r="r" t="t"/>
              <a:pathLst>
                <a:path extrusionOk="0" h="584" w="680">
                  <a:moveTo>
                    <a:pt x="402" y="1"/>
                  </a:moveTo>
                  <a:cubicBezTo>
                    <a:pt x="124" y="1"/>
                    <a:pt x="1" y="309"/>
                    <a:pt x="186" y="494"/>
                  </a:cubicBezTo>
                  <a:cubicBezTo>
                    <a:pt x="248" y="556"/>
                    <a:pt x="323" y="584"/>
                    <a:pt x="396" y="584"/>
                  </a:cubicBezTo>
                  <a:cubicBezTo>
                    <a:pt x="543" y="584"/>
                    <a:pt x="680" y="474"/>
                    <a:pt x="680" y="309"/>
                  </a:cubicBezTo>
                  <a:cubicBezTo>
                    <a:pt x="680" y="124"/>
                    <a:pt x="556" y="1"/>
                    <a:pt x="40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61"/>
            <p:cNvSpPr/>
            <p:nvPr/>
          </p:nvSpPr>
          <p:spPr>
            <a:xfrm>
              <a:off x="5496275" y="2485750"/>
              <a:ext cx="364200" cy="363425"/>
            </a:xfrm>
            <a:custGeom>
              <a:rect b="b" l="l" r="r" t="t"/>
              <a:pathLst>
                <a:path extrusionOk="0" h="14537" w="14568">
                  <a:moveTo>
                    <a:pt x="4028" y="5817"/>
                  </a:moveTo>
                  <a:cubicBezTo>
                    <a:pt x="4158" y="5817"/>
                    <a:pt x="4293" y="5867"/>
                    <a:pt x="4414" y="5988"/>
                  </a:cubicBezTo>
                  <a:lnTo>
                    <a:pt x="8025" y="9599"/>
                  </a:lnTo>
                  <a:cubicBezTo>
                    <a:pt x="8066" y="9667"/>
                    <a:pt x="8123" y="9694"/>
                    <a:pt x="8184" y="9694"/>
                  </a:cubicBezTo>
                  <a:cubicBezTo>
                    <a:pt x="8401" y="9694"/>
                    <a:pt x="8667" y="9349"/>
                    <a:pt x="8426" y="9228"/>
                  </a:cubicBezTo>
                  <a:lnTo>
                    <a:pt x="7840" y="8611"/>
                  </a:lnTo>
                  <a:cubicBezTo>
                    <a:pt x="7416" y="8188"/>
                    <a:pt x="7781" y="7621"/>
                    <a:pt x="8225" y="7621"/>
                  </a:cubicBezTo>
                  <a:cubicBezTo>
                    <a:pt x="8364" y="7621"/>
                    <a:pt x="8510" y="7676"/>
                    <a:pt x="8642" y="7809"/>
                  </a:cubicBezTo>
                  <a:lnTo>
                    <a:pt x="9228" y="8395"/>
                  </a:lnTo>
                  <a:cubicBezTo>
                    <a:pt x="9274" y="8418"/>
                    <a:pt x="9320" y="8428"/>
                    <a:pt x="9365" y="8428"/>
                  </a:cubicBezTo>
                  <a:cubicBezTo>
                    <a:pt x="9564" y="8428"/>
                    <a:pt x="9730" y="8226"/>
                    <a:pt x="9630" y="8025"/>
                  </a:cubicBezTo>
                  <a:lnTo>
                    <a:pt x="9012" y="7407"/>
                  </a:lnTo>
                  <a:cubicBezTo>
                    <a:pt x="8796" y="7191"/>
                    <a:pt x="8796" y="6821"/>
                    <a:pt x="9012" y="6605"/>
                  </a:cubicBezTo>
                  <a:cubicBezTo>
                    <a:pt x="9120" y="6497"/>
                    <a:pt x="9267" y="6443"/>
                    <a:pt x="9414" y="6443"/>
                  </a:cubicBezTo>
                  <a:cubicBezTo>
                    <a:pt x="9560" y="6443"/>
                    <a:pt x="9707" y="6497"/>
                    <a:pt x="9815" y="6605"/>
                  </a:cubicBezTo>
                  <a:lnTo>
                    <a:pt x="10432" y="7222"/>
                  </a:lnTo>
                  <a:cubicBezTo>
                    <a:pt x="10478" y="7268"/>
                    <a:pt x="10548" y="7292"/>
                    <a:pt x="10617" y="7292"/>
                  </a:cubicBezTo>
                  <a:cubicBezTo>
                    <a:pt x="10687" y="7292"/>
                    <a:pt x="10756" y="7268"/>
                    <a:pt x="10802" y="7222"/>
                  </a:cubicBezTo>
                  <a:cubicBezTo>
                    <a:pt x="10895" y="7099"/>
                    <a:pt x="10895" y="6944"/>
                    <a:pt x="10802" y="6821"/>
                  </a:cubicBezTo>
                  <a:cubicBezTo>
                    <a:pt x="10586" y="6605"/>
                    <a:pt x="10586" y="6235"/>
                    <a:pt x="10802" y="6019"/>
                  </a:cubicBezTo>
                  <a:cubicBezTo>
                    <a:pt x="10910" y="5911"/>
                    <a:pt x="11057" y="5857"/>
                    <a:pt x="11204" y="5857"/>
                  </a:cubicBezTo>
                  <a:cubicBezTo>
                    <a:pt x="11350" y="5857"/>
                    <a:pt x="11497" y="5911"/>
                    <a:pt x="11605" y="6019"/>
                  </a:cubicBezTo>
                  <a:lnTo>
                    <a:pt x="12839" y="7191"/>
                  </a:lnTo>
                  <a:cubicBezTo>
                    <a:pt x="13580" y="7932"/>
                    <a:pt x="14012" y="8950"/>
                    <a:pt x="14012" y="10000"/>
                  </a:cubicBezTo>
                  <a:cubicBezTo>
                    <a:pt x="14012" y="12191"/>
                    <a:pt x="12253" y="13981"/>
                    <a:pt x="10062" y="13981"/>
                  </a:cubicBezTo>
                  <a:cubicBezTo>
                    <a:pt x="9043" y="13981"/>
                    <a:pt x="8086" y="13580"/>
                    <a:pt x="7346" y="12901"/>
                  </a:cubicBezTo>
                  <a:lnTo>
                    <a:pt x="6667" y="12222"/>
                  </a:lnTo>
                  <a:cubicBezTo>
                    <a:pt x="6451" y="11975"/>
                    <a:pt x="6451" y="11635"/>
                    <a:pt x="6667" y="11419"/>
                  </a:cubicBezTo>
                  <a:lnTo>
                    <a:pt x="7037" y="11018"/>
                  </a:lnTo>
                  <a:lnTo>
                    <a:pt x="8056" y="12037"/>
                  </a:lnTo>
                  <a:cubicBezTo>
                    <a:pt x="8102" y="12083"/>
                    <a:pt x="8171" y="12106"/>
                    <a:pt x="8241" y="12106"/>
                  </a:cubicBezTo>
                  <a:cubicBezTo>
                    <a:pt x="8310" y="12106"/>
                    <a:pt x="8380" y="12083"/>
                    <a:pt x="8426" y="12037"/>
                  </a:cubicBezTo>
                  <a:cubicBezTo>
                    <a:pt x="8519" y="11913"/>
                    <a:pt x="8519" y="11759"/>
                    <a:pt x="8426" y="11635"/>
                  </a:cubicBezTo>
                  <a:lnTo>
                    <a:pt x="3612" y="6790"/>
                  </a:lnTo>
                  <a:cubicBezTo>
                    <a:pt x="3207" y="6386"/>
                    <a:pt x="3591" y="5817"/>
                    <a:pt x="4028" y="5817"/>
                  </a:cubicBezTo>
                  <a:close/>
                  <a:moveTo>
                    <a:pt x="896" y="1"/>
                  </a:moveTo>
                  <a:cubicBezTo>
                    <a:pt x="402" y="1"/>
                    <a:pt x="32" y="371"/>
                    <a:pt x="32" y="834"/>
                  </a:cubicBezTo>
                  <a:lnTo>
                    <a:pt x="32" y="5988"/>
                  </a:lnTo>
                  <a:cubicBezTo>
                    <a:pt x="1" y="6204"/>
                    <a:pt x="155" y="6312"/>
                    <a:pt x="309" y="6312"/>
                  </a:cubicBezTo>
                  <a:cubicBezTo>
                    <a:pt x="464" y="6312"/>
                    <a:pt x="618" y="6204"/>
                    <a:pt x="587" y="5988"/>
                  </a:cubicBezTo>
                  <a:lnTo>
                    <a:pt x="587" y="865"/>
                  </a:lnTo>
                  <a:cubicBezTo>
                    <a:pt x="587" y="710"/>
                    <a:pt x="710" y="556"/>
                    <a:pt x="896" y="556"/>
                  </a:cubicBezTo>
                  <a:lnTo>
                    <a:pt x="6543" y="556"/>
                  </a:lnTo>
                  <a:cubicBezTo>
                    <a:pt x="6698" y="556"/>
                    <a:pt x="6852" y="710"/>
                    <a:pt x="6852" y="865"/>
                  </a:cubicBezTo>
                  <a:lnTo>
                    <a:pt x="6852" y="7623"/>
                  </a:lnTo>
                  <a:lnTo>
                    <a:pt x="4815" y="5587"/>
                  </a:lnTo>
                  <a:cubicBezTo>
                    <a:pt x="4563" y="5334"/>
                    <a:pt x="4281" y="5228"/>
                    <a:pt x="4012" y="5228"/>
                  </a:cubicBezTo>
                  <a:cubicBezTo>
                    <a:pt x="3131" y="5228"/>
                    <a:pt x="2383" y="6364"/>
                    <a:pt x="3210" y="7191"/>
                  </a:cubicBezTo>
                  <a:lnTo>
                    <a:pt x="6605" y="10617"/>
                  </a:lnTo>
                  <a:lnTo>
                    <a:pt x="6235" y="10987"/>
                  </a:lnTo>
                  <a:cubicBezTo>
                    <a:pt x="5803" y="11419"/>
                    <a:pt x="5803" y="12160"/>
                    <a:pt x="6235" y="12592"/>
                  </a:cubicBezTo>
                  <a:lnTo>
                    <a:pt x="6852" y="13209"/>
                  </a:lnTo>
                  <a:lnTo>
                    <a:pt x="6852" y="13672"/>
                  </a:lnTo>
                  <a:cubicBezTo>
                    <a:pt x="6852" y="13827"/>
                    <a:pt x="6729" y="13950"/>
                    <a:pt x="6574" y="13950"/>
                  </a:cubicBezTo>
                  <a:lnTo>
                    <a:pt x="896" y="13950"/>
                  </a:lnTo>
                  <a:cubicBezTo>
                    <a:pt x="710" y="13950"/>
                    <a:pt x="587" y="13827"/>
                    <a:pt x="587" y="13672"/>
                  </a:cubicBezTo>
                  <a:lnTo>
                    <a:pt x="587" y="8549"/>
                  </a:lnTo>
                  <a:cubicBezTo>
                    <a:pt x="572" y="8380"/>
                    <a:pt x="440" y="8295"/>
                    <a:pt x="309" y="8295"/>
                  </a:cubicBezTo>
                  <a:cubicBezTo>
                    <a:pt x="178" y="8295"/>
                    <a:pt x="47" y="8380"/>
                    <a:pt x="32" y="8549"/>
                  </a:cubicBezTo>
                  <a:lnTo>
                    <a:pt x="32" y="13672"/>
                  </a:lnTo>
                  <a:cubicBezTo>
                    <a:pt x="32" y="14166"/>
                    <a:pt x="402" y="14536"/>
                    <a:pt x="896" y="14536"/>
                  </a:cubicBezTo>
                  <a:lnTo>
                    <a:pt x="6574" y="14536"/>
                  </a:lnTo>
                  <a:cubicBezTo>
                    <a:pt x="7006" y="14536"/>
                    <a:pt x="7408" y="14166"/>
                    <a:pt x="7408" y="13703"/>
                  </a:cubicBezTo>
                  <a:cubicBezTo>
                    <a:pt x="8179" y="14259"/>
                    <a:pt x="9105" y="14536"/>
                    <a:pt x="10031" y="14536"/>
                  </a:cubicBezTo>
                  <a:cubicBezTo>
                    <a:pt x="12531" y="14536"/>
                    <a:pt x="14567" y="12500"/>
                    <a:pt x="14537" y="10000"/>
                  </a:cubicBezTo>
                  <a:cubicBezTo>
                    <a:pt x="14537" y="8796"/>
                    <a:pt x="14074" y="7654"/>
                    <a:pt x="13240" y="6821"/>
                  </a:cubicBezTo>
                  <a:lnTo>
                    <a:pt x="12037" y="5587"/>
                  </a:lnTo>
                  <a:cubicBezTo>
                    <a:pt x="11810" y="5359"/>
                    <a:pt x="11524" y="5253"/>
                    <a:pt x="11242" y="5253"/>
                  </a:cubicBezTo>
                  <a:cubicBezTo>
                    <a:pt x="10760" y="5253"/>
                    <a:pt x="10291" y="5565"/>
                    <a:pt x="10154" y="6111"/>
                  </a:cubicBezTo>
                  <a:cubicBezTo>
                    <a:pt x="9936" y="5936"/>
                    <a:pt x="9688" y="5858"/>
                    <a:pt x="9446" y="5858"/>
                  </a:cubicBezTo>
                  <a:cubicBezTo>
                    <a:pt x="8833" y="5858"/>
                    <a:pt x="8258" y="6360"/>
                    <a:pt x="8303" y="7068"/>
                  </a:cubicBezTo>
                  <a:cubicBezTo>
                    <a:pt x="7963" y="7068"/>
                    <a:pt x="7654" y="7160"/>
                    <a:pt x="7438" y="7407"/>
                  </a:cubicBezTo>
                  <a:lnTo>
                    <a:pt x="7438" y="834"/>
                  </a:lnTo>
                  <a:cubicBezTo>
                    <a:pt x="7438" y="371"/>
                    <a:pt x="7037" y="1"/>
                    <a:pt x="657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61"/>
            <p:cNvSpPr/>
            <p:nvPr/>
          </p:nvSpPr>
          <p:spPr>
            <a:xfrm>
              <a:off x="5558775" y="2528175"/>
              <a:ext cx="61750" cy="14700"/>
            </a:xfrm>
            <a:custGeom>
              <a:rect b="b" l="l" r="r" t="t"/>
              <a:pathLst>
                <a:path extrusionOk="0" h="588" w="2470">
                  <a:moveTo>
                    <a:pt x="371" y="1"/>
                  </a:moveTo>
                  <a:cubicBezTo>
                    <a:pt x="0" y="1"/>
                    <a:pt x="0" y="587"/>
                    <a:pt x="371" y="587"/>
                  </a:cubicBezTo>
                  <a:lnTo>
                    <a:pt x="2068" y="587"/>
                  </a:lnTo>
                  <a:cubicBezTo>
                    <a:pt x="2469" y="587"/>
                    <a:pt x="2469" y="1"/>
                    <a:pt x="206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61"/>
            <p:cNvSpPr/>
            <p:nvPr/>
          </p:nvSpPr>
          <p:spPr>
            <a:xfrm>
              <a:off x="5495100" y="2660300"/>
              <a:ext cx="17400" cy="14275"/>
            </a:xfrm>
            <a:custGeom>
              <a:rect b="b" l="l" r="r" t="t"/>
              <a:pathLst>
                <a:path extrusionOk="0" h="571" w="696">
                  <a:moveTo>
                    <a:pt x="357" y="1"/>
                  </a:moveTo>
                  <a:cubicBezTo>
                    <a:pt x="238" y="1"/>
                    <a:pt x="124" y="64"/>
                    <a:pt x="79" y="178"/>
                  </a:cubicBezTo>
                  <a:cubicBezTo>
                    <a:pt x="1" y="385"/>
                    <a:pt x="162" y="571"/>
                    <a:pt x="343" y="571"/>
                  </a:cubicBezTo>
                  <a:cubicBezTo>
                    <a:pt x="378" y="571"/>
                    <a:pt x="414" y="564"/>
                    <a:pt x="449" y="549"/>
                  </a:cubicBezTo>
                  <a:cubicBezTo>
                    <a:pt x="696" y="456"/>
                    <a:pt x="696" y="117"/>
                    <a:pt x="480" y="24"/>
                  </a:cubicBezTo>
                  <a:cubicBezTo>
                    <a:pt x="440" y="8"/>
                    <a:pt x="398" y="1"/>
                    <a:pt x="35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3" name="Google Shape;873;p61"/>
          <p:cNvSpPr/>
          <p:nvPr/>
        </p:nvSpPr>
        <p:spPr>
          <a:xfrm>
            <a:off x="2463850" y="3790500"/>
            <a:ext cx="296447" cy="184673"/>
          </a:xfrm>
          <a:custGeom>
            <a:rect b="b" l="l" r="r" t="t"/>
            <a:pathLst>
              <a:path extrusionOk="0" h="6490" w="10419">
                <a:moveTo>
                  <a:pt x="2751" y="2905"/>
                </a:moveTo>
                <a:lnTo>
                  <a:pt x="2751" y="6191"/>
                </a:lnTo>
                <a:lnTo>
                  <a:pt x="1429" y="6191"/>
                </a:lnTo>
                <a:lnTo>
                  <a:pt x="1429" y="2905"/>
                </a:lnTo>
                <a:close/>
                <a:moveTo>
                  <a:pt x="5847" y="2084"/>
                </a:moveTo>
                <a:lnTo>
                  <a:pt x="5847" y="6191"/>
                </a:lnTo>
                <a:lnTo>
                  <a:pt x="4525" y="6191"/>
                </a:lnTo>
                <a:lnTo>
                  <a:pt x="4525" y="2084"/>
                </a:lnTo>
                <a:close/>
                <a:moveTo>
                  <a:pt x="8942" y="298"/>
                </a:moveTo>
                <a:lnTo>
                  <a:pt x="8942" y="6191"/>
                </a:lnTo>
                <a:lnTo>
                  <a:pt x="7609" y="6191"/>
                </a:lnTo>
                <a:lnTo>
                  <a:pt x="7609" y="298"/>
                </a:lnTo>
                <a:close/>
                <a:moveTo>
                  <a:pt x="7466" y="0"/>
                </a:moveTo>
                <a:cubicBezTo>
                  <a:pt x="7383" y="0"/>
                  <a:pt x="7323" y="72"/>
                  <a:pt x="7323" y="155"/>
                </a:cubicBezTo>
                <a:lnTo>
                  <a:pt x="7323" y="6191"/>
                </a:lnTo>
                <a:lnTo>
                  <a:pt x="6156" y="6191"/>
                </a:lnTo>
                <a:lnTo>
                  <a:pt x="6156" y="1941"/>
                </a:lnTo>
                <a:cubicBezTo>
                  <a:pt x="6156" y="1846"/>
                  <a:pt x="6085" y="1786"/>
                  <a:pt x="6013" y="1786"/>
                </a:cubicBezTo>
                <a:lnTo>
                  <a:pt x="4370" y="1786"/>
                </a:lnTo>
                <a:cubicBezTo>
                  <a:pt x="4287" y="1786"/>
                  <a:pt x="4227" y="1858"/>
                  <a:pt x="4227" y="1941"/>
                </a:cubicBezTo>
                <a:lnTo>
                  <a:pt x="4227" y="6191"/>
                </a:lnTo>
                <a:lnTo>
                  <a:pt x="3061" y="6191"/>
                </a:lnTo>
                <a:lnTo>
                  <a:pt x="3061" y="2751"/>
                </a:lnTo>
                <a:cubicBezTo>
                  <a:pt x="3061" y="2667"/>
                  <a:pt x="2989" y="2608"/>
                  <a:pt x="2918" y="2608"/>
                </a:cubicBezTo>
                <a:lnTo>
                  <a:pt x="1275" y="2608"/>
                </a:lnTo>
                <a:cubicBezTo>
                  <a:pt x="1191" y="2608"/>
                  <a:pt x="1132" y="2679"/>
                  <a:pt x="1132" y="2751"/>
                </a:cubicBezTo>
                <a:lnTo>
                  <a:pt x="1132" y="6191"/>
                </a:lnTo>
                <a:lnTo>
                  <a:pt x="144" y="6191"/>
                </a:lnTo>
                <a:cubicBezTo>
                  <a:pt x="60" y="6191"/>
                  <a:pt x="1" y="6263"/>
                  <a:pt x="1" y="6346"/>
                </a:cubicBezTo>
                <a:cubicBezTo>
                  <a:pt x="1" y="6430"/>
                  <a:pt x="72" y="6489"/>
                  <a:pt x="144" y="6489"/>
                </a:cubicBezTo>
                <a:lnTo>
                  <a:pt x="10264" y="6489"/>
                </a:lnTo>
                <a:cubicBezTo>
                  <a:pt x="10359" y="6489"/>
                  <a:pt x="10419" y="6418"/>
                  <a:pt x="10419" y="6346"/>
                </a:cubicBezTo>
                <a:cubicBezTo>
                  <a:pt x="10395" y="6251"/>
                  <a:pt x="10323" y="6191"/>
                  <a:pt x="10240" y="6191"/>
                </a:cubicBezTo>
                <a:lnTo>
                  <a:pt x="9252" y="6191"/>
                </a:lnTo>
                <a:lnTo>
                  <a:pt x="9252" y="155"/>
                </a:lnTo>
                <a:cubicBezTo>
                  <a:pt x="9252" y="60"/>
                  <a:pt x="9180" y="0"/>
                  <a:pt x="910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74" name="Google Shape;874;p61"/>
          <p:cNvGrpSpPr/>
          <p:nvPr/>
        </p:nvGrpSpPr>
        <p:grpSpPr>
          <a:xfrm>
            <a:off x="2897713" y="2430997"/>
            <a:ext cx="286331" cy="286330"/>
            <a:chOff x="2372310" y="516242"/>
            <a:chExt cx="1044241" cy="1044238"/>
          </a:xfrm>
        </p:grpSpPr>
        <p:sp>
          <p:nvSpPr>
            <p:cNvPr id="875" name="Google Shape;875;p61"/>
            <p:cNvSpPr/>
            <p:nvPr/>
          </p:nvSpPr>
          <p:spPr>
            <a:xfrm flipH="1">
              <a:off x="2372310" y="516242"/>
              <a:ext cx="1044241" cy="1044238"/>
            </a:xfrm>
            <a:custGeom>
              <a:rect b="b" l="l" r="r" t="t"/>
              <a:pathLst>
                <a:path extrusionOk="0" h="1044238" w="1044241">
                  <a:moveTo>
                    <a:pt x="981608" y="62636"/>
                  </a:moveTo>
                  <a:cubicBezTo>
                    <a:pt x="898091" y="-20879"/>
                    <a:pt x="762208" y="-20879"/>
                    <a:pt x="678693" y="62636"/>
                  </a:cubicBezTo>
                  <a:lnTo>
                    <a:pt x="459996" y="281335"/>
                  </a:lnTo>
                  <a:cubicBezTo>
                    <a:pt x="456093" y="285240"/>
                    <a:pt x="454596" y="290949"/>
                    <a:pt x="456081" y="296268"/>
                  </a:cubicBezTo>
                  <a:cubicBezTo>
                    <a:pt x="457567" y="301587"/>
                    <a:pt x="461806" y="305695"/>
                    <a:pt x="467174" y="307010"/>
                  </a:cubicBezTo>
                  <a:lnTo>
                    <a:pt x="534476" y="323518"/>
                  </a:lnTo>
                  <a:lnTo>
                    <a:pt x="547760" y="381086"/>
                  </a:lnTo>
                  <a:lnTo>
                    <a:pt x="381138" y="547707"/>
                  </a:lnTo>
                  <a:lnTo>
                    <a:pt x="322883" y="533839"/>
                  </a:lnTo>
                  <a:lnTo>
                    <a:pt x="307034" y="467270"/>
                  </a:lnTo>
                  <a:cubicBezTo>
                    <a:pt x="305751" y="461880"/>
                    <a:pt x="301649" y="457603"/>
                    <a:pt x="296318" y="456094"/>
                  </a:cubicBezTo>
                  <a:cubicBezTo>
                    <a:pt x="290981" y="454581"/>
                    <a:pt x="285252" y="456078"/>
                    <a:pt x="281332" y="459995"/>
                  </a:cubicBezTo>
                  <a:lnTo>
                    <a:pt x="171986" y="569343"/>
                  </a:lnTo>
                  <a:cubicBezTo>
                    <a:pt x="166011" y="575319"/>
                    <a:pt x="166011" y="585006"/>
                    <a:pt x="171986" y="590978"/>
                  </a:cubicBezTo>
                  <a:cubicBezTo>
                    <a:pt x="174974" y="593964"/>
                    <a:pt x="178892" y="595459"/>
                    <a:pt x="182806" y="595459"/>
                  </a:cubicBezTo>
                  <a:cubicBezTo>
                    <a:pt x="186720" y="595459"/>
                    <a:pt x="190638" y="593966"/>
                    <a:pt x="193626" y="590978"/>
                  </a:cubicBezTo>
                  <a:lnTo>
                    <a:pt x="283612" y="500990"/>
                  </a:lnTo>
                  <a:lnTo>
                    <a:pt x="295300" y="550084"/>
                  </a:lnTo>
                  <a:cubicBezTo>
                    <a:pt x="296636" y="555700"/>
                    <a:pt x="301025" y="560085"/>
                    <a:pt x="306640" y="561423"/>
                  </a:cubicBezTo>
                  <a:lnTo>
                    <a:pt x="355736" y="573112"/>
                  </a:lnTo>
                  <a:lnTo>
                    <a:pt x="156394" y="772449"/>
                  </a:lnTo>
                  <a:cubicBezTo>
                    <a:pt x="124582" y="804264"/>
                    <a:pt x="124582" y="856029"/>
                    <a:pt x="156394" y="887844"/>
                  </a:cubicBezTo>
                  <a:cubicBezTo>
                    <a:pt x="172303" y="903750"/>
                    <a:pt x="193197" y="911704"/>
                    <a:pt x="214092" y="911704"/>
                  </a:cubicBezTo>
                  <a:cubicBezTo>
                    <a:pt x="234987" y="911704"/>
                    <a:pt x="255882" y="903750"/>
                    <a:pt x="271791" y="887844"/>
                  </a:cubicBezTo>
                  <a:lnTo>
                    <a:pt x="470967" y="688665"/>
                  </a:lnTo>
                  <a:lnTo>
                    <a:pt x="482070" y="736776"/>
                  </a:lnTo>
                  <a:cubicBezTo>
                    <a:pt x="483367" y="742403"/>
                    <a:pt x="487724" y="746819"/>
                    <a:pt x="493333" y="748195"/>
                  </a:cubicBezTo>
                  <a:lnTo>
                    <a:pt x="543401" y="760475"/>
                  </a:lnTo>
                  <a:lnTo>
                    <a:pt x="343911" y="959966"/>
                  </a:lnTo>
                  <a:cubicBezTo>
                    <a:pt x="308117" y="995761"/>
                    <a:pt x="261110" y="1013656"/>
                    <a:pt x="214090" y="1013652"/>
                  </a:cubicBezTo>
                  <a:cubicBezTo>
                    <a:pt x="167083" y="1013648"/>
                    <a:pt x="120056" y="995751"/>
                    <a:pt x="84270" y="959966"/>
                  </a:cubicBezTo>
                  <a:cubicBezTo>
                    <a:pt x="12687" y="888382"/>
                    <a:pt x="12687" y="771909"/>
                    <a:pt x="84270" y="700327"/>
                  </a:cubicBezTo>
                  <a:lnTo>
                    <a:pt x="150347" y="634253"/>
                  </a:lnTo>
                  <a:cubicBezTo>
                    <a:pt x="156323" y="628277"/>
                    <a:pt x="156323" y="618589"/>
                    <a:pt x="150347" y="612617"/>
                  </a:cubicBezTo>
                  <a:cubicBezTo>
                    <a:pt x="144371" y="606642"/>
                    <a:pt x="134687" y="606642"/>
                    <a:pt x="128710" y="612617"/>
                  </a:cubicBezTo>
                  <a:lnTo>
                    <a:pt x="62633" y="678692"/>
                  </a:lnTo>
                  <a:cubicBezTo>
                    <a:pt x="-20878" y="762205"/>
                    <a:pt x="-20878" y="898090"/>
                    <a:pt x="62633" y="981603"/>
                  </a:cubicBezTo>
                  <a:cubicBezTo>
                    <a:pt x="104392" y="1023360"/>
                    <a:pt x="159239" y="1044239"/>
                    <a:pt x="214090" y="1044239"/>
                  </a:cubicBezTo>
                  <a:cubicBezTo>
                    <a:pt x="268942" y="1044239"/>
                    <a:pt x="323789" y="1023360"/>
                    <a:pt x="365548" y="981603"/>
                  </a:cubicBezTo>
                  <a:lnTo>
                    <a:pt x="584245" y="762902"/>
                  </a:lnTo>
                  <a:cubicBezTo>
                    <a:pt x="588148" y="758997"/>
                    <a:pt x="589645" y="753288"/>
                    <a:pt x="588161" y="747969"/>
                  </a:cubicBezTo>
                  <a:cubicBezTo>
                    <a:pt x="586674" y="742648"/>
                    <a:pt x="582436" y="738542"/>
                    <a:pt x="577068" y="737227"/>
                  </a:cubicBezTo>
                  <a:lnTo>
                    <a:pt x="509765" y="720719"/>
                  </a:lnTo>
                  <a:lnTo>
                    <a:pt x="496482" y="663151"/>
                  </a:lnTo>
                  <a:lnTo>
                    <a:pt x="663103" y="496530"/>
                  </a:lnTo>
                  <a:lnTo>
                    <a:pt x="721358" y="510398"/>
                  </a:lnTo>
                  <a:lnTo>
                    <a:pt x="737207" y="576967"/>
                  </a:lnTo>
                  <a:cubicBezTo>
                    <a:pt x="738490" y="582357"/>
                    <a:pt x="742590" y="586634"/>
                    <a:pt x="747923" y="588143"/>
                  </a:cubicBezTo>
                  <a:cubicBezTo>
                    <a:pt x="749298" y="588533"/>
                    <a:pt x="750699" y="588722"/>
                    <a:pt x="752088" y="588722"/>
                  </a:cubicBezTo>
                  <a:cubicBezTo>
                    <a:pt x="756091" y="588722"/>
                    <a:pt x="759999" y="587150"/>
                    <a:pt x="762909" y="584242"/>
                  </a:cubicBezTo>
                  <a:lnTo>
                    <a:pt x="872257" y="474894"/>
                  </a:lnTo>
                  <a:cubicBezTo>
                    <a:pt x="878233" y="468918"/>
                    <a:pt x="878233" y="459231"/>
                    <a:pt x="872257" y="453259"/>
                  </a:cubicBezTo>
                  <a:cubicBezTo>
                    <a:pt x="866279" y="447283"/>
                    <a:pt x="856595" y="447283"/>
                    <a:pt x="850619" y="453259"/>
                  </a:cubicBezTo>
                  <a:lnTo>
                    <a:pt x="760633" y="543247"/>
                  </a:lnTo>
                  <a:lnTo>
                    <a:pt x="748945" y="494153"/>
                  </a:lnTo>
                  <a:cubicBezTo>
                    <a:pt x="747609" y="488537"/>
                    <a:pt x="743220" y="484152"/>
                    <a:pt x="737605" y="482814"/>
                  </a:cubicBezTo>
                  <a:lnTo>
                    <a:pt x="688509" y="471125"/>
                  </a:lnTo>
                  <a:lnTo>
                    <a:pt x="887851" y="271788"/>
                  </a:lnTo>
                  <a:cubicBezTo>
                    <a:pt x="919664" y="239973"/>
                    <a:pt x="919664" y="188208"/>
                    <a:pt x="887851" y="156391"/>
                  </a:cubicBezTo>
                  <a:cubicBezTo>
                    <a:pt x="872459" y="141001"/>
                    <a:pt x="851967" y="132525"/>
                    <a:pt x="830153" y="132525"/>
                  </a:cubicBezTo>
                  <a:cubicBezTo>
                    <a:pt x="808338" y="132525"/>
                    <a:pt x="787847" y="141001"/>
                    <a:pt x="772456" y="156391"/>
                  </a:cubicBezTo>
                  <a:lnTo>
                    <a:pt x="573278" y="355570"/>
                  </a:lnTo>
                  <a:lnTo>
                    <a:pt x="562175" y="307459"/>
                  </a:lnTo>
                  <a:cubicBezTo>
                    <a:pt x="560878" y="301834"/>
                    <a:pt x="556523" y="297416"/>
                    <a:pt x="550913" y="296040"/>
                  </a:cubicBezTo>
                  <a:lnTo>
                    <a:pt x="500844" y="283760"/>
                  </a:lnTo>
                  <a:lnTo>
                    <a:pt x="700335" y="84269"/>
                  </a:lnTo>
                  <a:cubicBezTo>
                    <a:pt x="771916" y="12686"/>
                    <a:pt x="888394" y="12686"/>
                    <a:pt x="959973" y="84269"/>
                  </a:cubicBezTo>
                  <a:cubicBezTo>
                    <a:pt x="1031556" y="155853"/>
                    <a:pt x="1031556" y="272326"/>
                    <a:pt x="959973" y="343907"/>
                  </a:cubicBezTo>
                  <a:lnTo>
                    <a:pt x="893896" y="409982"/>
                  </a:lnTo>
                  <a:cubicBezTo>
                    <a:pt x="887920" y="415958"/>
                    <a:pt x="887920" y="425644"/>
                    <a:pt x="893896" y="431617"/>
                  </a:cubicBezTo>
                  <a:cubicBezTo>
                    <a:pt x="896884" y="434605"/>
                    <a:pt x="900800" y="436098"/>
                    <a:pt x="904716" y="436098"/>
                  </a:cubicBezTo>
                  <a:cubicBezTo>
                    <a:pt x="908630" y="436098"/>
                    <a:pt x="912548" y="434605"/>
                    <a:pt x="915536" y="431617"/>
                  </a:cubicBezTo>
                  <a:lnTo>
                    <a:pt x="981612" y="365543"/>
                  </a:lnTo>
                  <a:cubicBezTo>
                    <a:pt x="1065119" y="282036"/>
                    <a:pt x="1065119" y="146151"/>
                    <a:pt x="981608" y="62636"/>
                  </a:cubicBezTo>
                  <a:close/>
                  <a:moveTo>
                    <a:pt x="250155" y="866211"/>
                  </a:moveTo>
                  <a:cubicBezTo>
                    <a:pt x="230270" y="886098"/>
                    <a:pt x="197915" y="886096"/>
                    <a:pt x="178034" y="866211"/>
                  </a:cubicBezTo>
                  <a:cubicBezTo>
                    <a:pt x="158150" y="846325"/>
                    <a:pt x="158150" y="813972"/>
                    <a:pt x="178034" y="794089"/>
                  </a:cubicBezTo>
                  <a:lnTo>
                    <a:pt x="278538" y="693587"/>
                  </a:lnTo>
                  <a:cubicBezTo>
                    <a:pt x="280530" y="712012"/>
                    <a:pt x="288643" y="729071"/>
                    <a:pt x="301911" y="742338"/>
                  </a:cubicBezTo>
                  <a:cubicBezTo>
                    <a:pt x="315176" y="755603"/>
                    <a:pt x="332234" y="763716"/>
                    <a:pt x="350661" y="765709"/>
                  </a:cubicBezTo>
                  <a:lnTo>
                    <a:pt x="250155" y="866211"/>
                  </a:lnTo>
                  <a:close/>
                  <a:moveTo>
                    <a:pt x="794090" y="178031"/>
                  </a:moveTo>
                  <a:cubicBezTo>
                    <a:pt x="803700" y="168418"/>
                    <a:pt x="816506" y="163126"/>
                    <a:pt x="830149" y="163126"/>
                  </a:cubicBezTo>
                  <a:cubicBezTo>
                    <a:pt x="843791" y="163126"/>
                    <a:pt x="856599" y="168418"/>
                    <a:pt x="866210" y="178031"/>
                  </a:cubicBezTo>
                  <a:cubicBezTo>
                    <a:pt x="886093" y="197916"/>
                    <a:pt x="886093" y="230269"/>
                    <a:pt x="866210" y="250152"/>
                  </a:cubicBezTo>
                  <a:lnTo>
                    <a:pt x="765706" y="350654"/>
                  </a:lnTo>
                  <a:cubicBezTo>
                    <a:pt x="763713" y="332229"/>
                    <a:pt x="755600" y="315171"/>
                    <a:pt x="742333" y="301903"/>
                  </a:cubicBezTo>
                  <a:cubicBezTo>
                    <a:pt x="729067" y="288638"/>
                    <a:pt x="712007" y="280525"/>
                    <a:pt x="693582" y="278532"/>
                  </a:cubicBezTo>
                  <a:lnTo>
                    <a:pt x="794090" y="178031"/>
                  </a:lnTo>
                  <a:close/>
                  <a:moveTo>
                    <a:pt x="647191" y="324930"/>
                  </a:moveTo>
                  <a:cubicBezTo>
                    <a:pt x="647201" y="324919"/>
                    <a:pt x="648596" y="323524"/>
                    <a:pt x="648596" y="323524"/>
                  </a:cubicBezTo>
                  <a:cubicBezTo>
                    <a:pt x="658208" y="313926"/>
                    <a:pt x="671004" y="308640"/>
                    <a:pt x="684636" y="308640"/>
                  </a:cubicBezTo>
                  <a:cubicBezTo>
                    <a:pt x="698279" y="308640"/>
                    <a:pt x="711083" y="313933"/>
                    <a:pt x="720695" y="323545"/>
                  </a:cubicBezTo>
                  <a:cubicBezTo>
                    <a:pt x="730310" y="333157"/>
                    <a:pt x="735602" y="345963"/>
                    <a:pt x="735602" y="359606"/>
                  </a:cubicBezTo>
                  <a:cubicBezTo>
                    <a:pt x="735602" y="373238"/>
                    <a:pt x="730318" y="386036"/>
                    <a:pt x="720716" y="395646"/>
                  </a:cubicBezTo>
                  <a:lnTo>
                    <a:pt x="719321" y="397041"/>
                  </a:lnTo>
                  <a:cubicBezTo>
                    <a:pt x="719310" y="397052"/>
                    <a:pt x="397055" y="719311"/>
                    <a:pt x="397055" y="719311"/>
                  </a:cubicBezTo>
                  <a:cubicBezTo>
                    <a:pt x="397044" y="719322"/>
                    <a:pt x="395649" y="720717"/>
                    <a:pt x="395649" y="720717"/>
                  </a:cubicBezTo>
                  <a:cubicBezTo>
                    <a:pt x="386037" y="730315"/>
                    <a:pt x="373241" y="735601"/>
                    <a:pt x="359611" y="735601"/>
                  </a:cubicBezTo>
                  <a:cubicBezTo>
                    <a:pt x="345968" y="735601"/>
                    <a:pt x="333160" y="730307"/>
                    <a:pt x="323550" y="720696"/>
                  </a:cubicBezTo>
                  <a:cubicBezTo>
                    <a:pt x="313936" y="711084"/>
                    <a:pt x="308643" y="698278"/>
                    <a:pt x="308643" y="684635"/>
                  </a:cubicBezTo>
                  <a:cubicBezTo>
                    <a:pt x="308643" y="671003"/>
                    <a:pt x="313927" y="658205"/>
                    <a:pt x="323530" y="648595"/>
                  </a:cubicBezTo>
                  <a:lnTo>
                    <a:pt x="324925" y="647200"/>
                  </a:lnTo>
                  <a:cubicBezTo>
                    <a:pt x="324933" y="647188"/>
                    <a:pt x="647191" y="324930"/>
                    <a:pt x="647191" y="32493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76" name="Google Shape;876;p61"/>
            <p:cNvSpPr/>
            <p:nvPr/>
          </p:nvSpPr>
          <p:spPr>
            <a:xfrm flipH="1">
              <a:off x="3106312" y="735295"/>
              <a:ext cx="91183" cy="91181"/>
            </a:xfrm>
            <a:custGeom>
              <a:rect b="b" l="l" r="r" t="t"/>
              <a:pathLst>
                <a:path extrusionOk="0" h="91181" w="91183">
                  <a:moveTo>
                    <a:pt x="86701" y="65065"/>
                  </a:moveTo>
                  <a:lnTo>
                    <a:pt x="26119" y="4481"/>
                  </a:lnTo>
                  <a:cubicBezTo>
                    <a:pt x="20143" y="-1493"/>
                    <a:pt x="10460" y="-1495"/>
                    <a:pt x="4482" y="4481"/>
                  </a:cubicBezTo>
                  <a:cubicBezTo>
                    <a:pt x="-1494" y="10457"/>
                    <a:pt x="-1494" y="20145"/>
                    <a:pt x="4482" y="26118"/>
                  </a:cubicBezTo>
                  <a:lnTo>
                    <a:pt x="65062" y="86701"/>
                  </a:lnTo>
                  <a:cubicBezTo>
                    <a:pt x="68050" y="89689"/>
                    <a:pt x="71966" y="91182"/>
                    <a:pt x="75882" y="91182"/>
                  </a:cubicBezTo>
                  <a:cubicBezTo>
                    <a:pt x="79796" y="91182"/>
                    <a:pt x="83714" y="89689"/>
                    <a:pt x="86701" y="86701"/>
                  </a:cubicBezTo>
                  <a:cubicBezTo>
                    <a:pt x="92677" y="80727"/>
                    <a:pt x="92677" y="71039"/>
                    <a:pt x="86701" y="6506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77" name="Google Shape;877;p61"/>
            <p:cNvSpPr/>
            <p:nvPr/>
          </p:nvSpPr>
          <p:spPr>
            <a:xfrm flipH="1">
              <a:off x="3019769" y="681354"/>
              <a:ext cx="30597" cy="116273"/>
            </a:xfrm>
            <a:custGeom>
              <a:rect b="b" l="l" r="r" t="t"/>
              <a:pathLst>
                <a:path extrusionOk="0" h="116273" w="30597">
                  <a:moveTo>
                    <a:pt x="15299" y="0"/>
                  </a:moveTo>
                  <a:cubicBezTo>
                    <a:pt x="6847" y="0"/>
                    <a:pt x="0" y="6851"/>
                    <a:pt x="0" y="15299"/>
                  </a:cubicBezTo>
                  <a:lnTo>
                    <a:pt x="0" y="100975"/>
                  </a:lnTo>
                  <a:cubicBezTo>
                    <a:pt x="0" y="109425"/>
                    <a:pt x="6849" y="116274"/>
                    <a:pt x="15299" y="116274"/>
                  </a:cubicBezTo>
                  <a:cubicBezTo>
                    <a:pt x="23748" y="116274"/>
                    <a:pt x="30597" y="109423"/>
                    <a:pt x="30597" y="100975"/>
                  </a:cubicBezTo>
                  <a:lnTo>
                    <a:pt x="30597" y="15299"/>
                  </a:lnTo>
                  <a:cubicBezTo>
                    <a:pt x="30599" y="6851"/>
                    <a:pt x="23750" y="0"/>
                    <a:pt x="15299"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78" name="Google Shape;878;p61"/>
            <p:cNvSpPr/>
            <p:nvPr/>
          </p:nvSpPr>
          <p:spPr>
            <a:xfrm flipH="1">
              <a:off x="3135166" y="882425"/>
              <a:ext cx="116273" cy="30597"/>
            </a:xfrm>
            <a:custGeom>
              <a:rect b="b" l="l" r="r" t="t"/>
              <a:pathLst>
                <a:path extrusionOk="0" h="30597" w="116273">
                  <a:moveTo>
                    <a:pt x="100975" y="0"/>
                  </a:moveTo>
                  <a:lnTo>
                    <a:pt x="15299" y="0"/>
                  </a:lnTo>
                  <a:cubicBezTo>
                    <a:pt x="6847" y="0"/>
                    <a:pt x="0" y="6851"/>
                    <a:pt x="0" y="15298"/>
                  </a:cubicBezTo>
                  <a:cubicBezTo>
                    <a:pt x="0" y="23748"/>
                    <a:pt x="6851" y="30597"/>
                    <a:pt x="15299" y="30597"/>
                  </a:cubicBezTo>
                  <a:lnTo>
                    <a:pt x="100975" y="30597"/>
                  </a:lnTo>
                  <a:cubicBezTo>
                    <a:pt x="109427" y="30597"/>
                    <a:pt x="116274" y="23746"/>
                    <a:pt x="116274" y="15298"/>
                  </a:cubicBezTo>
                  <a:cubicBezTo>
                    <a:pt x="116276" y="6851"/>
                    <a:pt x="109427" y="0"/>
                    <a:pt x="100975"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79" name="Google Shape;879;p61"/>
            <p:cNvSpPr/>
            <p:nvPr/>
          </p:nvSpPr>
          <p:spPr>
            <a:xfrm flipH="1">
              <a:off x="2591361" y="1250247"/>
              <a:ext cx="91185" cy="91182"/>
            </a:xfrm>
            <a:custGeom>
              <a:rect b="b" l="l" r="r" t="t"/>
              <a:pathLst>
                <a:path extrusionOk="0" h="91182" w="91185">
                  <a:moveTo>
                    <a:pt x="86703" y="65066"/>
                  </a:moveTo>
                  <a:lnTo>
                    <a:pt x="26119" y="4482"/>
                  </a:lnTo>
                  <a:cubicBezTo>
                    <a:pt x="20143" y="-1494"/>
                    <a:pt x="10460" y="-1494"/>
                    <a:pt x="4482" y="4482"/>
                  </a:cubicBezTo>
                  <a:cubicBezTo>
                    <a:pt x="-1494" y="10458"/>
                    <a:pt x="-1494" y="20145"/>
                    <a:pt x="4482" y="26117"/>
                  </a:cubicBezTo>
                  <a:lnTo>
                    <a:pt x="65064" y="86701"/>
                  </a:lnTo>
                  <a:cubicBezTo>
                    <a:pt x="68052" y="89689"/>
                    <a:pt x="71968" y="91182"/>
                    <a:pt x="75884" y="91182"/>
                  </a:cubicBezTo>
                  <a:cubicBezTo>
                    <a:pt x="79798" y="91182"/>
                    <a:pt x="83716" y="89689"/>
                    <a:pt x="86703" y="86701"/>
                  </a:cubicBezTo>
                  <a:cubicBezTo>
                    <a:pt x="92679" y="80726"/>
                    <a:pt x="92679" y="71038"/>
                    <a:pt x="86703" y="65066"/>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80" name="Google Shape;880;p61"/>
            <p:cNvSpPr/>
            <p:nvPr/>
          </p:nvSpPr>
          <p:spPr>
            <a:xfrm flipH="1">
              <a:off x="2537419" y="1163700"/>
              <a:ext cx="116273" cy="30597"/>
            </a:xfrm>
            <a:custGeom>
              <a:rect b="b" l="l" r="r" t="t"/>
              <a:pathLst>
                <a:path extrusionOk="0" h="30597" w="116273">
                  <a:moveTo>
                    <a:pt x="100975" y="0"/>
                  </a:moveTo>
                  <a:lnTo>
                    <a:pt x="15298" y="0"/>
                  </a:lnTo>
                  <a:cubicBezTo>
                    <a:pt x="6847" y="0"/>
                    <a:pt x="0" y="6851"/>
                    <a:pt x="0" y="15299"/>
                  </a:cubicBezTo>
                  <a:cubicBezTo>
                    <a:pt x="0" y="23748"/>
                    <a:pt x="6849" y="30597"/>
                    <a:pt x="15298" y="30597"/>
                  </a:cubicBezTo>
                  <a:lnTo>
                    <a:pt x="100975" y="30597"/>
                  </a:lnTo>
                  <a:cubicBezTo>
                    <a:pt x="109427" y="30597"/>
                    <a:pt x="116274" y="23746"/>
                    <a:pt x="116274" y="15299"/>
                  </a:cubicBezTo>
                  <a:cubicBezTo>
                    <a:pt x="116274" y="6851"/>
                    <a:pt x="109423" y="0"/>
                    <a:pt x="100975"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81" name="Google Shape;881;p61"/>
            <p:cNvSpPr/>
            <p:nvPr/>
          </p:nvSpPr>
          <p:spPr>
            <a:xfrm flipH="1">
              <a:off x="2738492" y="1279095"/>
              <a:ext cx="30597" cy="116273"/>
            </a:xfrm>
            <a:custGeom>
              <a:rect b="b" l="l" r="r" t="t"/>
              <a:pathLst>
                <a:path extrusionOk="0" h="116273" w="30597">
                  <a:moveTo>
                    <a:pt x="15299" y="0"/>
                  </a:moveTo>
                  <a:cubicBezTo>
                    <a:pt x="6847" y="0"/>
                    <a:pt x="0" y="6851"/>
                    <a:pt x="0" y="15299"/>
                  </a:cubicBezTo>
                  <a:lnTo>
                    <a:pt x="0" y="100975"/>
                  </a:lnTo>
                  <a:cubicBezTo>
                    <a:pt x="0" y="109425"/>
                    <a:pt x="6849" y="116274"/>
                    <a:pt x="15299" y="116274"/>
                  </a:cubicBezTo>
                  <a:cubicBezTo>
                    <a:pt x="23748" y="116274"/>
                    <a:pt x="30597" y="109423"/>
                    <a:pt x="30597" y="100975"/>
                  </a:cubicBezTo>
                  <a:lnTo>
                    <a:pt x="30597" y="15299"/>
                  </a:lnTo>
                  <a:cubicBezTo>
                    <a:pt x="30597" y="6851"/>
                    <a:pt x="23748" y="0"/>
                    <a:pt x="15299"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882" name="Google Shape;882;p61"/>
          <p:cNvGrpSpPr/>
          <p:nvPr/>
        </p:nvGrpSpPr>
        <p:grpSpPr>
          <a:xfrm>
            <a:off x="4204475" y="4179223"/>
            <a:ext cx="267296" cy="282518"/>
            <a:chOff x="4869073" y="503252"/>
            <a:chExt cx="828055" cy="875211"/>
          </a:xfrm>
        </p:grpSpPr>
        <p:sp>
          <p:nvSpPr>
            <p:cNvPr id="883" name="Google Shape;883;p61"/>
            <p:cNvSpPr/>
            <p:nvPr/>
          </p:nvSpPr>
          <p:spPr>
            <a:xfrm flipH="1">
              <a:off x="4869073" y="503252"/>
              <a:ext cx="820400" cy="875211"/>
            </a:xfrm>
            <a:custGeom>
              <a:rect b="b" l="l" r="r" t="t"/>
              <a:pathLst>
                <a:path extrusionOk="0" h="946174" w="886919">
                  <a:moveTo>
                    <a:pt x="879086" y="208771"/>
                  </a:moveTo>
                  <a:lnTo>
                    <a:pt x="449486" y="1378"/>
                  </a:lnTo>
                  <a:cubicBezTo>
                    <a:pt x="445678" y="-459"/>
                    <a:pt x="441242" y="-459"/>
                    <a:pt x="437435" y="1378"/>
                  </a:cubicBezTo>
                  <a:lnTo>
                    <a:pt x="7834" y="208771"/>
                  </a:lnTo>
                  <a:cubicBezTo>
                    <a:pt x="3044" y="211083"/>
                    <a:pt x="0" y="215934"/>
                    <a:pt x="0" y="221252"/>
                  </a:cubicBezTo>
                  <a:lnTo>
                    <a:pt x="0" y="724922"/>
                  </a:lnTo>
                  <a:cubicBezTo>
                    <a:pt x="0" y="730240"/>
                    <a:pt x="3044" y="735091"/>
                    <a:pt x="7834" y="737403"/>
                  </a:cubicBezTo>
                  <a:lnTo>
                    <a:pt x="437434" y="944796"/>
                  </a:lnTo>
                  <a:cubicBezTo>
                    <a:pt x="439337" y="945715"/>
                    <a:pt x="441399" y="946175"/>
                    <a:pt x="443460" y="946175"/>
                  </a:cubicBezTo>
                  <a:cubicBezTo>
                    <a:pt x="445520" y="946175"/>
                    <a:pt x="447581" y="945715"/>
                    <a:pt x="449486" y="944796"/>
                  </a:cubicBezTo>
                  <a:lnTo>
                    <a:pt x="879086" y="737403"/>
                  </a:lnTo>
                  <a:cubicBezTo>
                    <a:pt x="883876" y="735091"/>
                    <a:pt x="886920" y="730240"/>
                    <a:pt x="886920" y="724922"/>
                  </a:cubicBezTo>
                  <a:lnTo>
                    <a:pt x="886920" y="221254"/>
                  </a:lnTo>
                  <a:cubicBezTo>
                    <a:pt x="886920" y="215932"/>
                    <a:pt x="883874" y="211085"/>
                    <a:pt x="879086" y="208771"/>
                  </a:cubicBezTo>
                  <a:close/>
                  <a:moveTo>
                    <a:pt x="443460" y="29251"/>
                  </a:moveTo>
                  <a:lnTo>
                    <a:pt x="841180" y="221252"/>
                  </a:lnTo>
                  <a:lnTo>
                    <a:pt x="725889" y="276910"/>
                  </a:lnTo>
                  <a:cubicBezTo>
                    <a:pt x="725159" y="276354"/>
                    <a:pt x="724389" y="275840"/>
                    <a:pt x="723542" y="275432"/>
                  </a:cubicBezTo>
                  <a:lnTo>
                    <a:pt x="328524" y="84737"/>
                  </a:lnTo>
                  <a:lnTo>
                    <a:pt x="443460" y="29251"/>
                  </a:lnTo>
                  <a:close/>
                  <a:moveTo>
                    <a:pt x="297222" y="100408"/>
                  </a:moveTo>
                  <a:lnTo>
                    <a:pt x="694364" y="292130"/>
                  </a:lnTo>
                  <a:lnTo>
                    <a:pt x="613025" y="331398"/>
                  </a:lnTo>
                  <a:lnTo>
                    <a:pt x="216047" y="139754"/>
                  </a:lnTo>
                  <a:lnTo>
                    <a:pt x="297222" y="100408"/>
                  </a:lnTo>
                  <a:close/>
                  <a:moveTo>
                    <a:pt x="703656" y="318424"/>
                  </a:moveTo>
                  <a:lnTo>
                    <a:pt x="703656" y="463576"/>
                  </a:lnTo>
                  <a:lnTo>
                    <a:pt x="627679" y="500255"/>
                  </a:lnTo>
                  <a:lnTo>
                    <a:pt x="627679" y="355103"/>
                  </a:lnTo>
                  <a:lnTo>
                    <a:pt x="703656" y="318424"/>
                  </a:lnTo>
                  <a:close/>
                  <a:moveTo>
                    <a:pt x="859200" y="716225"/>
                  </a:moveTo>
                  <a:lnTo>
                    <a:pt x="457320" y="910231"/>
                  </a:lnTo>
                  <a:lnTo>
                    <a:pt x="457320" y="437344"/>
                  </a:lnTo>
                  <a:lnTo>
                    <a:pt x="553181" y="391066"/>
                  </a:lnTo>
                  <a:cubicBezTo>
                    <a:pt x="560074" y="387738"/>
                    <a:pt x="562964" y="379454"/>
                    <a:pt x="559636" y="372559"/>
                  </a:cubicBezTo>
                  <a:cubicBezTo>
                    <a:pt x="556308" y="365668"/>
                    <a:pt x="548023" y="362774"/>
                    <a:pt x="541128" y="366104"/>
                  </a:cubicBezTo>
                  <a:lnTo>
                    <a:pt x="443460" y="413255"/>
                  </a:lnTo>
                  <a:lnTo>
                    <a:pt x="405029" y="394701"/>
                  </a:lnTo>
                  <a:cubicBezTo>
                    <a:pt x="398134" y="391370"/>
                    <a:pt x="389850" y="394264"/>
                    <a:pt x="386521" y="401157"/>
                  </a:cubicBezTo>
                  <a:cubicBezTo>
                    <a:pt x="383193" y="408050"/>
                    <a:pt x="386083" y="416336"/>
                    <a:pt x="392976" y="419664"/>
                  </a:cubicBezTo>
                  <a:lnTo>
                    <a:pt x="429600" y="437344"/>
                  </a:lnTo>
                  <a:lnTo>
                    <a:pt x="429600" y="910231"/>
                  </a:lnTo>
                  <a:lnTo>
                    <a:pt x="27720" y="716221"/>
                  </a:lnTo>
                  <a:lnTo>
                    <a:pt x="27720" y="243334"/>
                  </a:lnTo>
                  <a:lnTo>
                    <a:pt x="333748" y="391072"/>
                  </a:lnTo>
                  <a:cubicBezTo>
                    <a:pt x="335690" y="392011"/>
                    <a:pt x="337743" y="392454"/>
                    <a:pt x="339763" y="392454"/>
                  </a:cubicBezTo>
                  <a:cubicBezTo>
                    <a:pt x="344916" y="392454"/>
                    <a:pt x="349864" y="389568"/>
                    <a:pt x="352254" y="384617"/>
                  </a:cubicBezTo>
                  <a:cubicBezTo>
                    <a:pt x="355582" y="377724"/>
                    <a:pt x="352692" y="369438"/>
                    <a:pt x="345799" y="366109"/>
                  </a:cubicBezTo>
                  <a:lnTo>
                    <a:pt x="45740" y="221252"/>
                  </a:lnTo>
                  <a:lnTo>
                    <a:pt x="183425" y="154784"/>
                  </a:lnTo>
                  <a:lnTo>
                    <a:pt x="599767" y="355777"/>
                  </a:lnTo>
                  <a:cubicBezTo>
                    <a:pt x="599828" y="355862"/>
                    <a:pt x="599897" y="355938"/>
                    <a:pt x="599959" y="356021"/>
                  </a:cubicBezTo>
                  <a:lnTo>
                    <a:pt x="599959" y="522339"/>
                  </a:lnTo>
                  <a:cubicBezTo>
                    <a:pt x="599959" y="527109"/>
                    <a:pt x="602412" y="531542"/>
                    <a:pt x="606451" y="534079"/>
                  </a:cubicBezTo>
                  <a:cubicBezTo>
                    <a:pt x="608695" y="535487"/>
                    <a:pt x="611254" y="536199"/>
                    <a:pt x="613821" y="536199"/>
                  </a:cubicBezTo>
                  <a:cubicBezTo>
                    <a:pt x="615876" y="536199"/>
                    <a:pt x="617937" y="535742"/>
                    <a:pt x="619846" y="534820"/>
                  </a:cubicBezTo>
                  <a:lnTo>
                    <a:pt x="723542" y="484760"/>
                  </a:lnTo>
                  <a:cubicBezTo>
                    <a:pt x="728332" y="482448"/>
                    <a:pt x="731376" y="477599"/>
                    <a:pt x="731376" y="472279"/>
                  </a:cubicBezTo>
                  <a:lnTo>
                    <a:pt x="731376" y="305044"/>
                  </a:lnTo>
                  <a:lnTo>
                    <a:pt x="859200" y="243336"/>
                  </a:lnTo>
                  <a:lnTo>
                    <a:pt x="859200" y="7162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84" name="Google Shape;884;p61"/>
            <p:cNvSpPr/>
            <p:nvPr/>
          </p:nvSpPr>
          <p:spPr>
            <a:xfrm flipH="1">
              <a:off x="5606358" y="1062632"/>
              <a:ext cx="90770" cy="58163"/>
            </a:xfrm>
            <a:custGeom>
              <a:rect b="b" l="l" r="r" t="t"/>
              <a:pathLst>
                <a:path extrusionOk="0" h="58163" w="90770">
                  <a:moveTo>
                    <a:pt x="82934" y="31818"/>
                  </a:moveTo>
                  <a:lnTo>
                    <a:pt x="19890" y="1383"/>
                  </a:lnTo>
                  <a:cubicBezTo>
                    <a:pt x="12993" y="-1949"/>
                    <a:pt x="4710" y="945"/>
                    <a:pt x="1382" y="7838"/>
                  </a:cubicBezTo>
                  <a:cubicBezTo>
                    <a:pt x="-1946" y="14732"/>
                    <a:pt x="944" y="23018"/>
                    <a:pt x="7837" y="26346"/>
                  </a:cubicBezTo>
                  <a:lnTo>
                    <a:pt x="70881" y="56781"/>
                  </a:lnTo>
                  <a:cubicBezTo>
                    <a:pt x="72824" y="57720"/>
                    <a:pt x="74877" y="58163"/>
                    <a:pt x="76896" y="58163"/>
                  </a:cubicBezTo>
                  <a:cubicBezTo>
                    <a:pt x="82049" y="58163"/>
                    <a:pt x="86998" y="55277"/>
                    <a:pt x="89387" y="50326"/>
                  </a:cubicBezTo>
                  <a:cubicBezTo>
                    <a:pt x="92717" y="43431"/>
                    <a:pt x="89827" y="35148"/>
                    <a:pt x="82934" y="31818"/>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85" name="Google Shape;885;p61"/>
            <p:cNvSpPr/>
            <p:nvPr/>
          </p:nvSpPr>
          <p:spPr>
            <a:xfrm flipH="1">
              <a:off x="5548335" y="996897"/>
              <a:ext cx="148704" cy="86132"/>
            </a:xfrm>
            <a:custGeom>
              <a:rect b="b" l="l" r="r" t="t"/>
              <a:pathLst>
                <a:path extrusionOk="0" h="86132" w="148704">
                  <a:moveTo>
                    <a:pt x="140867" y="59786"/>
                  </a:moveTo>
                  <a:lnTo>
                    <a:pt x="19888" y="1382"/>
                  </a:lnTo>
                  <a:cubicBezTo>
                    <a:pt x="12993" y="-1946"/>
                    <a:pt x="4709" y="944"/>
                    <a:pt x="1381" y="7839"/>
                  </a:cubicBezTo>
                  <a:cubicBezTo>
                    <a:pt x="-1946" y="14732"/>
                    <a:pt x="945" y="23018"/>
                    <a:pt x="7838" y="26346"/>
                  </a:cubicBezTo>
                  <a:lnTo>
                    <a:pt x="128817" y="84750"/>
                  </a:lnTo>
                  <a:cubicBezTo>
                    <a:pt x="130759" y="85687"/>
                    <a:pt x="132812" y="86133"/>
                    <a:pt x="134832" y="86133"/>
                  </a:cubicBezTo>
                  <a:cubicBezTo>
                    <a:pt x="139984" y="86133"/>
                    <a:pt x="144933" y="83246"/>
                    <a:pt x="147322" y="78295"/>
                  </a:cubicBezTo>
                  <a:cubicBezTo>
                    <a:pt x="150651" y="71399"/>
                    <a:pt x="147760" y="63112"/>
                    <a:pt x="140867" y="59786"/>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886" name="Google Shape;886;p61"/>
          <p:cNvGrpSpPr/>
          <p:nvPr/>
        </p:nvGrpSpPr>
        <p:grpSpPr>
          <a:xfrm>
            <a:off x="2902152" y="4173245"/>
            <a:ext cx="226966" cy="294475"/>
            <a:chOff x="10290098" y="4060301"/>
            <a:chExt cx="804843" cy="1044236"/>
          </a:xfrm>
        </p:grpSpPr>
        <p:sp>
          <p:nvSpPr>
            <p:cNvPr id="887" name="Google Shape;887;p61"/>
            <p:cNvSpPr/>
            <p:nvPr/>
          </p:nvSpPr>
          <p:spPr>
            <a:xfrm flipH="1">
              <a:off x="10290098" y="4060301"/>
              <a:ext cx="804843" cy="1044236"/>
            </a:xfrm>
            <a:custGeom>
              <a:rect b="b" l="l" r="r" t="t"/>
              <a:pathLst>
                <a:path extrusionOk="0" h="1044236" w="804843">
                  <a:moveTo>
                    <a:pt x="402424" y="0"/>
                  </a:moveTo>
                  <a:cubicBezTo>
                    <a:pt x="321783" y="0"/>
                    <a:pt x="243979" y="23767"/>
                    <a:pt x="177419" y="68732"/>
                  </a:cubicBezTo>
                  <a:cubicBezTo>
                    <a:pt x="170305" y="73539"/>
                    <a:pt x="168432" y="83205"/>
                    <a:pt x="173240" y="90321"/>
                  </a:cubicBezTo>
                  <a:cubicBezTo>
                    <a:pt x="178047" y="97434"/>
                    <a:pt x="187710" y="99305"/>
                    <a:pt x="194828" y="94500"/>
                  </a:cubicBezTo>
                  <a:cubicBezTo>
                    <a:pt x="256226" y="53018"/>
                    <a:pt x="328013" y="31095"/>
                    <a:pt x="402426" y="31095"/>
                  </a:cubicBezTo>
                  <a:cubicBezTo>
                    <a:pt x="607174" y="31095"/>
                    <a:pt x="773749" y="197669"/>
                    <a:pt x="773749" y="402418"/>
                  </a:cubicBezTo>
                  <a:lnTo>
                    <a:pt x="773749" y="433304"/>
                  </a:lnTo>
                  <a:cubicBezTo>
                    <a:pt x="765492" y="420088"/>
                    <a:pt x="755678" y="407710"/>
                    <a:pt x="744387" y="396419"/>
                  </a:cubicBezTo>
                  <a:cubicBezTo>
                    <a:pt x="727955" y="379987"/>
                    <a:pt x="721208" y="355765"/>
                    <a:pt x="726784" y="333202"/>
                  </a:cubicBezTo>
                  <a:lnTo>
                    <a:pt x="734689" y="301206"/>
                  </a:lnTo>
                  <a:cubicBezTo>
                    <a:pt x="736747" y="292870"/>
                    <a:pt x="731661" y="284443"/>
                    <a:pt x="723325" y="282383"/>
                  </a:cubicBezTo>
                  <a:cubicBezTo>
                    <a:pt x="714996" y="280329"/>
                    <a:pt x="706562" y="285412"/>
                    <a:pt x="704502" y="293747"/>
                  </a:cubicBezTo>
                  <a:lnTo>
                    <a:pt x="696597" y="325743"/>
                  </a:lnTo>
                  <a:cubicBezTo>
                    <a:pt x="688427" y="358814"/>
                    <a:pt x="698316" y="394321"/>
                    <a:pt x="722401" y="418405"/>
                  </a:cubicBezTo>
                  <a:cubicBezTo>
                    <a:pt x="755515" y="451519"/>
                    <a:pt x="773753" y="495544"/>
                    <a:pt x="773753" y="542376"/>
                  </a:cubicBezTo>
                  <a:lnTo>
                    <a:pt x="773753" y="652649"/>
                  </a:lnTo>
                  <a:cubicBezTo>
                    <a:pt x="773753" y="699577"/>
                    <a:pt x="735575" y="737755"/>
                    <a:pt x="688647" y="737755"/>
                  </a:cubicBezTo>
                  <a:cubicBezTo>
                    <a:pt x="688619" y="737755"/>
                    <a:pt x="688592" y="737759"/>
                    <a:pt x="688563" y="737759"/>
                  </a:cubicBezTo>
                  <a:cubicBezTo>
                    <a:pt x="658289" y="737728"/>
                    <a:pt x="630076" y="721428"/>
                    <a:pt x="614920" y="695198"/>
                  </a:cubicBezTo>
                  <a:cubicBezTo>
                    <a:pt x="610623" y="687762"/>
                    <a:pt x="601113" y="685217"/>
                    <a:pt x="593680" y="689516"/>
                  </a:cubicBezTo>
                  <a:cubicBezTo>
                    <a:pt x="586246" y="693811"/>
                    <a:pt x="583701" y="703322"/>
                    <a:pt x="587998" y="710756"/>
                  </a:cubicBezTo>
                  <a:cubicBezTo>
                    <a:pt x="606083" y="742056"/>
                    <a:pt x="637796" y="763000"/>
                    <a:pt x="673102" y="767801"/>
                  </a:cubicBezTo>
                  <a:lnTo>
                    <a:pt x="673102" y="859180"/>
                  </a:lnTo>
                  <a:lnTo>
                    <a:pt x="644351" y="859180"/>
                  </a:lnTo>
                  <a:lnTo>
                    <a:pt x="644351" y="836874"/>
                  </a:lnTo>
                  <a:cubicBezTo>
                    <a:pt x="644351" y="807429"/>
                    <a:pt x="620394" y="783473"/>
                    <a:pt x="590950" y="783473"/>
                  </a:cubicBezTo>
                  <a:cubicBezTo>
                    <a:pt x="576169" y="783473"/>
                    <a:pt x="562775" y="789512"/>
                    <a:pt x="553096" y="799249"/>
                  </a:cubicBezTo>
                  <a:cubicBezTo>
                    <a:pt x="543416" y="789512"/>
                    <a:pt x="530023" y="783473"/>
                    <a:pt x="515242" y="783473"/>
                  </a:cubicBezTo>
                  <a:cubicBezTo>
                    <a:pt x="500462" y="783473"/>
                    <a:pt x="487068" y="789512"/>
                    <a:pt x="477389" y="799249"/>
                  </a:cubicBezTo>
                  <a:cubicBezTo>
                    <a:pt x="467709" y="789512"/>
                    <a:pt x="454315" y="783473"/>
                    <a:pt x="439535" y="783473"/>
                  </a:cubicBezTo>
                  <a:cubicBezTo>
                    <a:pt x="424754" y="783473"/>
                    <a:pt x="411361" y="789512"/>
                    <a:pt x="401681" y="799249"/>
                  </a:cubicBezTo>
                  <a:cubicBezTo>
                    <a:pt x="392002" y="789512"/>
                    <a:pt x="378608" y="783473"/>
                    <a:pt x="363828" y="783473"/>
                  </a:cubicBezTo>
                  <a:cubicBezTo>
                    <a:pt x="349047" y="783473"/>
                    <a:pt x="335654" y="789512"/>
                    <a:pt x="325974" y="799249"/>
                  </a:cubicBezTo>
                  <a:cubicBezTo>
                    <a:pt x="316294" y="789512"/>
                    <a:pt x="302901" y="783473"/>
                    <a:pt x="288120" y="783473"/>
                  </a:cubicBezTo>
                  <a:cubicBezTo>
                    <a:pt x="273340" y="783473"/>
                    <a:pt x="259946" y="789512"/>
                    <a:pt x="250267" y="799249"/>
                  </a:cubicBezTo>
                  <a:cubicBezTo>
                    <a:pt x="240587" y="789512"/>
                    <a:pt x="227193" y="783473"/>
                    <a:pt x="212413" y="783473"/>
                  </a:cubicBezTo>
                  <a:cubicBezTo>
                    <a:pt x="182968" y="783473"/>
                    <a:pt x="159012" y="807429"/>
                    <a:pt x="159012" y="836874"/>
                  </a:cubicBezTo>
                  <a:lnTo>
                    <a:pt x="159012" y="859180"/>
                  </a:lnTo>
                  <a:lnTo>
                    <a:pt x="131760" y="859180"/>
                  </a:lnTo>
                  <a:lnTo>
                    <a:pt x="131760" y="767801"/>
                  </a:lnTo>
                  <a:cubicBezTo>
                    <a:pt x="167066" y="763000"/>
                    <a:pt x="198777" y="742056"/>
                    <a:pt x="216863" y="710756"/>
                  </a:cubicBezTo>
                  <a:cubicBezTo>
                    <a:pt x="221160" y="703322"/>
                    <a:pt x="218615" y="693811"/>
                    <a:pt x="211181" y="689516"/>
                  </a:cubicBezTo>
                  <a:cubicBezTo>
                    <a:pt x="203743" y="685217"/>
                    <a:pt x="194235" y="687766"/>
                    <a:pt x="189941" y="695198"/>
                  </a:cubicBezTo>
                  <a:cubicBezTo>
                    <a:pt x="174786" y="721428"/>
                    <a:pt x="146573" y="737728"/>
                    <a:pt x="116298" y="737759"/>
                  </a:cubicBezTo>
                  <a:cubicBezTo>
                    <a:pt x="116269" y="737759"/>
                    <a:pt x="116243" y="737755"/>
                    <a:pt x="116214" y="737755"/>
                  </a:cubicBezTo>
                  <a:cubicBezTo>
                    <a:pt x="69287" y="737755"/>
                    <a:pt x="31109" y="699577"/>
                    <a:pt x="31109" y="652649"/>
                  </a:cubicBezTo>
                  <a:lnTo>
                    <a:pt x="31109" y="542376"/>
                  </a:lnTo>
                  <a:cubicBezTo>
                    <a:pt x="31109" y="495546"/>
                    <a:pt x="49344" y="451519"/>
                    <a:pt x="82460" y="418405"/>
                  </a:cubicBezTo>
                  <a:cubicBezTo>
                    <a:pt x="106547" y="394319"/>
                    <a:pt x="116435" y="358814"/>
                    <a:pt x="108262" y="325741"/>
                  </a:cubicBezTo>
                  <a:lnTo>
                    <a:pt x="100355" y="293745"/>
                  </a:lnTo>
                  <a:cubicBezTo>
                    <a:pt x="98295" y="285410"/>
                    <a:pt x="89864" y="280317"/>
                    <a:pt x="81532" y="282383"/>
                  </a:cubicBezTo>
                  <a:cubicBezTo>
                    <a:pt x="73197" y="284441"/>
                    <a:pt x="68110" y="292870"/>
                    <a:pt x="70168" y="301206"/>
                  </a:cubicBezTo>
                  <a:lnTo>
                    <a:pt x="78075" y="333202"/>
                  </a:lnTo>
                  <a:cubicBezTo>
                    <a:pt x="83649" y="355765"/>
                    <a:pt x="76905" y="379985"/>
                    <a:pt x="60472" y="396419"/>
                  </a:cubicBezTo>
                  <a:cubicBezTo>
                    <a:pt x="49181" y="407712"/>
                    <a:pt x="39367" y="420088"/>
                    <a:pt x="31109" y="433304"/>
                  </a:cubicBezTo>
                  <a:lnTo>
                    <a:pt x="31109" y="402420"/>
                  </a:lnTo>
                  <a:cubicBezTo>
                    <a:pt x="31109" y="303235"/>
                    <a:pt x="69734" y="209984"/>
                    <a:pt x="139869" y="139851"/>
                  </a:cubicBezTo>
                  <a:cubicBezTo>
                    <a:pt x="145941" y="133779"/>
                    <a:pt x="145941" y="123934"/>
                    <a:pt x="139869" y="117864"/>
                  </a:cubicBezTo>
                  <a:cubicBezTo>
                    <a:pt x="133797" y="111791"/>
                    <a:pt x="123952" y="111793"/>
                    <a:pt x="117883" y="117864"/>
                  </a:cubicBezTo>
                  <a:cubicBezTo>
                    <a:pt x="41859" y="193872"/>
                    <a:pt x="0" y="294928"/>
                    <a:pt x="0" y="402420"/>
                  </a:cubicBezTo>
                  <a:lnTo>
                    <a:pt x="0" y="652649"/>
                  </a:lnTo>
                  <a:cubicBezTo>
                    <a:pt x="0" y="711451"/>
                    <a:pt x="43907" y="760192"/>
                    <a:pt x="100653" y="767816"/>
                  </a:cubicBezTo>
                  <a:lnTo>
                    <a:pt x="100653" y="874730"/>
                  </a:lnTo>
                  <a:cubicBezTo>
                    <a:pt x="100653" y="883316"/>
                    <a:pt x="107614" y="890277"/>
                    <a:pt x="116200" y="890277"/>
                  </a:cubicBezTo>
                  <a:lnTo>
                    <a:pt x="159000" y="890277"/>
                  </a:lnTo>
                  <a:lnTo>
                    <a:pt x="159000" y="912583"/>
                  </a:lnTo>
                  <a:cubicBezTo>
                    <a:pt x="159000" y="916899"/>
                    <a:pt x="159528" y="921090"/>
                    <a:pt x="160499" y="925112"/>
                  </a:cubicBezTo>
                  <a:lnTo>
                    <a:pt x="160499" y="983337"/>
                  </a:lnTo>
                  <a:cubicBezTo>
                    <a:pt x="160499" y="1016918"/>
                    <a:pt x="187818" y="1044237"/>
                    <a:pt x="221399" y="1044237"/>
                  </a:cubicBezTo>
                  <a:lnTo>
                    <a:pt x="483269" y="1044237"/>
                  </a:lnTo>
                  <a:cubicBezTo>
                    <a:pt x="491855" y="1044237"/>
                    <a:pt x="498816" y="1037276"/>
                    <a:pt x="498816" y="1028690"/>
                  </a:cubicBezTo>
                  <a:cubicBezTo>
                    <a:pt x="498816" y="1020103"/>
                    <a:pt x="491855" y="1013142"/>
                    <a:pt x="483269" y="1013142"/>
                  </a:cubicBezTo>
                  <a:lnTo>
                    <a:pt x="221405" y="1013142"/>
                  </a:lnTo>
                  <a:cubicBezTo>
                    <a:pt x="204971" y="1013142"/>
                    <a:pt x="191600" y="999771"/>
                    <a:pt x="191600" y="983337"/>
                  </a:cubicBezTo>
                  <a:lnTo>
                    <a:pt x="191600" y="961760"/>
                  </a:lnTo>
                  <a:cubicBezTo>
                    <a:pt x="197998" y="964479"/>
                    <a:pt x="205028" y="965982"/>
                    <a:pt x="212407" y="965982"/>
                  </a:cubicBezTo>
                  <a:cubicBezTo>
                    <a:pt x="227187" y="965982"/>
                    <a:pt x="240581" y="959943"/>
                    <a:pt x="250260" y="950207"/>
                  </a:cubicBezTo>
                  <a:cubicBezTo>
                    <a:pt x="259940" y="959943"/>
                    <a:pt x="273334" y="965982"/>
                    <a:pt x="288114" y="965982"/>
                  </a:cubicBezTo>
                  <a:cubicBezTo>
                    <a:pt x="302895" y="965982"/>
                    <a:pt x="316288" y="959943"/>
                    <a:pt x="325968" y="950207"/>
                  </a:cubicBezTo>
                  <a:cubicBezTo>
                    <a:pt x="335647" y="959943"/>
                    <a:pt x="349041" y="965982"/>
                    <a:pt x="363821" y="965982"/>
                  </a:cubicBezTo>
                  <a:cubicBezTo>
                    <a:pt x="378602" y="965982"/>
                    <a:pt x="391996" y="959943"/>
                    <a:pt x="401675" y="950207"/>
                  </a:cubicBezTo>
                  <a:cubicBezTo>
                    <a:pt x="411355" y="959943"/>
                    <a:pt x="424748" y="965982"/>
                    <a:pt x="439529" y="965982"/>
                  </a:cubicBezTo>
                  <a:cubicBezTo>
                    <a:pt x="454309" y="965982"/>
                    <a:pt x="467703" y="959943"/>
                    <a:pt x="477382" y="950207"/>
                  </a:cubicBezTo>
                  <a:cubicBezTo>
                    <a:pt x="487062" y="959943"/>
                    <a:pt x="500456" y="965982"/>
                    <a:pt x="515236" y="965982"/>
                  </a:cubicBezTo>
                  <a:cubicBezTo>
                    <a:pt x="530017" y="965982"/>
                    <a:pt x="543410" y="959943"/>
                    <a:pt x="553090" y="950207"/>
                  </a:cubicBezTo>
                  <a:cubicBezTo>
                    <a:pt x="562769" y="959943"/>
                    <a:pt x="576163" y="965982"/>
                    <a:pt x="590943" y="965982"/>
                  </a:cubicBezTo>
                  <a:cubicBezTo>
                    <a:pt x="598904" y="965982"/>
                    <a:pt x="606456" y="964218"/>
                    <a:pt x="613250" y="961081"/>
                  </a:cubicBezTo>
                  <a:lnTo>
                    <a:pt x="613250" y="983335"/>
                  </a:lnTo>
                  <a:cubicBezTo>
                    <a:pt x="613250" y="999769"/>
                    <a:pt x="599879" y="1013140"/>
                    <a:pt x="583444" y="1013140"/>
                  </a:cubicBezTo>
                  <a:lnTo>
                    <a:pt x="535101" y="1013140"/>
                  </a:lnTo>
                  <a:cubicBezTo>
                    <a:pt x="526515" y="1013140"/>
                    <a:pt x="519554" y="1020101"/>
                    <a:pt x="519554" y="1028688"/>
                  </a:cubicBezTo>
                  <a:cubicBezTo>
                    <a:pt x="519554" y="1037274"/>
                    <a:pt x="526515" y="1044235"/>
                    <a:pt x="535101" y="1044235"/>
                  </a:cubicBezTo>
                  <a:lnTo>
                    <a:pt x="583444" y="1044235"/>
                  </a:lnTo>
                  <a:cubicBezTo>
                    <a:pt x="617025" y="1044235"/>
                    <a:pt x="644344" y="1016915"/>
                    <a:pt x="644344" y="983335"/>
                  </a:cubicBezTo>
                  <a:lnTo>
                    <a:pt x="644344" y="912579"/>
                  </a:lnTo>
                  <a:lnTo>
                    <a:pt x="644344" y="890275"/>
                  </a:lnTo>
                  <a:lnTo>
                    <a:pt x="688643" y="890275"/>
                  </a:lnTo>
                  <a:cubicBezTo>
                    <a:pt x="697229" y="890275"/>
                    <a:pt x="704190" y="883314"/>
                    <a:pt x="704190" y="874728"/>
                  </a:cubicBezTo>
                  <a:lnTo>
                    <a:pt x="704190" y="767813"/>
                  </a:lnTo>
                  <a:cubicBezTo>
                    <a:pt x="760938" y="760192"/>
                    <a:pt x="804843" y="711451"/>
                    <a:pt x="804843" y="652647"/>
                  </a:cubicBezTo>
                  <a:lnTo>
                    <a:pt x="804843" y="402420"/>
                  </a:lnTo>
                  <a:cubicBezTo>
                    <a:pt x="804843" y="180523"/>
                    <a:pt x="624318" y="0"/>
                    <a:pt x="402424" y="0"/>
                  </a:cubicBezTo>
                  <a:close/>
                  <a:moveTo>
                    <a:pt x="190096" y="859180"/>
                  </a:moveTo>
                  <a:lnTo>
                    <a:pt x="190096" y="836874"/>
                  </a:lnTo>
                  <a:lnTo>
                    <a:pt x="190098" y="836874"/>
                  </a:lnTo>
                  <a:cubicBezTo>
                    <a:pt x="190098" y="824576"/>
                    <a:pt x="200104" y="814568"/>
                    <a:pt x="212405" y="814568"/>
                  </a:cubicBezTo>
                  <a:cubicBezTo>
                    <a:pt x="224705" y="814568"/>
                    <a:pt x="234711" y="824574"/>
                    <a:pt x="234711" y="836874"/>
                  </a:cubicBezTo>
                  <a:lnTo>
                    <a:pt x="234711" y="859180"/>
                  </a:lnTo>
                  <a:lnTo>
                    <a:pt x="190096" y="859180"/>
                  </a:lnTo>
                  <a:close/>
                  <a:moveTo>
                    <a:pt x="234711" y="912579"/>
                  </a:moveTo>
                  <a:cubicBezTo>
                    <a:pt x="234711" y="924880"/>
                    <a:pt x="224705" y="934888"/>
                    <a:pt x="212405" y="934888"/>
                  </a:cubicBezTo>
                  <a:cubicBezTo>
                    <a:pt x="202919" y="934888"/>
                    <a:pt x="194818" y="928924"/>
                    <a:pt x="191597" y="920554"/>
                  </a:cubicBezTo>
                  <a:lnTo>
                    <a:pt x="191597" y="890275"/>
                  </a:lnTo>
                  <a:lnTo>
                    <a:pt x="234709" y="890275"/>
                  </a:lnTo>
                  <a:lnTo>
                    <a:pt x="234709" y="912579"/>
                  </a:lnTo>
                  <a:close/>
                  <a:moveTo>
                    <a:pt x="265806" y="836874"/>
                  </a:moveTo>
                  <a:cubicBezTo>
                    <a:pt x="265808" y="824576"/>
                    <a:pt x="275814" y="814568"/>
                    <a:pt x="288114" y="814568"/>
                  </a:cubicBezTo>
                  <a:cubicBezTo>
                    <a:pt x="300415" y="814568"/>
                    <a:pt x="310420" y="824574"/>
                    <a:pt x="310420" y="836874"/>
                  </a:cubicBezTo>
                  <a:lnTo>
                    <a:pt x="310420" y="859180"/>
                  </a:lnTo>
                  <a:lnTo>
                    <a:pt x="265808" y="859180"/>
                  </a:lnTo>
                  <a:lnTo>
                    <a:pt x="265808" y="836874"/>
                  </a:lnTo>
                  <a:close/>
                  <a:moveTo>
                    <a:pt x="310420" y="912581"/>
                  </a:moveTo>
                  <a:cubicBezTo>
                    <a:pt x="310418" y="924880"/>
                    <a:pt x="300412" y="934888"/>
                    <a:pt x="288112" y="934888"/>
                  </a:cubicBezTo>
                  <a:cubicBezTo>
                    <a:pt x="275812" y="934888"/>
                    <a:pt x="265806" y="924882"/>
                    <a:pt x="265806" y="912581"/>
                  </a:cubicBezTo>
                  <a:lnTo>
                    <a:pt x="265806" y="890275"/>
                  </a:lnTo>
                  <a:lnTo>
                    <a:pt x="310418" y="890275"/>
                  </a:lnTo>
                  <a:lnTo>
                    <a:pt x="310418" y="912581"/>
                  </a:lnTo>
                  <a:close/>
                  <a:moveTo>
                    <a:pt x="341513" y="836874"/>
                  </a:moveTo>
                  <a:cubicBezTo>
                    <a:pt x="341513" y="824576"/>
                    <a:pt x="351521" y="814568"/>
                    <a:pt x="363821" y="814568"/>
                  </a:cubicBezTo>
                  <a:cubicBezTo>
                    <a:pt x="376122" y="814568"/>
                    <a:pt x="386128" y="824574"/>
                    <a:pt x="386128" y="836874"/>
                  </a:cubicBezTo>
                  <a:lnTo>
                    <a:pt x="386128" y="859180"/>
                  </a:lnTo>
                  <a:lnTo>
                    <a:pt x="341515" y="859180"/>
                  </a:lnTo>
                  <a:lnTo>
                    <a:pt x="341515" y="836874"/>
                  </a:lnTo>
                  <a:close/>
                  <a:moveTo>
                    <a:pt x="386130" y="912581"/>
                  </a:moveTo>
                  <a:cubicBezTo>
                    <a:pt x="386128" y="924880"/>
                    <a:pt x="376122" y="934888"/>
                    <a:pt x="363821" y="934888"/>
                  </a:cubicBezTo>
                  <a:cubicBezTo>
                    <a:pt x="351521" y="934888"/>
                    <a:pt x="341515" y="924882"/>
                    <a:pt x="341515" y="912581"/>
                  </a:cubicBezTo>
                  <a:lnTo>
                    <a:pt x="341515" y="890275"/>
                  </a:lnTo>
                  <a:lnTo>
                    <a:pt x="386128" y="890275"/>
                  </a:lnTo>
                  <a:lnTo>
                    <a:pt x="386128" y="912581"/>
                  </a:lnTo>
                  <a:close/>
                  <a:moveTo>
                    <a:pt x="417220" y="836874"/>
                  </a:moveTo>
                  <a:cubicBezTo>
                    <a:pt x="417222" y="824576"/>
                    <a:pt x="427228" y="814568"/>
                    <a:pt x="439529" y="814568"/>
                  </a:cubicBezTo>
                  <a:cubicBezTo>
                    <a:pt x="451829" y="814568"/>
                    <a:pt x="461835" y="824574"/>
                    <a:pt x="461835" y="836874"/>
                  </a:cubicBezTo>
                  <a:lnTo>
                    <a:pt x="461835" y="859180"/>
                  </a:lnTo>
                  <a:lnTo>
                    <a:pt x="417222" y="859180"/>
                  </a:lnTo>
                  <a:lnTo>
                    <a:pt x="417222" y="836874"/>
                  </a:lnTo>
                  <a:close/>
                  <a:moveTo>
                    <a:pt x="461835" y="912581"/>
                  </a:moveTo>
                  <a:cubicBezTo>
                    <a:pt x="461833" y="924880"/>
                    <a:pt x="451827" y="934888"/>
                    <a:pt x="439527" y="934888"/>
                  </a:cubicBezTo>
                  <a:cubicBezTo>
                    <a:pt x="427226" y="934888"/>
                    <a:pt x="417220" y="924882"/>
                    <a:pt x="417220" y="912581"/>
                  </a:cubicBezTo>
                  <a:lnTo>
                    <a:pt x="417220" y="890275"/>
                  </a:lnTo>
                  <a:lnTo>
                    <a:pt x="461833" y="890275"/>
                  </a:lnTo>
                  <a:lnTo>
                    <a:pt x="461833" y="912581"/>
                  </a:lnTo>
                  <a:close/>
                  <a:moveTo>
                    <a:pt x="492928" y="836874"/>
                  </a:moveTo>
                  <a:cubicBezTo>
                    <a:pt x="492928" y="824576"/>
                    <a:pt x="502936" y="814568"/>
                    <a:pt x="515236" y="814568"/>
                  </a:cubicBezTo>
                  <a:cubicBezTo>
                    <a:pt x="527534" y="814568"/>
                    <a:pt x="537542" y="824574"/>
                    <a:pt x="537542" y="836874"/>
                  </a:cubicBezTo>
                  <a:lnTo>
                    <a:pt x="537542" y="859180"/>
                  </a:lnTo>
                  <a:lnTo>
                    <a:pt x="492930" y="859180"/>
                  </a:lnTo>
                  <a:lnTo>
                    <a:pt x="492930" y="836874"/>
                  </a:lnTo>
                  <a:close/>
                  <a:moveTo>
                    <a:pt x="537542" y="912581"/>
                  </a:moveTo>
                  <a:cubicBezTo>
                    <a:pt x="537540" y="924880"/>
                    <a:pt x="527534" y="934888"/>
                    <a:pt x="515234" y="934888"/>
                  </a:cubicBezTo>
                  <a:cubicBezTo>
                    <a:pt x="502934" y="934888"/>
                    <a:pt x="492928" y="924882"/>
                    <a:pt x="492928" y="912581"/>
                  </a:cubicBezTo>
                  <a:lnTo>
                    <a:pt x="492928" y="890275"/>
                  </a:lnTo>
                  <a:lnTo>
                    <a:pt x="537540" y="890275"/>
                  </a:lnTo>
                  <a:lnTo>
                    <a:pt x="537540" y="912581"/>
                  </a:lnTo>
                  <a:close/>
                  <a:moveTo>
                    <a:pt x="568635" y="836874"/>
                  </a:moveTo>
                  <a:cubicBezTo>
                    <a:pt x="568637" y="824576"/>
                    <a:pt x="578643" y="814568"/>
                    <a:pt x="590943" y="814568"/>
                  </a:cubicBezTo>
                  <a:cubicBezTo>
                    <a:pt x="603244" y="814568"/>
                    <a:pt x="613250" y="824574"/>
                    <a:pt x="613250" y="836874"/>
                  </a:cubicBezTo>
                  <a:lnTo>
                    <a:pt x="613250" y="859180"/>
                  </a:lnTo>
                  <a:lnTo>
                    <a:pt x="568637" y="859180"/>
                  </a:lnTo>
                  <a:lnTo>
                    <a:pt x="568637" y="836874"/>
                  </a:lnTo>
                  <a:close/>
                  <a:moveTo>
                    <a:pt x="613250" y="912581"/>
                  </a:moveTo>
                  <a:cubicBezTo>
                    <a:pt x="613248" y="924880"/>
                    <a:pt x="603242" y="934888"/>
                    <a:pt x="590941" y="934888"/>
                  </a:cubicBezTo>
                  <a:cubicBezTo>
                    <a:pt x="578641" y="934888"/>
                    <a:pt x="568635" y="924882"/>
                    <a:pt x="568635" y="912581"/>
                  </a:cubicBezTo>
                  <a:lnTo>
                    <a:pt x="568635" y="890275"/>
                  </a:lnTo>
                  <a:lnTo>
                    <a:pt x="613248" y="890275"/>
                  </a:lnTo>
                  <a:lnTo>
                    <a:pt x="613248" y="912581"/>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88" name="Google Shape;888;p61"/>
            <p:cNvSpPr/>
            <p:nvPr/>
          </p:nvSpPr>
          <p:spPr>
            <a:xfrm flipH="1">
              <a:off x="10610761" y="4575139"/>
              <a:ext cx="163513" cy="204923"/>
            </a:xfrm>
            <a:custGeom>
              <a:rect b="b" l="l" r="r" t="t"/>
              <a:pathLst>
                <a:path extrusionOk="0" h="204923" w="163513">
                  <a:moveTo>
                    <a:pt x="161754" y="143424"/>
                  </a:moveTo>
                  <a:lnTo>
                    <a:pt x="133182" y="39222"/>
                  </a:lnTo>
                  <a:cubicBezTo>
                    <a:pt x="126749" y="15761"/>
                    <a:pt x="106083" y="0"/>
                    <a:pt x="81757" y="0"/>
                  </a:cubicBezTo>
                  <a:cubicBezTo>
                    <a:pt x="57430" y="0"/>
                    <a:pt x="36765" y="15764"/>
                    <a:pt x="30333" y="39222"/>
                  </a:cubicBezTo>
                  <a:lnTo>
                    <a:pt x="1761" y="143424"/>
                  </a:lnTo>
                  <a:cubicBezTo>
                    <a:pt x="-2285" y="158180"/>
                    <a:pt x="717" y="173617"/>
                    <a:pt x="9995" y="185781"/>
                  </a:cubicBezTo>
                  <a:cubicBezTo>
                    <a:pt x="19272" y="197945"/>
                    <a:pt x="33370" y="204924"/>
                    <a:pt x="48668" y="204924"/>
                  </a:cubicBezTo>
                  <a:cubicBezTo>
                    <a:pt x="61436" y="204924"/>
                    <a:pt x="73071" y="199978"/>
                    <a:pt x="81757" y="191901"/>
                  </a:cubicBezTo>
                  <a:cubicBezTo>
                    <a:pt x="90444" y="199978"/>
                    <a:pt x="102079" y="204924"/>
                    <a:pt x="114847" y="204924"/>
                  </a:cubicBezTo>
                  <a:cubicBezTo>
                    <a:pt x="130145" y="204924"/>
                    <a:pt x="144242" y="197947"/>
                    <a:pt x="153520" y="185781"/>
                  </a:cubicBezTo>
                  <a:cubicBezTo>
                    <a:pt x="162798" y="173617"/>
                    <a:pt x="165798" y="158176"/>
                    <a:pt x="161754" y="143424"/>
                  </a:cubicBezTo>
                  <a:close/>
                  <a:moveTo>
                    <a:pt x="128797" y="166923"/>
                  </a:moveTo>
                  <a:cubicBezTo>
                    <a:pt x="125450" y="171312"/>
                    <a:pt x="120366" y="173829"/>
                    <a:pt x="114849" y="173829"/>
                  </a:cubicBezTo>
                  <a:cubicBezTo>
                    <a:pt x="105175" y="173829"/>
                    <a:pt x="97307" y="165961"/>
                    <a:pt x="97307" y="156287"/>
                  </a:cubicBezTo>
                  <a:lnTo>
                    <a:pt x="97307" y="135396"/>
                  </a:lnTo>
                  <a:cubicBezTo>
                    <a:pt x="97307" y="126810"/>
                    <a:pt x="90346" y="119849"/>
                    <a:pt x="81759" y="119849"/>
                  </a:cubicBezTo>
                  <a:cubicBezTo>
                    <a:pt x="73173" y="119849"/>
                    <a:pt x="66212" y="126810"/>
                    <a:pt x="66212" y="135396"/>
                  </a:cubicBezTo>
                  <a:lnTo>
                    <a:pt x="66212" y="156287"/>
                  </a:lnTo>
                  <a:cubicBezTo>
                    <a:pt x="66212" y="165961"/>
                    <a:pt x="58344" y="173829"/>
                    <a:pt x="48670" y="173829"/>
                  </a:cubicBezTo>
                  <a:cubicBezTo>
                    <a:pt x="43151" y="173829"/>
                    <a:pt x="38067" y="171312"/>
                    <a:pt x="34722" y="166923"/>
                  </a:cubicBezTo>
                  <a:cubicBezTo>
                    <a:pt x="31375" y="162536"/>
                    <a:pt x="30292" y="156966"/>
                    <a:pt x="31752" y="151645"/>
                  </a:cubicBezTo>
                  <a:lnTo>
                    <a:pt x="60324" y="47444"/>
                  </a:lnTo>
                  <a:cubicBezTo>
                    <a:pt x="63630" y="35390"/>
                    <a:pt x="73565" y="31095"/>
                    <a:pt x="81761" y="31095"/>
                  </a:cubicBezTo>
                  <a:cubicBezTo>
                    <a:pt x="89958" y="31095"/>
                    <a:pt x="99893" y="35390"/>
                    <a:pt x="103199" y="47444"/>
                  </a:cubicBezTo>
                  <a:lnTo>
                    <a:pt x="131771" y="151645"/>
                  </a:lnTo>
                  <a:cubicBezTo>
                    <a:pt x="133227" y="156966"/>
                    <a:pt x="132146" y="162534"/>
                    <a:pt x="128797" y="166923"/>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89" name="Google Shape;889;p61"/>
            <p:cNvSpPr/>
            <p:nvPr/>
          </p:nvSpPr>
          <p:spPr>
            <a:xfrm flipH="1">
              <a:off x="10385280" y="4485665"/>
              <a:ext cx="223565" cy="223565"/>
            </a:xfrm>
            <a:custGeom>
              <a:rect b="b" l="l" r="r" t="t"/>
              <a:pathLst>
                <a:path extrusionOk="0" h="223565" w="223565">
                  <a:moveTo>
                    <a:pt x="61420" y="0"/>
                  </a:moveTo>
                  <a:cubicBezTo>
                    <a:pt x="27552" y="0"/>
                    <a:pt x="0" y="27554"/>
                    <a:pt x="0" y="61420"/>
                  </a:cubicBezTo>
                  <a:lnTo>
                    <a:pt x="0" y="135274"/>
                  </a:lnTo>
                  <a:cubicBezTo>
                    <a:pt x="0" y="183959"/>
                    <a:pt x="39608" y="223565"/>
                    <a:pt x="88293" y="223565"/>
                  </a:cubicBezTo>
                  <a:lnTo>
                    <a:pt x="162145" y="223565"/>
                  </a:lnTo>
                  <a:cubicBezTo>
                    <a:pt x="196011" y="223565"/>
                    <a:pt x="223565" y="196011"/>
                    <a:pt x="223565" y="162145"/>
                  </a:cubicBezTo>
                  <a:cubicBezTo>
                    <a:pt x="223565" y="72738"/>
                    <a:pt x="150827" y="0"/>
                    <a:pt x="61420" y="0"/>
                  </a:cubicBezTo>
                  <a:close/>
                  <a:moveTo>
                    <a:pt x="162145" y="192470"/>
                  </a:moveTo>
                  <a:lnTo>
                    <a:pt x="88291" y="192470"/>
                  </a:lnTo>
                  <a:cubicBezTo>
                    <a:pt x="56752" y="192470"/>
                    <a:pt x="31095" y="166811"/>
                    <a:pt x="31095" y="135272"/>
                  </a:cubicBezTo>
                  <a:lnTo>
                    <a:pt x="31095" y="61418"/>
                  </a:lnTo>
                  <a:cubicBezTo>
                    <a:pt x="31095" y="44698"/>
                    <a:pt x="44700" y="31093"/>
                    <a:pt x="61420" y="31093"/>
                  </a:cubicBezTo>
                  <a:cubicBezTo>
                    <a:pt x="133681" y="31093"/>
                    <a:pt x="192470" y="89882"/>
                    <a:pt x="192470" y="162145"/>
                  </a:cubicBezTo>
                  <a:cubicBezTo>
                    <a:pt x="192470" y="178867"/>
                    <a:pt x="178865" y="192470"/>
                    <a:pt x="162145" y="19247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90" name="Google Shape;890;p61"/>
            <p:cNvSpPr/>
            <p:nvPr/>
          </p:nvSpPr>
          <p:spPr>
            <a:xfrm flipH="1">
              <a:off x="10776187" y="4485663"/>
              <a:ext cx="223565" cy="223567"/>
            </a:xfrm>
            <a:custGeom>
              <a:rect b="b" l="l" r="r" t="t"/>
              <a:pathLst>
                <a:path extrusionOk="0" h="223567" w="223565">
                  <a:moveTo>
                    <a:pt x="162145" y="0"/>
                  </a:moveTo>
                  <a:cubicBezTo>
                    <a:pt x="72738" y="0"/>
                    <a:pt x="0" y="72738"/>
                    <a:pt x="0" y="162147"/>
                  </a:cubicBezTo>
                  <a:cubicBezTo>
                    <a:pt x="-2" y="196013"/>
                    <a:pt x="27550" y="223567"/>
                    <a:pt x="61418" y="223567"/>
                  </a:cubicBezTo>
                  <a:lnTo>
                    <a:pt x="135272" y="223567"/>
                  </a:lnTo>
                  <a:cubicBezTo>
                    <a:pt x="183957" y="223567"/>
                    <a:pt x="223565" y="183959"/>
                    <a:pt x="223565" y="135276"/>
                  </a:cubicBezTo>
                  <a:lnTo>
                    <a:pt x="223565" y="61420"/>
                  </a:lnTo>
                  <a:cubicBezTo>
                    <a:pt x="223565" y="27556"/>
                    <a:pt x="196011" y="0"/>
                    <a:pt x="162145" y="0"/>
                  </a:cubicBezTo>
                  <a:close/>
                  <a:moveTo>
                    <a:pt x="192468" y="135274"/>
                  </a:moveTo>
                  <a:cubicBezTo>
                    <a:pt x="192468" y="166813"/>
                    <a:pt x="166811" y="192470"/>
                    <a:pt x="135270" y="192470"/>
                  </a:cubicBezTo>
                  <a:lnTo>
                    <a:pt x="61416" y="192470"/>
                  </a:lnTo>
                  <a:cubicBezTo>
                    <a:pt x="44696" y="192470"/>
                    <a:pt x="31091" y="178865"/>
                    <a:pt x="31091" y="162145"/>
                  </a:cubicBezTo>
                  <a:cubicBezTo>
                    <a:pt x="31093" y="89884"/>
                    <a:pt x="89882" y="31095"/>
                    <a:pt x="162143" y="31095"/>
                  </a:cubicBezTo>
                  <a:cubicBezTo>
                    <a:pt x="178865" y="31095"/>
                    <a:pt x="192468" y="44700"/>
                    <a:pt x="192468" y="61420"/>
                  </a:cubicBezTo>
                  <a:lnTo>
                    <a:pt x="192468" y="135274"/>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891" name="Google Shape;891;p61"/>
          <p:cNvGrpSpPr/>
          <p:nvPr/>
        </p:nvGrpSpPr>
        <p:grpSpPr>
          <a:xfrm>
            <a:off x="1151425" y="3375159"/>
            <a:ext cx="281051" cy="136152"/>
            <a:chOff x="2946899" y="3976038"/>
            <a:chExt cx="1045188" cy="506140"/>
          </a:xfrm>
        </p:grpSpPr>
        <p:sp>
          <p:nvSpPr>
            <p:cNvPr id="892" name="Google Shape;892;p61"/>
            <p:cNvSpPr/>
            <p:nvPr/>
          </p:nvSpPr>
          <p:spPr>
            <a:xfrm>
              <a:off x="3218949" y="3976038"/>
              <a:ext cx="773138" cy="506140"/>
            </a:xfrm>
            <a:custGeom>
              <a:rect b="b" l="l" r="r" t="t"/>
              <a:pathLst>
                <a:path extrusionOk="0" h="506140" w="773138">
                  <a:moveTo>
                    <a:pt x="757691" y="226594"/>
                  </a:moveTo>
                  <a:cubicBezTo>
                    <a:pt x="766224" y="226594"/>
                    <a:pt x="773139" y="219677"/>
                    <a:pt x="773139" y="211146"/>
                  </a:cubicBezTo>
                  <a:lnTo>
                    <a:pt x="773139" y="15449"/>
                  </a:lnTo>
                  <a:cubicBezTo>
                    <a:pt x="773139" y="15268"/>
                    <a:pt x="773118" y="15091"/>
                    <a:pt x="773112" y="14910"/>
                  </a:cubicBezTo>
                  <a:cubicBezTo>
                    <a:pt x="773106" y="14729"/>
                    <a:pt x="773097" y="14551"/>
                    <a:pt x="773085" y="14370"/>
                  </a:cubicBezTo>
                  <a:cubicBezTo>
                    <a:pt x="772984" y="12914"/>
                    <a:pt x="772681" y="11518"/>
                    <a:pt x="772205" y="10201"/>
                  </a:cubicBezTo>
                  <a:cubicBezTo>
                    <a:pt x="772185" y="10140"/>
                    <a:pt x="772175" y="10078"/>
                    <a:pt x="772152" y="10016"/>
                  </a:cubicBezTo>
                  <a:cubicBezTo>
                    <a:pt x="772133" y="9969"/>
                    <a:pt x="772107" y="9925"/>
                    <a:pt x="772088" y="9878"/>
                  </a:cubicBezTo>
                  <a:cubicBezTo>
                    <a:pt x="771827" y="9202"/>
                    <a:pt x="771526" y="8548"/>
                    <a:pt x="771176" y="7921"/>
                  </a:cubicBezTo>
                  <a:cubicBezTo>
                    <a:pt x="771135" y="7847"/>
                    <a:pt x="771087" y="7779"/>
                    <a:pt x="771044" y="7705"/>
                  </a:cubicBezTo>
                  <a:cubicBezTo>
                    <a:pt x="770723" y="7153"/>
                    <a:pt x="770366" y="6624"/>
                    <a:pt x="769981" y="6117"/>
                  </a:cubicBezTo>
                  <a:cubicBezTo>
                    <a:pt x="769905" y="6016"/>
                    <a:pt x="769831" y="5911"/>
                    <a:pt x="769752" y="5810"/>
                  </a:cubicBezTo>
                  <a:cubicBezTo>
                    <a:pt x="769332" y="5285"/>
                    <a:pt x="768877" y="4789"/>
                    <a:pt x="768391" y="4323"/>
                  </a:cubicBezTo>
                  <a:cubicBezTo>
                    <a:pt x="768286" y="4222"/>
                    <a:pt x="768177" y="4128"/>
                    <a:pt x="768068" y="4029"/>
                  </a:cubicBezTo>
                  <a:cubicBezTo>
                    <a:pt x="767608" y="3611"/>
                    <a:pt x="767126" y="3217"/>
                    <a:pt x="766620" y="2857"/>
                  </a:cubicBezTo>
                  <a:cubicBezTo>
                    <a:pt x="766556" y="2811"/>
                    <a:pt x="766498" y="2762"/>
                    <a:pt x="766434" y="2719"/>
                  </a:cubicBezTo>
                  <a:cubicBezTo>
                    <a:pt x="765868" y="2329"/>
                    <a:pt x="765271" y="1983"/>
                    <a:pt x="764653" y="1670"/>
                  </a:cubicBezTo>
                  <a:cubicBezTo>
                    <a:pt x="764535" y="1611"/>
                    <a:pt x="764416" y="1555"/>
                    <a:pt x="764296" y="1499"/>
                  </a:cubicBezTo>
                  <a:cubicBezTo>
                    <a:pt x="763044" y="904"/>
                    <a:pt x="761701" y="476"/>
                    <a:pt x="760290" y="235"/>
                  </a:cubicBezTo>
                  <a:cubicBezTo>
                    <a:pt x="760136" y="208"/>
                    <a:pt x="759982" y="185"/>
                    <a:pt x="759827" y="165"/>
                  </a:cubicBezTo>
                  <a:cubicBezTo>
                    <a:pt x="759127" y="68"/>
                    <a:pt x="758418" y="0"/>
                    <a:pt x="757691" y="0"/>
                  </a:cubicBezTo>
                  <a:lnTo>
                    <a:pt x="15447" y="0"/>
                  </a:lnTo>
                  <a:cubicBezTo>
                    <a:pt x="14720" y="0"/>
                    <a:pt x="14012" y="68"/>
                    <a:pt x="13311" y="165"/>
                  </a:cubicBezTo>
                  <a:cubicBezTo>
                    <a:pt x="13157" y="185"/>
                    <a:pt x="13003" y="210"/>
                    <a:pt x="12848" y="235"/>
                  </a:cubicBezTo>
                  <a:cubicBezTo>
                    <a:pt x="11437" y="474"/>
                    <a:pt x="10094" y="904"/>
                    <a:pt x="8842" y="1499"/>
                  </a:cubicBezTo>
                  <a:cubicBezTo>
                    <a:pt x="8723" y="1555"/>
                    <a:pt x="8603" y="1611"/>
                    <a:pt x="8486" y="1670"/>
                  </a:cubicBezTo>
                  <a:cubicBezTo>
                    <a:pt x="7868" y="1983"/>
                    <a:pt x="7271" y="2327"/>
                    <a:pt x="6704" y="2719"/>
                  </a:cubicBezTo>
                  <a:cubicBezTo>
                    <a:pt x="6640" y="2762"/>
                    <a:pt x="6581" y="2813"/>
                    <a:pt x="6519" y="2857"/>
                  </a:cubicBezTo>
                  <a:cubicBezTo>
                    <a:pt x="6010" y="3217"/>
                    <a:pt x="5530" y="3611"/>
                    <a:pt x="5071" y="4029"/>
                  </a:cubicBezTo>
                  <a:cubicBezTo>
                    <a:pt x="4964" y="4128"/>
                    <a:pt x="4853" y="4220"/>
                    <a:pt x="4747" y="4323"/>
                  </a:cubicBezTo>
                  <a:cubicBezTo>
                    <a:pt x="4261" y="4789"/>
                    <a:pt x="3808" y="5285"/>
                    <a:pt x="3386" y="5810"/>
                  </a:cubicBezTo>
                  <a:cubicBezTo>
                    <a:pt x="3306" y="5909"/>
                    <a:pt x="3234" y="6014"/>
                    <a:pt x="3157" y="6117"/>
                  </a:cubicBezTo>
                  <a:cubicBezTo>
                    <a:pt x="2772" y="6624"/>
                    <a:pt x="2416" y="7153"/>
                    <a:pt x="2095" y="7705"/>
                  </a:cubicBezTo>
                  <a:cubicBezTo>
                    <a:pt x="2051" y="7779"/>
                    <a:pt x="2004" y="7847"/>
                    <a:pt x="1963" y="7921"/>
                  </a:cubicBezTo>
                  <a:cubicBezTo>
                    <a:pt x="1613" y="8548"/>
                    <a:pt x="1314" y="9200"/>
                    <a:pt x="1052" y="9876"/>
                  </a:cubicBezTo>
                  <a:cubicBezTo>
                    <a:pt x="1034" y="9923"/>
                    <a:pt x="1005" y="9967"/>
                    <a:pt x="987" y="10016"/>
                  </a:cubicBezTo>
                  <a:cubicBezTo>
                    <a:pt x="964" y="10078"/>
                    <a:pt x="956" y="10140"/>
                    <a:pt x="933" y="10201"/>
                  </a:cubicBezTo>
                  <a:cubicBezTo>
                    <a:pt x="457" y="11520"/>
                    <a:pt x="154" y="12916"/>
                    <a:pt x="54" y="14372"/>
                  </a:cubicBezTo>
                  <a:cubicBezTo>
                    <a:pt x="41" y="14551"/>
                    <a:pt x="33" y="14731"/>
                    <a:pt x="27" y="14910"/>
                  </a:cubicBezTo>
                  <a:cubicBezTo>
                    <a:pt x="21" y="15091"/>
                    <a:pt x="0" y="15268"/>
                    <a:pt x="0" y="15451"/>
                  </a:cubicBezTo>
                  <a:lnTo>
                    <a:pt x="0" y="106123"/>
                  </a:lnTo>
                  <a:cubicBezTo>
                    <a:pt x="0" y="114654"/>
                    <a:pt x="6914" y="121570"/>
                    <a:pt x="15447" y="121570"/>
                  </a:cubicBezTo>
                  <a:cubicBezTo>
                    <a:pt x="23980" y="121570"/>
                    <a:pt x="30895" y="114654"/>
                    <a:pt x="30895" y="106123"/>
                  </a:cubicBezTo>
                  <a:lnTo>
                    <a:pt x="30895" y="49491"/>
                  </a:lnTo>
                  <a:lnTo>
                    <a:pt x="303742" y="288212"/>
                  </a:lnTo>
                  <a:lnTo>
                    <a:pt x="30895" y="462499"/>
                  </a:lnTo>
                  <a:lnTo>
                    <a:pt x="30895" y="174089"/>
                  </a:lnTo>
                  <a:cubicBezTo>
                    <a:pt x="30895" y="165558"/>
                    <a:pt x="23980" y="158642"/>
                    <a:pt x="15447" y="158642"/>
                  </a:cubicBezTo>
                  <a:cubicBezTo>
                    <a:pt x="6914" y="158642"/>
                    <a:pt x="0" y="165558"/>
                    <a:pt x="0" y="174089"/>
                  </a:cubicBezTo>
                  <a:lnTo>
                    <a:pt x="0" y="489575"/>
                  </a:lnTo>
                  <a:cubicBezTo>
                    <a:pt x="0" y="489713"/>
                    <a:pt x="16" y="489845"/>
                    <a:pt x="21" y="489981"/>
                  </a:cubicBezTo>
                  <a:cubicBezTo>
                    <a:pt x="-58" y="491651"/>
                    <a:pt x="132" y="493352"/>
                    <a:pt x="620" y="495025"/>
                  </a:cubicBezTo>
                  <a:cubicBezTo>
                    <a:pt x="2546" y="501614"/>
                    <a:pt x="8585" y="506141"/>
                    <a:pt x="15447" y="506141"/>
                  </a:cubicBezTo>
                  <a:lnTo>
                    <a:pt x="757691" y="506141"/>
                  </a:lnTo>
                  <a:cubicBezTo>
                    <a:pt x="764554" y="506141"/>
                    <a:pt x="770595" y="501614"/>
                    <a:pt x="772519" y="495025"/>
                  </a:cubicBezTo>
                  <a:cubicBezTo>
                    <a:pt x="773007" y="493352"/>
                    <a:pt x="773194" y="491651"/>
                    <a:pt x="773118" y="489981"/>
                  </a:cubicBezTo>
                  <a:cubicBezTo>
                    <a:pt x="773122" y="489845"/>
                    <a:pt x="773139" y="489711"/>
                    <a:pt x="773139" y="489575"/>
                  </a:cubicBezTo>
                  <a:lnTo>
                    <a:pt x="773139" y="279115"/>
                  </a:lnTo>
                  <a:cubicBezTo>
                    <a:pt x="773139" y="270584"/>
                    <a:pt x="766224" y="263667"/>
                    <a:pt x="757691" y="263667"/>
                  </a:cubicBezTo>
                  <a:cubicBezTo>
                    <a:pt x="749158" y="263667"/>
                    <a:pt x="742244" y="270584"/>
                    <a:pt x="742244" y="279115"/>
                  </a:cubicBezTo>
                  <a:lnTo>
                    <a:pt x="742244" y="462497"/>
                  </a:lnTo>
                  <a:lnTo>
                    <a:pt x="469399" y="288210"/>
                  </a:lnTo>
                  <a:lnTo>
                    <a:pt x="742244" y="49489"/>
                  </a:lnTo>
                  <a:lnTo>
                    <a:pt x="742244" y="211146"/>
                  </a:lnTo>
                  <a:cubicBezTo>
                    <a:pt x="742244" y="219679"/>
                    <a:pt x="749158" y="226594"/>
                    <a:pt x="757691" y="226594"/>
                  </a:cubicBezTo>
                  <a:close/>
                  <a:moveTo>
                    <a:pt x="703061" y="474128"/>
                  </a:moveTo>
                  <a:lnTo>
                    <a:pt x="70077" y="474128"/>
                  </a:lnTo>
                  <a:lnTo>
                    <a:pt x="327959" y="309400"/>
                  </a:lnTo>
                  <a:lnTo>
                    <a:pt x="328482" y="309859"/>
                  </a:lnTo>
                  <a:cubicBezTo>
                    <a:pt x="346125" y="325298"/>
                    <a:pt x="366345" y="333015"/>
                    <a:pt x="386568" y="333013"/>
                  </a:cubicBezTo>
                  <a:cubicBezTo>
                    <a:pt x="406788" y="333011"/>
                    <a:pt x="427016" y="325292"/>
                    <a:pt x="444656" y="309859"/>
                  </a:cubicBezTo>
                  <a:lnTo>
                    <a:pt x="445180" y="309402"/>
                  </a:lnTo>
                  <a:lnTo>
                    <a:pt x="703061" y="474128"/>
                  </a:lnTo>
                  <a:close/>
                  <a:moveTo>
                    <a:pt x="424315" y="286606"/>
                  </a:moveTo>
                  <a:cubicBezTo>
                    <a:pt x="401033" y="306973"/>
                    <a:pt x="372108" y="306975"/>
                    <a:pt x="348827" y="286606"/>
                  </a:cubicBezTo>
                  <a:lnTo>
                    <a:pt x="339413" y="278369"/>
                  </a:lnTo>
                  <a:cubicBezTo>
                    <a:pt x="339392" y="278350"/>
                    <a:pt x="339369" y="278332"/>
                    <a:pt x="339349" y="278313"/>
                  </a:cubicBezTo>
                  <a:lnTo>
                    <a:pt x="56562" y="30897"/>
                  </a:lnTo>
                  <a:lnTo>
                    <a:pt x="716577" y="30897"/>
                  </a:lnTo>
                  <a:lnTo>
                    <a:pt x="424315" y="286606"/>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93" name="Google Shape;893;p61"/>
            <p:cNvSpPr/>
            <p:nvPr/>
          </p:nvSpPr>
          <p:spPr>
            <a:xfrm>
              <a:off x="2946899" y="4128501"/>
              <a:ext cx="235699" cy="30894"/>
            </a:xfrm>
            <a:custGeom>
              <a:rect b="b" l="l" r="r" t="t"/>
              <a:pathLst>
                <a:path extrusionOk="0" h="30894" w="235699">
                  <a:moveTo>
                    <a:pt x="220252" y="0"/>
                  </a:moveTo>
                  <a:lnTo>
                    <a:pt x="15447" y="0"/>
                  </a:lnTo>
                  <a:cubicBezTo>
                    <a:pt x="6914" y="0"/>
                    <a:pt x="0" y="6916"/>
                    <a:pt x="0" y="15447"/>
                  </a:cubicBezTo>
                  <a:cubicBezTo>
                    <a:pt x="0" y="23978"/>
                    <a:pt x="6914" y="30895"/>
                    <a:pt x="15447" y="30895"/>
                  </a:cubicBezTo>
                  <a:lnTo>
                    <a:pt x="220252" y="30895"/>
                  </a:lnTo>
                  <a:cubicBezTo>
                    <a:pt x="228785" y="30895"/>
                    <a:pt x="235699" y="23978"/>
                    <a:pt x="235699" y="15447"/>
                  </a:cubicBezTo>
                  <a:cubicBezTo>
                    <a:pt x="235699" y="6916"/>
                    <a:pt x="228783" y="0"/>
                    <a:pt x="220252"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94" name="Google Shape;894;p61"/>
            <p:cNvSpPr/>
            <p:nvPr/>
          </p:nvSpPr>
          <p:spPr>
            <a:xfrm>
              <a:off x="3013180" y="4219224"/>
              <a:ext cx="169417" cy="30894"/>
            </a:xfrm>
            <a:custGeom>
              <a:rect b="b" l="l" r="r" t="t"/>
              <a:pathLst>
                <a:path extrusionOk="0" h="30894" w="169417">
                  <a:moveTo>
                    <a:pt x="153971" y="0"/>
                  </a:moveTo>
                  <a:lnTo>
                    <a:pt x="15447" y="0"/>
                  </a:lnTo>
                  <a:cubicBezTo>
                    <a:pt x="6914" y="0"/>
                    <a:pt x="0" y="6916"/>
                    <a:pt x="0" y="15447"/>
                  </a:cubicBezTo>
                  <a:cubicBezTo>
                    <a:pt x="0" y="23978"/>
                    <a:pt x="6914" y="30895"/>
                    <a:pt x="15447" y="30895"/>
                  </a:cubicBezTo>
                  <a:lnTo>
                    <a:pt x="153971" y="30895"/>
                  </a:lnTo>
                  <a:cubicBezTo>
                    <a:pt x="162504" y="30895"/>
                    <a:pt x="169418" y="23978"/>
                    <a:pt x="169418" y="15447"/>
                  </a:cubicBezTo>
                  <a:cubicBezTo>
                    <a:pt x="169418" y="6916"/>
                    <a:pt x="162502" y="0"/>
                    <a:pt x="153971"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95" name="Google Shape;895;p61"/>
            <p:cNvSpPr/>
            <p:nvPr/>
          </p:nvSpPr>
          <p:spPr>
            <a:xfrm>
              <a:off x="3082442" y="4298824"/>
              <a:ext cx="100156" cy="30894"/>
            </a:xfrm>
            <a:custGeom>
              <a:rect b="b" l="l" r="r" t="t"/>
              <a:pathLst>
                <a:path extrusionOk="0" h="30894" w="100156">
                  <a:moveTo>
                    <a:pt x="84709" y="0"/>
                  </a:moveTo>
                  <a:lnTo>
                    <a:pt x="15447" y="0"/>
                  </a:lnTo>
                  <a:cubicBezTo>
                    <a:pt x="6914" y="0"/>
                    <a:pt x="0" y="6916"/>
                    <a:pt x="0" y="15447"/>
                  </a:cubicBezTo>
                  <a:cubicBezTo>
                    <a:pt x="0" y="23978"/>
                    <a:pt x="6914" y="30895"/>
                    <a:pt x="15447" y="30895"/>
                  </a:cubicBezTo>
                  <a:lnTo>
                    <a:pt x="84709" y="30895"/>
                  </a:lnTo>
                  <a:cubicBezTo>
                    <a:pt x="93242" y="30895"/>
                    <a:pt x="100156" y="23978"/>
                    <a:pt x="100156" y="15447"/>
                  </a:cubicBezTo>
                  <a:cubicBezTo>
                    <a:pt x="100156" y="6916"/>
                    <a:pt x="93240" y="0"/>
                    <a:pt x="84709"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896" name="Google Shape;896;p61"/>
          <p:cNvGrpSpPr/>
          <p:nvPr/>
        </p:nvGrpSpPr>
        <p:grpSpPr>
          <a:xfrm>
            <a:off x="3777782" y="2427998"/>
            <a:ext cx="293118" cy="292327"/>
            <a:chOff x="582439" y="5145159"/>
            <a:chExt cx="1044238" cy="1041420"/>
          </a:xfrm>
        </p:grpSpPr>
        <p:sp>
          <p:nvSpPr>
            <p:cNvPr id="897" name="Google Shape;897;p61"/>
            <p:cNvSpPr/>
            <p:nvPr/>
          </p:nvSpPr>
          <p:spPr>
            <a:xfrm flipH="1">
              <a:off x="818174" y="5145159"/>
              <a:ext cx="572781" cy="331223"/>
            </a:xfrm>
            <a:custGeom>
              <a:rect b="b" l="l" r="r" t="t"/>
              <a:pathLst>
                <a:path extrusionOk="0" h="331223" w="572781">
                  <a:moveTo>
                    <a:pt x="557273" y="0"/>
                  </a:moveTo>
                  <a:lnTo>
                    <a:pt x="15509" y="0"/>
                  </a:lnTo>
                  <a:cubicBezTo>
                    <a:pt x="6943" y="0"/>
                    <a:pt x="0" y="6945"/>
                    <a:pt x="0" y="15509"/>
                  </a:cubicBezTo>
                  <a:lnTo>
                    <a:pt x="0" y="315717"/>
                  </a:lnTo>
                  <a:cubicBezTo>
                    <a:pt x="0" y="324279"/>
                    <a:pt x="6943" y="331224"/>
                    <a:pt x="15509" y="331224"/>
                  </a:cubicBezTo>
                  <a:cubicBezTo>
                    <a:pt x="24075" y="331224"/>
                    <a:pt x="31017" y="324279"/>
                    <a:pt x="31017" y="315715"/>
                  </a:cubicBezTo>
                  <a:lnTo>
                    <a:pt x="31017" y="31017"/>
                  </a:lnTo>
                  <a:lnTo>
                    <a:pt x="541764" y="31017"/>
                  </a:lnTo>
                  <a:lnTo>
                    <a:pt x="541764" y="315715"/>
                  </a:lnTo>
                  <a:cubicBezTo>
                    <a:pt x="541764" y="324279"/>
                    <a:pt x="548707" y="331224"/>
                    <a:pt x="557273" y="331224"/>
                  </a:cubicBezTo>
                  <a:cubicBezTo>
                    <a:pt x="565839" y="331224"/>
                    <a:pt x="572781" y="324279"/>
                    <a:pt x="572781" y="315715"/>
                  </a:cubicBezTo>
                  <a:lnTo>
                    <a:pt x="572781" y="15509"/>
                  </a:lnTo>
                  <a:cubicBezTo>
                    <a:pt x="572781" y="6945"/>
                    <a:pt x="565839" y="0"/>
                    <a:pt x="557273"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98" name="Google Shape;898;p61"/>
            <p:cNvSpPr/>
            <p:nvPr/>
          </p:nvSpPr>
          <p:spPr>
            <a:xfrm flipH="1">
              <a:off x="798611" y="5806856"/>
              <a:ext cx="611909" cy="379723"/>
            </a:xfrm>
            <a:custGeom>
              <a:rect b="b" l="l" r="r" t="t"/>
              <a:pathLst>
                <a:path extrusionOk="0" h="379723" w="611909">
                  <a:moveTo>
                    <a:pt x="575319" y="31017"/>
                  </a:moveTo>
                  <a:lnTo>
                    <a:pt x="596401" y="31017"/>
                  </a:lnTo>
                  <a:cubicBezTo>
                    <a:pt x="604967" y="31017"/>
                    <a:pt x="611910" y="24073"/>
                    <a:pt x="611910" y="15509"/>
                  </a:cubicBezTo>
                  <a:cubicBezTo>
                    <a:pt x="611910" y="6945"/>
                    <a:pt x="604967" y="0"/>
                    <a:pt x="596401" y="0"/>
                  </a:cubicBezTo>
                  <a:lnTo>
                    <a:pt x="15509" y="0"/>
                  </a:lnTo>
                  <a:cubicBezTo>
                    <a:pt x="6943" y="0"/>
                    <a:pt x="0" y="6945"/>
                    <a:pt x="0" y="15509"/>
                  </a:cubicBezTo>
                  <a:cubicBezTo>
                    <a:pt x="0" y="24073"/>
                    <a:pt x="6943" y="31017"/>
                    <a:pt x="15509" y="31017"/>
                  </a:cubicBezTo>
                  <a:lnTo>
                    <a:pt x="36591" y="31017"/>
                  </a:lnTo>
                  <a:lnTo>
                    <a:pt x="10536" y="273994"/>
                  </a:lnTo>
                  <a:cubicBezTo>
                    <a:pt x="9625" y="282511"/>
                    <a:pt x="15786" y="290154"/>
                    <a:pt x="24301" y="291067"/>
                  </a:cubicBezTo>
                  <a:cubicBezTo>
                    <a:pt x="32865" y="291989"/>
                    <a:pt x="40460" y="285816"/>
                    <a:pt x="41374" y="277303"/>
                  </a:cubicBezTo>
                  <a:lnTo>
                    <a:pt x="67784" y="31019"/>
                  </a:lnTo>
                  <a:lnTo>
                    <a:pt x="544122" y="31019"/>
                  </a:lnTo>
                  <a:lnTo>
                    <a:pt x="578190" y="348706"/>
                  </a:lnTo>
                  <a:lnTo>
                    <a:pt x="33717" y="348706"/>
                  </a:lnTo>
                  <a:lnTo>
                    <a:pt x="35824" y="329070"/>
                  </a:lnTo>
                  <a:cubicBezTo>
                    <a:pt x="36738" y="320555"/>
                    <a:pt x="30577" y="312911"/>
                    <a:pt x="22060" y="311997"/>
                  </a:cubicBezTo>
                  <a:cubicBezTo>
                    <a:pt x="13567" y="311087"/>
                    <a:pt x="5900" y="317247"/>
                    <a:pt x="4987" y="325762"/>
                  </a:cubicBezTo>
                  <a:lnTo>
                    <a:pt x="1040" y="362561"/>
                  </a:lnTo>
                  <a:cubicBezTo>
                    <a:pt x="569" y="366936"/>
                    <a:pt x="1982" y="371307"/>
                    <a:pt x="4923" y="374582"/>
                  </a:cubicBezTo>
                  <a:cubicBezTo>
                    <a:pt x="7866" y="377855"/>
                    <a:pt x="12060" y="379724"/>
                    <a:pt x="16459" y="379724"/>
                  </a:cubicBezTo>
                  <a:lnTo>
                    <a:pt x="595455" y="379724"/>
                  </a:lnTo>
                  <a:cubicBezTo>
                    <a:pt x="599854" y="379724"/>
                    <a:pt x="604049" y="377853"/>
                    <a:pt x="606990" y="374582"/>
                  </a:cubicBezTo>
                  <a:cubicBezTo>
                    <a:pt x="609931" y="371309"/>
                    <a:pt x="611343" y="366940"/>
                    <a:pt x="610874" y="362561"/>
                  </a:cubicBezTo>
                  <a:lnTo>
                    <a:pt x="575319" y="31017"/>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99" name="Google Shape;899;p61"/>
            <p:cNvSpPr/>
            <p:nvPr/>
          </p:nvSpPr>
          <p:spPr>
            <a:xfrm flipH="1">
              <a:off x="751999" y="5493861"/>
              <a:ext cx="874678" cy="547758"/>
            </a:xfrm>
            <a:custGeom>
              <a:rect b="b" l="l" r="r" t="t"/>
              <a:pathLst>
                <a:path extrusionOk="0" h="547758" w="874678">
                  <a:moveTo>
                    <a:pt x="859170" y="0"/>
                  </a:moveTo>
                  <a:lnTo>
                    <a:pt x="101030" y="0"/>
                  </a:lnTo>
                  <a:cubicBezTo>
                    <a:pt x="45322" y="0"/>
                    <a:pt x="0" y="45324"/>
                    <a:pt x="0" y="101032"/>
                  </a:cubicBezTo>
                  <a:lnTo>
                    <a:pt x="0" y="446726"/>
                  </a:lnTo>
                  <a:cubicBezTo>
                    <a:pt x="0" y="502434"/>
                    <a:pt x="45322" y="547758"/>
                    <a:pt x="101030" y="547758"/>
                  </a:cubicBezTo>
                  <a:lnTo>
                    <a:pt x="196456" y="547758"/>
                  </a:lnTo>
                  <a:cubicBezTo>
                    <a:pt x="205022" y="547758"/>
                    <a:pt x="211964" y="540814"/>
                    <a:pt x="211964" y="532250"/>
                  </a:cubicBezTo>
                  <a:cubicBezTo>
                    <a:pt x="211964" y="523686"/>
                    <a:pt x="205022" y="516741"/>
                    <a:pt x="196458" y="516741"/>
                  </a:cubicBezTo>
                  <a:lnTo>
                    <a:pt x="101030" y="516741"/>
                  </a:lnTo>
                  <a:cubicBezTo>
                    <a:pt x="62424" y="516741"/>
                    <a:pt x="31017" y="485333"/>
                    <a:pt x="31017" y="446726"/>
                  </a:cubicBezTo>
                  <a:lnTo>
                    <a:pt x="31017" y="101032"/>
                  </a:lnTo>
                  <a:cubicBezTo>
                    <a:pt x="31017" y="62426"/>
                    <a:pt x="62426" y="31017"/>
                    <a:pt x="101030" y="31017"/>
                  </a:cubicBezTo>
                  <a:lnTo>
                    <a:pt x="859170" y="31017"/>
                  </a:lnTo>
                  <a:cubicBezTo>
                    <a:pt x="867736" y="31017"/>
                    <a:pt x="874679" y="24073"/>
                    <a:pt x="874679" y="15509"/>
                  </a:cubicBezTo>
                  <a:cubicBezTo>
                    <a:pt x="874679" y="6945"/>
                    <a:pt x="867738" y="0"/>
                    <a:pt x="85917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0" name="Google Shape;900;p61"/>
            <p:cNvSpPr/>
            <p:nvPr/>
          </p:nvSpPr>
          <p:spPr>
            <a:xfrm flipH="1">
              <a:off x="582439" y="5493861"/>
              <a:ext cx="211986" cy="547758"/>
            </a:xfrm>
            <a:custGeom>
              <a:rect b="b" l="l" r="r" t="t"/>
              <a:pathLst>
                <a:path extrusionOk="0" h="547758" w="211986">
                  <a:moveTo>
                    <a:pt x="110934" y="0"/>
                  </a:moveTo>
                  <a:lnTo>
                    <a:pt x="78616" y="0"/>
                  </a:lnTo>
                  <a:cubicBezTo>
                    <a:pt x="70050" y="0"/>
                    <a:pt x="63107" y="6945"/>
                    <a:pt x="63107" y="15509"/>
                  </a:cubicBezTo>
                  <a:cubicBezTo>
                    <a:pt x="63107" y="24073"/>
                    <a:pt x="70050" y="31017"/>
                    <a:pt x="78616" y="31017"/>
                  </a:cubicBezTo>
                  <a:lnTo>
                    <a:pt x="110934" y="31017"/>
                  </a:lnTo>
                  <a:cubicBezTo>
                    <a:pt x="149553" y="31017"/>
                    <a:pt x="180969" y="62426"/>
                    <a:pt x="180969" y="101032"/>
                  </a:cubicBezTo>
                  <a:lnTo>
                    <a:pt x="180969" y="446726"/>
                  </a:lnTo>
                  <a:cubicBezTo>
                    <a:pt x="180969" y="485333"/>
                    <a:pt x="149551" y="516741"/>
                    <a:pt x="110934" y="516741"/>
                  </a:cubicBezTo>
                  <a:lnTo>
                    <a:pt x="15509" y="516741"/>
                  </a:lnTo>
                  <a:cubicBezTo>
                    <a:pt x="6943" y="516741"/>
                    <a:pt x="0" y="523686"/>
                    <a:pt x="0" y="532250"/>
                  </a:cubicBezTo>
                  <a:cubicBezTo>
                    <a:pt x="0" y="540814"/>
                    <a:pt x="6943" y="547758"/>
                    <a:pt x="15509" y="547758"/>
                  </a:cubicBezTo>
                  <a:lnTo>
                    <a:pt x="110934" y="547758"/>
                  </a:lnTo>
                  <a:cubicBezTo>
                    <a:pt x="166654" y="547758"/>
                    <a:pt x="211987" y="502436"/>
                    <a:pt x="211987" y="446726"/>
                  </a:cubicBezTo>
                  <a:lnTo>
                    <a:pt x="211987" y="101032"/>
                  </a:lnTo>
                  <a:cubicBezTo>
                    <a:pt x="211987" y="45324"/>
                    <a:pt x="166654" y="0"/>
                    <a:pt x="110934"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1" name="Google Shape;901;p61"/>
            <p:cNvSpPr/>
            <p:nvPr/>
          </p:nvSpPr>
          <p:spPr>
            <a:xfrm flipH="1">
              <a:off x="749929" y="5733726"/>
              <a:ext cx="709256" cy="196441"/>
            </a:xfrm>
            <a:custGeom>
              <a:rect b="b" l="l" r="r" t="t"/>
              <a:pathLst>
                <a:path extrusionOk="0" h="196441" w="709256">
                  <a:moveTo>
                    <a:pt x="693746" y="0"/>
                  </a:moveTo>
                  <a:lnTo>
                    <a:pt x="15509" y="0"/>
                  </a:lnTo>
                  <a:cubicBezTo>
                    <a:pt x="6943" y="0"/>
                    <a:pt x="0" y="6945"/>
                    <a:pt x="0" y="15509"/>
                  </a:cubicBezTo>
                  <a:lnTo>
                    <a:pt x="0" y="180933"/>
                  </a:lnTo>
                  <a:cubicBezTo>
                    <a:pt x="0" y="189497"/>
                    <a:pt x="6943" y="196441"/>
                    <a:pt x="15509" y="196441"/>
                  </a:cubicBezTo>
                  <a:lnTo>
                    <a:pt x="40917" y="196441"/>
                  </a:lnTo>
                  <a:cubicBezTo>
                    <a:pt x="49483" y="196441"/>
                    <a:pt x="56426" y="189497"/>
                    <a:pt x="56426" y="180933"/>
                  </a:cubicBezTo>
                  <a:cubicBezTo>
                    <a:pt x="56426" y="172369"/>
                    <a:pt x="49483" y="165424"/>
                    <a:pt x="40917" y="165424"/>
                  </a:cubicBezTo>
                  <a:lnTo>
                    <a:pt x="31017" y="165424"/>
                  </a:lnTo>
                  <a:lnTo>
                    <a:pt x="31017" y="31017"/>
                  </a:lnTo>
                  <a:lnTo>
                    <a:pt x="678239" y="31017"/>
                  </a:lnTo>
                  <a:lnTo>
                    <a:pt x="678239" y="165424"/>
                  </a:lnTo>
                  <a:lnTo>
                    <a:pt x="668340" y="165424"/>
                  </a:lnTo>
                  <a:cubicBezTo>
                    <a:pt x="659773" y="165424"/>
                    <a:pt x="652831" y="172369"/>
                    <a:pt x="652831" y="180933"/>
                  </a:cubicBezTo>
                  <a:cubicBezTo>
                    <a:pt x="652831" y="189497"/>
                    <a:pt x="659773" y="196441"/>
                    <a:pt x="668340" y="196441"/>
                  </a:cubicBezTo>
                  <a:lnTo>
                    <a:pt x="693748" y="196441"/>
                  </a:lnTo>
                  <a:cubicBezTo>
                    <a:pt x="702314" y="196441"/>
                    <a:pt x="709257" y="189497"/>
                    <a:pt x="709257" y="180933"/>
                  </a:cubicBezTo>
                  <a:lnTo>
                    <a:pt x="709257" y="15509"/>
                  </a:lnTo>
                  <a:cubicBezTo>
                    <a:pt x="709255" y="6943"/>
                    <a:pt x="702314" y="0"/>
                    <a:pt x="693746"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2" name="Google Shape;902;p61"/>
            <p:cNvSpPr/>
            <p:nvPr/>
          </p:nvSpPr>
          <p:spPr>
            <a:xfrm flipH="1">
              <a:off x="1424034" y="5557966"/>
              <a:ext cx="138541" cy="138541"/>
            </a:xfrm>
            <a:custGeom>
              <a:rect b="b" l="l" r="r" t="t"/>
              <a:pathLst>
                <a:path extrusionOk="0" h="138541" w="138541">
                  <a:moveTo>
                    <a:pt x="69271" y="0"/>
                  </a:moveTo>
                  <a:cubicBezTo>
                    <a:pt x="31074" y="0"/>
                    <a:pt x="0" y="31074"/>
                    <a:pt x="0" y="69271"/>
                  </a:cubicBezTo>
                  <a:cubicBezTo>
                    <a:pt x="0" y="107467"/>
                    <a:pt x="31074" y="138541"/>
                    <a:pt x="69271" y="138541"/>
                  </a:cubicBezTo>
                  <a:cubicBezTo>
                    <a:pt x="107467" y="138541"/>
                    <a:pt x="138541" y="107467"/>
                    <a:pt x="138541" y="69271"/>
                  </a:cubicBezTo>
                  <a:cubicBezTo>
                    <a:pt x="138541" y="31074"/>
                    <a:pt x="107467" y="0"/>
                    <a:pt x="69271" y="0"/>
                  </a:cubicBezTo>
                  <a:close/>
                  <a:moveTo>
                    <a:pt x="69271" y="107524"/>
                  </a:moveTo>
                  <a:cubicBezTo>
                    <a:pt x="48178" y="107524"/>
                    <a:pt x="31017" y="90363"/>
                    <a:pt x="31017" y="69271"/>
                  </a:cubicBezTo>
                  <a:cubicBezTo>
                    <a:pt x="31017" y="48178"/>
                    <a:pt x="48178" y="31017"/>
                    <a:pt x="69271" y="31017"/>
                  </a:cubicBezTo>
                  <a:cubicBezTo>
                    <a:pt x="90363" y="31017"/>
                    <a:pt x="107524" y="48178"/>
                    <a:pt x="107524" y="69271"/>
                  </a:cubicBezTo>
                  <a:cubicBezTo>
                    <a:pt x="107524" y="90363"/>
                    <a:pt x="90363" y="107524"/>
                    <a:pt x="69271" y="107524"/>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3" name="Google Shape;903;p61"/>
            <p:cNvSpPr/>
            <p:nvPr/>
          </p:nvSpPr>
          <p:spPr>
            <a:xfrm flipH="1">
              <a:off x="1262746" y="5557966"/>
              <a:ext cx="138541" cy="138541"/>
            </a:xfrm>
            <a:custGeom>
              <a:rect b="b" l="l" r="r" t="t"/>
              <a:pathLst>
                <a:path extrusionOk="0" h="138541" w="138541">
                  <a:moveTo>
                    <a:pt x="69271" y="0"/>
                  </a:moveTo>
                  <a:cubicBezTo>
                    <a:pt x="31074" y="0"/>
                    <a:pt x="0" y="31074"/>
                    <a:pt x="0" y="69271"/>
                  </a:cubicBezTo>
                  <a:cubicBezTo>
                    <a:pt x="0" y="107467"/>
                    <a:pt x="31074" y="138541"/>
                    <a:pt x="69271" y="138541"/>
                  </a:cubicBezTo>
                  <a:cubicBezTo>
                    <a:pt x="107467" y="138541"/>
                    <a:pt x="138541" y="107467"/>
                    <a:pt x="138541" y="69271"/>
                  </a:cubicBezTo>
                  <a:cubicBezTo>
                    <a:pt x="138543" y="31074"/>
                    <a:pt x="107467" y="0"/>
                    <a:pt x="69271" y="0"/>
                  </a:cubicBezTo>
                  <a:close/>
                  <a:moveTo>
                    <a:pt x="69271" y="107524"/>
                  </a:moveTo>
                  <a:cubicBezTo>
                    <a:pt x="48178" y="107524"/>
                    <a:pt x="31017" y="90363"/>
                    <a:pt x="31017" y="69271"/>
                  </a:cubicBezTo>
                  <a:cubicBezTo>
                    <a:pt x="31017" y="48178"/>
                    <a:pt x="48178" y="31017"/>
                    <a:pt x="69271" y="31017"/>
                  </a:cubicBezTo>
                  <a:cubicBezTo>
                    <a:pt x="90363" y="31017"/>
                    <a:pt x="107524" y="48178"/>
                    <a:pt x="107524" y="69271"/>
                  </a:cubicBezTo>
                  <a:cubicBezTo>
                    <a:pt x="107524" y="90363"/>
                    <a:pt x="90365" y="107524"/>
                    <a:pt x="69271" y="107524"/>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4" name="Google Shape;904;p61"/>
            <p:cNvSpPr/>
            <p:nvPr/>
          </p:nvSpPr>
          <p:spPr>
            <a:xfrm flipH="1">
              <a:off x="887444" y="6064575"/>
              <a:ext cx="434238" cy="31017"/>
            </a:xfrm>
            <a:custGeom>
              <a:rect b="b" l="l" r="r" t="t"/>
              <a:pathLst>
                <a:path extrusionOk="0" h="31017" w="434238">
                  <a:moveTo>
                    <a:pt x="418728" y="0"/>
                  </a:moveTo>
                  <a:lnTo>
                    <a:pt x="15509" y="0"/>
                  </a:lnTo>
                  <a:cubicBezTo>
                    <a:pt x="6943" y="0"/>
                    <a:pt x="0" y="6945"/>
                    <a:pt x="0" y="15509"/>
                  </a:cubicBezTo>
                  <a:cubicBezTo>
                    <a:pt x="0" y="24073"/>
                    <a:pt x="6943" y="31017"/>
                    <a:pt x="15509" y="31017"/>
                  </a:cubicBezTo>
                  <a:lnTo>
                    <a:pt x="418730" y="31017"/>
                  </a:lnTo>
                  <a:cubicBezTo>
                    <a:pt x="427296" y="31017"/>
                    <a:pt x="434238" y="24073"/>
                    <a:pt x="434238" y="15509"/>
                  </a:cubicBezTo>
                  <a:cubicBezTo>
                    <a:pt x="434238" y="6945"/>
                    <a:pt x="427296" y="0"/>
                    <a:pt x="418728"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5" name="Google Shape;905;p61"/>
            <p:cNvSpPr/>
            <p:nvPr/>
          </p:nvSpPr>
          <p:spPr>
            <a:xfrm flipH="1">
              <a:off x="897267" y="5994268"/>
              <a:ext cx="414599" cy="31017"/>
            </a:xfrm>
            <a:custGeom>
              <a:rect b="b" l="l" r="r" t="t"/>
              <a:pathLst>
                <a:path extrusionOk="0" h="31017" w="414599">
                  <a:moveTo>
                    <a:pt x="399093" y="0"/>
                  </a:moveTo>
                  <a:lnTo>
                    <a:pt x="15509" y="0"/>
                  </a:lnTo>
                  <a:cubicBezTo>
                    <a:pt x="6945" y="0"/>
                    <a:pt x="0" y="6945"/>
                    <a:pt x="0" y="15509"/>
                  </a:cubicBezTo>
                  <a:cubicBezTo>
                    <a:pt x="0" y="24073"/>
                    <a:pt x="6943" y="31017"/>
                    <a:pt x="15509" y="31017"/>
                  </a:cubicBezTo>
                  <a:lnTo>
                    <a:pt x="399091" y="31017"/>
                  </a:lnTo>
                  <a:cubicBezTo>
                    <a:pt x="407657" y="31017"/>
                    <a:pt x="414600" y="24073"/>
                    <a:pt x="414600" y="15509"/>
                  </a:cubicBezTo>
                  <a:cubicBezTo>
                    <a:pt x="414600" y="6945"/>
                    <a:pt x="407659" y="0"/>
                    <a:pt x="399093"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6" name="Google Shape;906;p61"/>
            <p:cNvSpPr/>
            <p:nvPr/>
          </p:nvSpPr>
          <p:spPr>
            <a:xfrm flipH="1">
              <a:off x="905538" y="5923963"/>
              <a:ext cx="398056" cy="31017"/>
            </a:xfrm>
            <a:custGeom>
              <a:rect b="b" l="l" r="r" t="t"/>
              <a:pathLst>
                <a:path extrusionOk="0" h="31017" w="398056">
                  <a:moveTo>
                    <a:pt x="382548" y="0"/>
                  </a:moveTo>
                  <a:lnTo>
                    <a:pt x="15509" y="0"/>
                  </a:lnTo>
                  <a:cubicBezTo>
                    <a:pt x="6943" y="0"/>
                    <a:pt x="0" y="6945"/>
                    <a:pt x="0" y="15509"/>
                  </a:cubicBezTo>
                  <a:cubicBezTo>
                    <a:pt x="0" y="24073"/>
                    <a:pt x="6943" y="31017"/>
                    <a:pt x="15509" y="31017"/>
                  </a:cubicBezTo>
                  <a:lnTo>
                    <a:pt x="382548" y="31017"/>
                  </a:lnTo>
                  <a:cubicBezTo>
                    <a:pt x="391114" y="31017"/>
                    <a:pt x="398057" y="24073"/>
                    <a:pt x="398057" y="15509"/>
                  </a:cubicBezTo>
                  <a:cubicBezTo>
                    <a:pt x="398057" y="6945"/>
                    <a:pt x="391116" y="0"/>
                    <a:pt x="382548"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907" name="Google Shape;907;p61"/>
          <p:cNvGrpSpPr/>
          <p:nvPr/>
        </p:nvGrpSpPr>
        <p:grpSpPr>
          <a:xfrm>
            <a:off x="1161473" y="2443684"/>
            <a:ext cx="260956" cy="260956"/>
            <a:chOff x="10170398" y="2275581"/>
            <a:chExt cx="1044240" cy="1044240"/>
          </a:xfrm>
        </p:grpSpPr>
        <p:sp>
          <p:nvSpPr>
            <p:cNvPr id="908" name="Google Shape;908;p61"/>
            <p:cNvSpPr/>
            <p:nvPr/>
          </p:nvSpPr>
          <p:spPr>
            <a:xfrm>
              <a:off x="10170398" y="2275581"/>
              <a:ext cx="1044240" cy="1044240"/>
            </a:xfrm>
            <a:custGeom>
              <a:rect b="b" l="l" r="r" t="t"/>
              <a:pathLst>
                <a:path extrusionOk="0" h="1044240" w="1044240">
                  <a:moveTo>
                    <a:pt x="1043243" y="1023511"/>
                  </a:moveTo>
                  <a:lnTo>
                    <a:pt x="890278" y="620562"/>
                  </a:lnTo>
                  <a:cubicBezTo>
                    <a:pt x="889008" y="617215"/>
                    <a:pt x="886603" y="614420"/>
                    <a:pt x="883487" y="612664"/>
                  </a:cubicBezTo>
                  <a:lnTo>
                    <a:pt x="720557" y="520873"/>
                  </a:lnTo>
                  <a:lnTo>
                    <a:pt x="768125" y="445452"/>
                  </a:lnTo>
                  <a:cubicBezTo>
                    <a:pt x="797319" y="399126"/>
                    <a:pt x="812752" y="345590"/>
                    <a:pt x="812752" y="290633"/>
                  </a:cubicBezTo>
                  <a:cubicBezTo>
                    <a:pt x="812752" y="130377"/>
                    <a:pt x="682375" y="0"/>
                    <a:pt x="522119" y="0"/>
                  </a:cubicBezTo>
                  <a:cubicBezTo>
                    <a:pt x="361863" y="0"/>
                    <a:pt x="231486" y="130377"/>
                    <a:pt x="231486" y="290633"/>
                  </a:cubicBezTo>
                  <a:cubicBezTo>
                    <a:pt x="231486" y="345604"/>
                    <a:pt x="246925" y="399142"/>
                    <a:pt x="276135" y="445456"/>
                  </a:cubicBezTo>
                  <a:cubicBezTo>
                    <a:pt x="276917" y="446698"/>
                    <a:pt x="323691" y="520877"/>
                    <a:pt x="323691" y="520877"/>
                  </a:cubicBezTo>
                  <a:lnTo>
                    <a:pt x="160755" y="612664"/>
                  </a:lnTo>
                  <a:cubicBezTo>
                    <a:pt x="157637" y="614420"/>
                    <a:pt x="155232" y="617215"/>
                    <a:pt x="153961" y="620562"/>
                  </a:cubicBezTo>
                  <a:lnTo>
                    <a:pt x="997" y="1023511"/>
                  </a:lnTo>
                  <a:cubicBezTo>
                    <a:pt x="-1290" y="1029532"/>
                    <a:pt x="442" y="1036340"/>
                    <a:pt x="5323" y="1040539"/>
                  </a:cubicBezTo>
                  <a:cubicBezTo>
                    <a:pt x="10209" y="1044741"/>
                    <a:pt x="17195" y="1045432"/>
                    <a:pt x="22805" y="1042269"/>
                  </a:cubicBezTo>
                  <a:lnTo>
                    <a:pt x="268707" y="903732"/>
                  </a:lnTo>
                  <a:lnTo>
                    <a:pt x="514609" y="1042269"/>
                  </a:lnTo>
                  <a:cubicBezTo>
                    <a:pt x="519270" y="1044894"/>
                    <a:pt x="524966" y="1044894"/>
                    <a:pt x="529626" y="1042269"/>
                  </a:cubicBezTo>
                  <a:lnTo>
                    <a:pt x="775528" y="903732"/>
                  </a:lnTo>
                  <a:lnTo>
                    <a:pt x="1021430" y="1042269"/>
                  </a:lnTo>
                  <a:cubicBezTo>
                    <a:pt x="1023776" y="1043590"/>
                    <a:pt x="1026364" y="1044239"/>
                    <a:pt x="1028938" y="1044239"/>
                  </a:cubicBezTo>
                  <a:cubicBezTo>
                    <a:pt x="1032519" y="1044239"/>
                    <a:pt x="1036072" y="1042985"/>
                    <a:pt x="1038915" y="1040541"/>
                  </a:cubicBezTo>
                  <a:cubicBezTo>
                    <a:pt x="1043800" y="1036340"/>
                    <a:pt x="1045529" y="1029532"/>
                    <a:pt x="1043243" y="1023511"/>
                  </a:cubicBezTo>
                  <a:close/>
                  <a:moveTo>
                    <a:pt x="537417" y="792788"/>
                  </a:moveTo>
                  <a:cubicBezTo>
                    <a:pt x="546987" y="789410"/>
                    <a:pt x="555284" y="782904"/>
                    <a:pt x="560915" y="773989"/>
                  </a:cubicBezTo>
                  <a:cubicBezTo>
                    <a:pt x="561692" y="772765"/>
                    <a:pt x="691912" y="566296"/>
                    <a:pt x="691912" y="566296"/>
                  </a:cubicBezTo>
                  <a:lnTo>
                    <a:pt x="758235" y="878360"/>
                  </a:lnTo>
                  <a:lnTo>
                    <a:pt x="537417" y="1002763"/>
                  </a:lnTo>
                  <a:close/>
                  <a:moveTo>
                    <a:pt x="302013" y="429133"/>
                  </a:moveTo>
                  <a:cubicBezTo>
                    <a:pt x="275889" y="387710"/>
                    <a:pt x="262081" y="339818"/>
                    <a:pt x="262081" y="290631"/>
                  </a:cubicBezTo>
                  <a:cubicBezTo>
                    <a:pt x="262081" y="147244"/>
                    <a:pt x="378734" y="30591"/>
                    <a:pt x="522121" y="30591"/>
                  </a:cubicBezTo>
                  <a:cubicBezTo>
                    <a:pt x="665508" y="30591"/>
                    <a:pt x="782161" y="147244"/>
                    <a:pt x="782161" y="290631"/>
                  </a:cubicBezTo>
                  <a:cubicBezTo>
                    <a:pt x="782161" y="339808"/>
                    <a:pt x="768357" y="387704"/>
                    <a:pt x="742249" y="429133"/>
                  </a:cubicBezTo>
                  <a:cubicBezTo>
                    <a:pt x="740208" y="432370"/>
                    <a:pt x="538658" y="751989"/>
                    <a:pt x="535141" y="757510"/>
                  </a:cubicBezTo>
                  <a:cubicBezTo>
                    <a:pt x="535109" y="757557"/>
                    <a:pt x="535080" y="757606"/>
                    <a:pt x="535050" y="757653"/>
                  </a:cubicBezTo>
                  <a:cubicBezTo>
                    <a:pt x="532213" y="762139"/>
                    <a:pt x="527381" y="764821"/>
                    <a:pt x="522121" y="764821"/>
                  </a:cubicBezTo>
                  <a:cubicBezTo>
                    <a:pt x="516857" y="764821"/>
                    <a:pt x="512003" y="762127"/>
                    <a:pt x="509162" y="757661"/>
                  </a:cubicBezTo>
                  <a:cubicBezTo>
                    <a:pt x="507118" y="754420"/>
                    <a:pt x="305166" y="434169"/>
                    <a:pt x="302082" y="429245"/>
                  </a:cubicBezTo>
                  <a:cubicBezTo>
                    <a:pt x="302060" y="429209"/>
                    <a:pt x="302035" y="429172"/>
                    <a:pt x="302013" y="429133"/>
                  </a:cubicBezTo>
                  <a:close/>
                  <a:moveTo>
                    <a:pt x="180596" y="636598"/>
                  </a:moveTo>
                  <a:lnTo>
                    <a:pt x="323191" y="556267"/>
                  </a:lnTo>
                  <a:lnTo>
                    <a:pt x="298350" y="673141"/>
                  </a:lnTo>
                  <a:cubicBezTo>
                    <a:pt x="296594" y="681405"/>
                    <a:pt x="301868" y="689526"/>
                    <a:pt x="310130" y="691284"/>
                  </a:cubicBezTo>
                  <a:cubicBezTo>
                    <a:pt x="311203" y="691513"/>
                    <a:pt x="312274" y="691623"/>
                    <a:pt x="313326" y="691623"/>
                  </a:cubicBezTo>
                  <a:cubicBezTo>
                    <a:pt x="320393" y="691623"/>
                    <a:pt x="326744" y="686693"/>
                    <a:pt x="328272" y="679504"/>
                  </a:cubicBezTo>
                  <a:lnTo>
                    <a:pt x="352332" y="566306"/>
                  </a:lnTo>
                  <a:lnTo>
                    <a:pt x="483313" y="774030"/>
                  </a:lnTo>
                  <a:cubicBezTo>
                    <a:pt x="488964" y="782920"/>
                    <a:pt x="497267" y="789412"/>
                    <a:pt x="506820" y="792785"/>
                  </a:cubicBezTo>
                  <a:lnTo>
                    <a:pt x="506820" y="1002767"/>
                  </a:lnTo>
                  <a:lnTo>
                    <a:pt x="286007" y="878362"/>
                  </a:lnTo>
                  <a:lnTo>
                    <a:pt x="315553" y="739350"/>
                  </a:lnTo>
                  <a:cubicBezTo>
                    <a:pt x="317309" y="731086"/>
                    <a:pt x="312035" y="722964"/>
                    <a:pt x="303773" y="721206"/>
                  </a:cubicBezTo>
                  <a:cubicBezTo>
                    <a:pt x="295501" y="719440"/>
                    <a:pt x="287385" y="724726"/>
                    <a:pt x="285629" y="732986"/>
                  </a:cubicBezTo>
                  <a:lnTo>
                    <a:pt x="255181" y="876235"/>
                  </a:lnTo>
                  <a:lnTo>
                    <a:pt x="44588" y="994882"/>
                  </a:lnTo>
                  <a:close/>
                  <a:moveTo>
                    <a:pt x="789059" y="876237"/>
                  </a:moveTo>
                  <a:lnTo>
                    <a:pt x="721055" y="556265"/>
                  </a:lnTo>
                  <a:lnTo>
                    <a:pt x="863644" y="636598"/>
                  </a:lnTo>
                  <a:lnTo>
                    <a:pt x="999654" y="994882"/>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9" name="Google Shape;909;p61"/>
            <p:cNvSpPr/>
            <p:nvPr/>
          </p:nvSpPr>
          <p:spPr>
            <a:xfrm>
              <a:off x="10524258" y="2397950"/>
              <a:ext cx="336522" cy="336522"/>
            </a:xfrm>
            <a:custGeom>
              <a:rect b="b" l="l" r="r" t="t"/>
              <a:pathLst>
                <a:path extrusionOk="0" h="336522" w="336522">
                  <a:moveTo>
                    <a:pt x="336522" y="168261"/>
                  </a:moveTo>
                  <a:cubicBezTo>
                    <a:pt x="336522" y="75483"/>
                    <a:pt x="261039" y="0"/>
                    <a:pt x="168261" y="0"/>
                  </a:cubicBezTo>
                  <a:cubicBezTo>
                    <a:pt x="75483" y="0"/>
                    <a:pt x="0" y="75483"/>
                    <a:pt x="0" y="168261"/>
                  </a:cubicBezTo>
                  <a:cubicBezTo>
                    <a:pt x="0" y="261039"/>
                    <a:pt x="75483" y="336522"/>
                    <a:pt x="168261" y="336522"/>
                  </a:cubicBezTo>
                  <a:cubicBezTo>
                    <a:pt x="261039" y="336522"/>
                    <a:pt x="336522" y="261039"/>
                    <a:pt x="336522" y="168261"/>
                  </a:cubicBezTo>
                  <a:close/>
                  <a:moveTo>
                    <a:pt x="30593" y="168261"/>
                  </a:moveTo>
                  <a:cubicBezTo>
                    <a:pt x="30593" y="92350"/>
                    <a:pt x="92350" y="30593"/>
                    <a:pt x="168261" y="30593"/>
                  </a:cubicBezTo>
                  <a:cubicBezTo>
                    <a:pt x="244172" y="30593"/>
                    <a:pt x="305929" y="92350"/>
                    <a:pt x="305929" y="168261"/>
                  </a:cubicBezTo>
                  <a:cubicBezTo>
                    <a:pt x="305929" y="244172"/>
                    <a:pt x="244172" y="305929"/>
                    <a:pt x="168261" y="305929"/>
                  </a:cubicBezTo>
                  <a:cubicBezTo>
                    <a:pt x="92350" y="305929"/>
                    <a:pt x="30593" y="244172"/>
                    <a:pt x="30593" y="168261"/>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0" name="Google Shape;910;p61"/>
            <p:cNvSpPr/>
            <p:nvPr/>
          </p:nvSpPr>
          <p:spPr>
            <a:xfrm>
              <a:off x="10585444" y="2459136"/>
              <a:ext cx="214150" cy="214150"/>
            </a:xfrm>
            <a:custGeom>
              <a:rect b="b" l="l" r="r" t="t"/>
              <a:pathLst>
                <a:path extrusionOk="0" h="214150" w="214150">
                  <a:moveTo>
                    <a:pt x="214151" y="107075"/>
                  </a:moveTo>
                  <a:cubicBezTo>
                    <a:pt x="214151" y="48035"/>
                    <a:pt x="166116" y="0"/>
                    <a:pt x="107075" y="0"/>
                  </a:cubicBezTo>
                  <a:cubicBezTo>
                    <a:pt x="48035" y="0"/>
                    <a:pt x="0" y="48035"/>
                    <a:pt x="0" y="107075"/>
                  </a:cubicBezTo>
                  <a:cubicBezTo>
                    <a:pt x="0" y="166116"/>
                    <a:pt x="48035" y="214151"/>
                    <a:pt x="107075" y="214151"/>
                  </a:cubicBezTo>
                  <a:cubicBezTo>
                    <a:pt x="166116" y="214151"/>
                    <a:pt x="214151" y="166116"/>
                    <a:pt x="214151" y="107075"/>
                  </a:cubicBezTo>
                  <a:close/>
                  <a:moveTo>
                    <a:pt x="30593" y="107075"/>
                  </a:moveTo>
                  <a:cubicBezTo>
                    <a:pt x="30593" y="64902"/>
                    <a:pt x="64902" y="30593"/>
                    <a:pt x="107075" y="30593"/>
                  </a:cubicBezTo>
                  <a:cubicBezTo>
                    <a:pt x="149249" y="30593"/>
                    <a:pt x="183558" y="64902"/>
                    <a:pt x="183558" y="107075"/>
                  </a:cubicBezTo>
                  <a:cubicBezTo>
                    <a:pt x="183558" y="149249"/>
                    <a:pt x="149249" y="183558"/>
                    <a:pt x="107075" y="183558"/>
                  </a:cubicBezTo>
                  <a:cubicBezTo>
                    <a:pt x="64902" y="183558"/>
                    <a:pt x="30593" y="149249"/>
                    <a:pt x="30593" y="10707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911" name="Google Shape;911;p61"/>
          <p:cNvGrpSpPr/>
          <p:nvPr/>
        </p:nvGrpSpPr>
        <p:grpSpPr>
          <a:xfrm>
            <a:off x="4646594" y="2458529"/>
            <a:ext cx="293124" cy="231264"/>
            <a:chOff x="10268465" y="516241"/>
            <a:chExt cx="946173" cy="746496"/>
          </a:xfrm>
        </p:grpSpPr>
        <p:sp>
          <p:nvSpPr>
            <p:cNvPr id="912" name="Google Shape;912;p61"/>
            <p:cNvSpPr/>
            <p:nvPr/>
          </p:nvSpPr>
          <p:spPr>
            <a:xfrm flipH="1">
              <a:off x="10384355" y="632130"/>
              <a:ext cx="714394" cy="514717"/>
            </a:xfrm>
            <a:custGeom>
              <a:rect b="b" l="l" r="r" t="t"/>
              <a:pathLst>
                <a:path extrusionOk="0" h="514717" w="714394">
                  <a:moveTo>
                    <a:pt x="700347" y="514717"/>
                  </a:moveTo>
                  <a:lnTo>
                    <a:pt x="14055" y="514717"/>
                  </a:lnTo>
                  <a:cubicBezTo>
                    <a:pt x="6295" y="514717"/>
                    <a:pt x="0" y="508423"/>
                    <a:pt x="0" y="500663"/>
                  </a:cubicBezTo>
                  <a:lnTo>
                    <a:pt x="0" y="14048"/>
                  </a:lnTo>
                  <a:cubicBezTo>
                    <a:pt x="0" y="6288"/>
                    <a:pt x="6295" y="0"/>
                    <a:pt x="14055" y="0"/>
                  </a:cubicBezTo>
                  <a:lnTo>
                    <a:pt x="700347" y="0"/>
                  </a:lnTo>
                  <a:cubicBezTo>
                    <a:pt x="708107" y="0"/>
                    <a:pt x="714395" y="6288"/>
                    <a:pt x="714395" y="14048"/>
                  </a:cubicBezTo>
                  <a:lnTo>
                    <a:pt x="714395" y="390433"/>
                  </a:lnTo>
                  <a:cubicBezTo>
                    <a:pt x="714395" y="398193"/>
                    <a:pt x="708107" y="404487"/>
                    <a:pt x="700347" y="404487"/>
                  </a:cubicBezTo>
                  <a:cubicBezTo>
                    <a:pt x="692580" y="404487"/>
                    <a:pt x="686292" y="398193"/>
                    <a:pt x="686292" y="390433"/>
                  </a:cubicBezTo>
                  <a:lnTo>
                    <a:pt x="686292" y="28103"/>
                  </a:lnTo>
                  <a:lnTo>
                    <a:pt x="28103" y="28103"/>
                  </a:lnTo>
                  <a:lnTo>
                    <a:pt x="28103" y="486615"/>
                  </a:lnTo>
                  <a:lnTo>
                    <a:pt x="686292" y="486615"/>
                  </a:lnTo>
                  <a:lnTo>
                    <a:pt x="686292" y="446645"/>
                  </a:lnTo>
                  <a:cubicBezTo>
                    <a:pt x="686292" y="438885"/>
                    <a:pt x="692580" y="432590"/>
                    <a:pt x="700347" y="432590"/>
                  </a:cubicBezTo>
                  <a:cubicBezTo>
                    <a:pt x="708107" y="432590"/>
                    <a:pt x="714395" y="438885"/>
                    <a:pt x="714395" y="446645"/>
                  </a:cubicBezTo>
                  <a:lnTo>
                    <a:pt x="714395" y="500663"/>
                  </a:lnTo>
                  <a:cubicBezTo>
                    <a:pt x="714395" y="508423"/>
                    <a:pt x="708107" y="514717"/>
                    <a:pt x="700347" y="514717"/>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3" name="Google Shape;913;p61"/>
            <p:cNvSpPr/>
            <p:nvPr/>
          </p:nvSpPr>
          <p:spPr>
            <a:xfrm flipH="1">
              <a:off x="10268465" y="516241"/>
              <a:ext cx="946173" cy="746496"/>
            </a:xfrm>
            <a:custGeom>
              <a:rect b="b" l="l" r="r" t="t"/>
              <a:pathLst>
                <a:path extrusionOk="0" h="746496" w="946173">
                  <a:moveTo>
                    <a:pt x="872442" y="746497"/>
                  </a:moveTo>
                  <a:cubicBezTo>
                    <a:pt x="853680" y="746497"/>
                    <a:pt x="835973" y="739429"/>
                    <a:pt x="822524" y="727028"/>
                  </a:cubicBezTo>
                  <a:cubicBezTo>
                    <a:pt x="809076" y="739429"/>
                    <a:pt x="791368" y="746497"/>
                    <a:pt x="772600" y="746497"/>
                  </a:cubicBezTo>
                  <a:cubicBezTo>
                    <a:pt x="753838" y="746497"/>
                    <a:pt x="736131" y="739429"/>
                    <a:pt x="722682" y="727028"/>
                  </a:cubicBezTo>
                  <a:cubicBezTo>
                    <a:pt x="709234" y="739429"/>
                    <a:pt x="691526" y="746497"/>
                    <a:pt x="672764" y="746497"/>
                  </a:cubicBezTo>
                  <a:cubicBezTo>
                    <a:pt x="653996" y="746497"/>
                    <a:pt x="636295" y="739429"/>
                    <a:pt x="622840" y="727028"/>
                  </a:cubicBezTo>
                  <a:cubicBezTo>
                    <a:pt x="609391" y="739429"/>
                    <a:pt x="591684" y="746497"/>
                    <a:pt x="572922" y="746497"/>
                  </a:cubicBezTo>
                  <a:cubicBezTo>
                    <a:pt x="554161" y="746497"/>
                    <a:pt x="536453" y="739429"/>
                    <a:pt x="523005" y="727028"/>
                  </a:cubicBezTo>
                  <a:cubicBezTo>
                    <a:pt x="509556" y="739429"/>
                    <a:pt x="491849" y="746497"/>
                    <a:pt x="473080" y="746497"/>
                  </a:cubicBezTo>
                  <a:cubicBezTo>
                    <a:pt x="454318" y="746497"/>
                    <a:pt x="436611" y="739429"/>
                    <a:pt x="423162" y="727028"/>
                  </a:cubicBezTo>
                  <a:cubicBezTo>
                    <a:pt x="409714" y="739429"/>
                    <a:pt x="392006" y="746497"/>
                    <a:pt x="373245" y="746497"/>
                  </a:cubicBezTo>
                  <a:cubicBezTo>
                    <a:pt x="354483" y="746497"/>
                    <a:pt x="336776" y="739429"/>
                    <a:pt x="323327" y="727028"/>
                  </a:cubicBezTo>
                  <a:cubicBezTo>
                    <a:pt x="309871" y="739429"/>
                    <a:pt x="292171" y="746497"/>
                    <a:pt x="273402" y="746497"/>
                  </a:cubicBezTo>
                  <a:cubicBezTo>
                    <a:pt x="254641" y="746497"/>
                    <a:pt x="236933" y="739429"/>
                    <a:pt x="223485" y="727028"/>
                  </a:cubicBezTo>
                  <a:cubicBezTo>
                    <a:pt x="210036" y="739429"/>
                    <a:pt x="192329" y="746497"/>
                    <a:pt x="173567" y="746497"/>
                  </a:cubicBezTo>
                  <a:cubicBezTo>
                    <a:pt x="154806" y="746497"/>
                    <a:pt x="137098" y="739429"/>
                    <a:pt x="123650" y="727028"/>
                  </a:cubicBezTo>
                  <a:cubicBezTo>
                    <a:pt x="110194" y="739429"/>
                    <a:pt x="92494" y="746497"/>
                    <a:pt x="73725" y="746497"/>
                  </a:cubicBezTo>
                  <a:cubicBezTo>
                    <a:pt x="33076" y="746497"/>
                    <a:pt x="0" y="713420"/>
                    <a:pt x="0" y="672764"/>
                  </a:cubicBezTo>
                  <a:cubicBezTo>
                    <a:pt x="0" y="654003"/>
                    <a:pt x="7067" y="636295"/>
                    <a:pt x="19462" y="622847"/>
                  </a:cubicBezTo>
                  <a:cubicBezTo>
                    <a:pt x="7067" y="609391"/>
                    <a:pt x="0" y="591691"/>
                    <a:pt x="0" y="572922"/>
                  </a:cubicBezTo>
                  <a:cubicBezTo>
                    <a:pt x="0" y="554161"/>
                    <a:pt x="7067" y="536453"/>
                    <a:pt x="19462" y="523005"/>
                  </a:cubicBezTo>
                  <a:cubicBezTo>
                    <a:pt x="7067" y="509556"/>
                    <a:pt x="0" y="491849"/>
                    <a:pt x="0" y="473087"/>
                  </a:cubicBezTo>
                  <a:cubicBezTo>
                    <a:pt x="0" y="454326"/>
                    <a:pt x="7067" y="436618"/>
                    <a:pt x="19462" y="423169"/>
                  </a:cubicBezTo>
                  <a:cubicBezTo>
                    <a:pt x="7067" y="409721"/>
                    <a:pt x="0" y="392013"/>
                    <a:pt x="0" y="373245"/>
                  </a:cubicBezTo>
                  <a:cubicBezTo>
                    <a:pt x="0" y="354483"/>
                    <a:pt x="7067" y="336776"/>
                    <a:pt x="19462" y="323327"/>
                  </a:cubicBezTo>
                  <a:cubicBezTo>
                    <a:pt x="7067" y="309879"/>
                    <a:pt x="0" y="292171"/>
                    <a:pt x="0" y="273410"/>
                  </a:cubicBezTo>
                  <a:cubicBezTo>
                    <a:pt x="0" y="254648"/>
                    <a:pt x="7067" y="236941"/>
                    <a:pt x="19462" y="223492"/>
                  </a:cubicBezTo>
                  <a:cubicBezTo>
                    <a:pt x="7067" y="210044"/>
                    <a:pt x="0" y="192336"/>
                    <a:pt x="0" y="173574"/>
                  </a:cubicBezTo>
                  <a:cubicBezTo>
                    <a:pt x="0" y="154806"/>
                    <a:pt x="7067" y="137098"/>
                    <a:pt x="19462" y="123650"/>
                  </a:cubicBezTo>
                  <a:cubicBezTo>
                    <a:pt x="7067" y="110201"/>
                    <a:pt x="0" y="92494"/>
                    <a:pt x="0" y="73732"/>
                  </a:cubicBezTo>
                  <a:cubicBezTo>
                    <a:pt x="0" y="42785"/>
                    <a:pt x="19541" y="14921"/>
                    <a:pt x="48633" y="4389"/>
                  </a:cubicBezTo>
                  <a:cubicBezTo>
                    <a:pt x="55931" y="1747"/>
                    <a:pt x="63987" y="5515"/>
                    <a:pt x="66629" y="12813"/>
                  </a:cubicBezTo>
                  <a:cubicBezTo>
                    <a:pt x="69271" y="20111"/>
                    <a:pt x="65496" y="28168"/>
                    <a:pt x="58197" y="30810"/>
                  </a:cubicBezTo>
                  <a:cubicBezTo>
                    <a:pt x="40201" y="37328"/>
                    <a:pt x="28103" y="54574"/>
                    <a:pt x="28103" y="73732"/>
                  </a:cubicBezTo>
                  <a:cubicBezTo>
                    <a:pt x="28103" y="89151"/>
                    <a:pt x="35819" y="103423"/>
                    <a:pt x="48748" y="111905"/>
                  </a:cubicBezTo>
                  <a:cubicBezTo>
                    <a:pt x="52704" y="114504"/>
                    <a:pt x="55093" y="118914"/>
                    <a:pt x="55093" y="123650"/>
                  </a:cubicBezTo>
                  <a:cubicBezTo>
                    <a:pt x="55093" y="128385"/>
                    <a:pt x="52704" y="132803"/>
                    <a:pt x="48748" y="135402"/>
                  </a:cubicBezTo>
                  <a:cubicBezTo>
                    <a:pt x="35819" y="143884"/>
                    <a:pt x="28103" y="158155"/>
                    <a:pt x="28103" y="173574"/>
                  </a:cubicBezTo>
                  <a:cubicBezTo>
                    <a:pt x="28103" y="188986"/>
                    <a:pt x="35819" y="203258"/>
                    <a:pt x="48748" y="211740"/>
                  </a:cubicBezTo>
                  <a:cubicBezTo>
                    <a:pt x="52704" y="214339"/>
                    <a:pt x="55093" y="218757"/>
                    <a:pt x="55093" y="223492"/>
                  </a:cubicBezTo>
                  <a:cubicBezTo>
                    <a:pt x="55093" y="228228"/>
                    <a:pt x="52704" y="232638"/>
                    <a:pt x="48748" y="235237"/>
                  </a:cubicBezTo>
                  <a:cubicBezTo>
                    <a:pt x="35819" y="243719"/>
                    <a:pt x="28103" y="257990"/>
                    <a:pt x="28103" y="273410"/>
                  </a:cubicBezTo>
                  <a:cubicBezTo>
                    <a:pt x="28103" y="288829"/>
                    <a:pt x="35819" y="303093"/>
                    <a:pt x="48748" y="311582"/>
                  </a:cubicBezTo>
                  <a:cubicBezTo>
                    <a:pt x="52704" y="314174"/>
                    <a:pt x="55093" y="318592"/>
                    <a:pt x="55093" y="323327"/>
                  </a:cubicBezTo>
                  <a:cubicBezTo>
                    <a:pt x="55093" y="328063"/>
                    <a:pt x="52704" y="332481"/>
                    <a:pt x="48748" y="335072"/>
                  </a:cubicBezTo>
                  <a:cubicBezTo>
                    <a:pt x="35819" y="343561"/>
                    <a:pt x="28103" y="357833"/>
                    <a:pt x="28103" y="373245"/>
                  </a:cubicBezTo>
                  <a:cubicBezTo>
                    <a:pt x="28103" y="388664"/>
                    <a:pt x="35819" y="402935"/>
                    <a:pt x="48748" y="411417"/>
                  </a:cubicBezTo>
                  <a:cubicBezTo>
                    <a:pt x="52704" y="414016"/>
                    <a:pt x="55093" y="418434"/>
                    <a:pt x="55093" y="423169"/>
                  </a:cubicBezTo>
                  <a:cubicBezTo>
                    <a:pt x="55093" y="427898"/>
                    <a:pt x="52704" y="432316"/>
                    <a:pt x="48748" y="434914"/>
                  </a:cubicBezTo>
                  <a:cubicBezTo>
                    <a:pt x="35819" y="443396"/>
                    <a:pt x="28103" y="457668"/>
                    <a:pt x="28103" y="473087"/>
                  </a:cubicBezTo>
                  <a:cubicBezTo>
                    <a:pt x="28103" y="488506"/>
                    <a:pt x="35819" y="502778"/>
                    <a:pt x="48748" y="511260"/>
                  </a:cubicBezTo>
                  <a:cubicBezTo>
                    <a:pt x="52704" y="513858"/>
                    <a:pt x="55093" y="518269"/>
                    <a:pt x="55093" y="523005"/>
                  </a:cubicBezTo>
                  <a:cubicBezTo>
                    <a:pt x="55093" y="527740"/>
                    <a:pt x="52704" y="532158"/>
                    <a:pt x="48748" y="534757"/>
                  </a:cubicBezTo>
                  <a:cubicBezTo>
                    <a:pt x="35819" y="543239"/>
                    <a:pt x="28103" y="557503"/>
                    <a:pt x="28103" y="572922"/>
                  </a:cubicBezTo>
                  <a:cubicBezTo>
                    <a:pt x="28103" y="588341"/>
                    <a:pt x="35819" y="602613"/>
                    <a:pt x="48748" y="611095"/>
                  </a:cubicBezTo>
                  <a:cubicBezTo>
                    <a:pt x="52704" y="613694"/>
                    <a:pt x="55093" y="618111"/>
                    <a:pt x="55093" y="622840"/>
                  </a:cubicBezTo>
                  <a:cubicBezTo>
                    <a:pt x="55093" y="627575"/>
                    <a:pt x="52704" y="631993"/>
                    <a:pt x="48748" y="634592"/>
                  </a:cubicBezTo>
                  <a:cubicBezTo>
                    <a:pt x="35819" y="643074"/>
                    <a:pt x="28103" y="657345"/>
                    <a:pt x="28103" y="672764"/>
                  </a:cubicBezTo>
                  <a:cubicBezTo>
                    <a:pt x="28103" y="697922"/>
                    <a:pt x="48575" y="718394"/>
                    <a:pt x="73732" y="718394"/>
                  </a:cubicBezTo>
                  <a:cubicBezTo>
                    <a:pt x="89151" y="718394"/>
                    <a:pt x="103423" y="710677"/>
                    <a:pt x="111905" y="697748"/>
                  </a:cubicBezTo>
                  <a:cubicBezTo>
                    <a:pt x="114504" y="693793"/>
                    <a:pt x="118921" y="691410"/>
                    <a:pt x="123657" y="691410"/>
                  </a:cubicBezTo>
                  <a:cubicBezTo>
                    <a:pt x="128392" y="691410"/>
                    <a:pt x="132803" y="693793"/>
                    <a:pt x="135402" y="697748"/>
                  </a:cubicBezTo>
                  <a:cubicBezTo>
                    <a:pt x="143884" y="710677"/>
                    <a:pt x="158155" y="718394"/>
                    <a:pt x="173574" y="718394"/>
                  </a:cubicBezTo>
                  <a:cubicBezTo>
                    <a:pt x="188994" y="718394"/>
                    <a:pt x="203258" y="710677"/>
                    <a:pt x="211747" y="697748"/>
                  </a:cubicBezTo>
                  <a:cubicBezTo>
                    <a:pt x="214346" y="693793"/>
                    <a:pt x="218757" y="691410"/>
                    <a:pt x="223492" y="691410"/>
                  </a:cubicBezTo>
                  <a:cubicBezTo>
                    <a:pt x="228228" y="691410"/>
                    <a:pt x="232645" y="693793"/>
                    <a:pt x="235244" y="697748"/>
                  </a:cubicBezTo>
                  <a:cubicBezTo>
                    <a:pt x="243726" y="710677"/>
                    <a:pt x="257998" y="718394"/>
                    <a:pt x="273410" y="718394"/>
                  </a:cubicBezTo>
                  <a:cubicBezTo>
                    <a:pt x="288829" y="718394"/>
                    <a:pt x="303100" y="710677"/>
                    <a:pt x="311582" y="697748"/>
                  </a:cubicBezTo>
                  <a:cubicBezTo>
                    <a:pt x="314181" y="693793"/>
                    <a:pt x="318599" y="691410"/>
                    <a:pt x="323334" y="691410"/>
                  </a:cubicBezTo>
                  <a:cubicBezTo>
                    <a:pt x="328070" y="691410"/>
                    <a:pt x="332481" y="693793"/>
                    <a:pt x="335079" y="697748"/>
                  </a:cubicBezTo>
                  <a:cubicBezTo>
                    <a:pt x="343561" y="710677"/>
                    <a:pt x="357833" y="718394"/>
                    <a:pt x="373252" y="718394"/>
                  </a:cubicBezTo>
                  <a:cubicBezTo>
                    <a:pt x="388671" y="718394"/>
                    <a:pt x="402943" y="710677"/>
                    <a:pt x="411425" y="697748"/>
                  </a:cubicBezTo>
                  <a:cubicBezTo>
                    <a:pt x="414023" y="693793"/>
                    <a:pt x="418434" y="691410"/>
                    <a:pt x="423169" y="691410"/>
                  </a:cubicBezTo>
                  <a:cubicBezTo>
                    <a:pt x="427905" y="691410"/>
                    <a:pt x="432323" y="693793"/>
                    <a:pt x="434922" y="697748"/>
                  </a:cubicBezTo>
                  <a:cubicBezTo>
                    <a:pt x="443404" y="710677"/>
                    <a:pt x="457675" y="718394"/>
                    <a:pt x="473094" y="718394"/>
                  </a:cubicBezTo>
                  <a:cubicBezTo>
                    <a:pt x="488506" y="718394"/>
                    <a:pt x="502778" y="710677"/>
                    <a:pt x="511267" y="697748"/>
                  </a:cubicBezTo>
                  <a:cubicBezTo>
                    <a:pt x="513858" y="693793"/>
                    <a:pt x="518276" y="691410"/>
                    <a:pt x="523012" y="691410"/>
                  </a:cubicBezTo>
                  <a:cubicBezTo>
                    <a:pt x="527747" y="691410"/>
                    <a:pt x="532165" y="693793"/>
                    <a:pt x="534757" y="697748"/>
                  </a:cubicBezTo>
                  <a:cubicBezTo>
                    <a:pt x="543246" y="710677"/>
                    <a:pt x="557517" y="718394"/>
                    <a:pt x="572929" y="718394"/>
                  </a:cubicBezTo>
                  <a:cubicBezTo>
                    <a:pt x="588349" y="718394"/>
                    <a:pt x="602620" y="710677"/>
                    <a:pt x="611102" y="697748"/>
                  </a:cubicBezTo>
                  <a:cubicBezTo>
                    <a:pt x="613701" y="693793"/>
                    <a:pt x="618119" y="691410"/>
                    <a:pt x="622847" y="691410"/>
                  </a:cubicBezTo>
                  <a:cubicBezTo>
                    <a:pt x="627582" y="691410"/>
                    <a:pt x="632000" y="693793"/>
                    <a:pt x="634599" y="697748"/>
                  </a:cubicBezTo>
                  <a:cubicBezTo>
                    <a:pt x="643081" y="710677"/>
                    <a:pt x="657352" y="718394"/>
                    <a:pt x="672772" y="718394"/>
                  </a:cubicBezTo>
                  <a:cubicBezTo>
                    <a:pt x="688191" y="718394"/>
                    <a:pt x="702455" y="710677"/>
                    <a:pt x="710944" y="697748"/>
                  </a:cubicBezTo>
                  <a:cubicBezTo>
                    <a:pt x="713536" y="693793"/>
                    <a:pt x="717954" y="691410"/>
                    <a:pt x="722689" y="691410"/>
                  </a:cubicBezTo>
                  <a:cubicBezTo>
                    <a:pt x="727425" y="691410"/>
                    <a:pt x="731843" y="693793"/>
                    <a:pt x="734434" y="697748"/>
                  </a:cubicBezTo>
                  <a:cubicBezTo>
                    <a:pt x="742923" y="710677"/>
                    <a:pt x="757195" y="718394"/>
                    <a:pt x="772607" y="718394"/>
                  </a:cubicBezTo>
                  <a:cubicBezTo>
                    <a:pt x="788026" y="718394"/>
                    <a:pt x="802297" y="710677"/>
                    <a:pt x="810779" y="697748"/>
                  </a:cubicBezTo>
                  <a:cubicBezTo>
                    <a:pt x="813378" y="693793"/>
                    <a:pt x="817796" y="691410"/>
                    <a:pt x="822532" y="691410"/>
                  </a:cubicBezTo>
                  <a:cubicBezTo>
                    <a:pt x="827260" y="691410"/>
                    <a:pt x="831678" y="693793"/>
                    <a:pt x="834276" y="697748"/>
                  </a:cubicBezTo>
                  <a:cubicBezTo>
                    <a:pt x="842758" y="710677"/>
                    <a:pt x="857030" y="718394"/>
                    <a:pt x="872449" y="718394"/>
                  </a:cubicBezTo>
                  <a:cubicBezTo>
                    <a:pt x="897606" y="718394"/>
                    <a:pt x="918079" y="697922"/>
                    <a:pt x="918079" y="672764"/>
                  </a:cubicBezTo>
                  <a:cubicBezTo>
                    <a:pt x="918079" y="657345"/>
                    <a:pt x="910362" y="643074"/>
                    <a:pt x="897433" y="634592"/>
                  </a:cubicBezTo>
                  <a:cubicBezTo>
                    <a:pt x="893477" y="631993"/>
                    <a:pt x="891095" y="627582"/>
                    <a:pt x="891095" y="622847"/>
                  </a:cubicBezTo>
                  <a:cubicBezTo>
                    <a:pt x="891095" y="618111"/>
                    <a:pt x="893477" y="613694"/>
                    <a:pt x="897433" y="611095"/>
                  </a:cubicBezTo>
                  <a:cubicBezTo>
                    <a:pt x="910362" y="602613"/>
                    <a:pt x="918079" y="588341"/>
                    <a:pt x="918079" y="572929"/>
                  </a:cubicBezTo>
                  <a:cubicBezTo>
                    <a:pt x="918079" y="557510"/>
                    <a:pt x="910362" y="543239"/>
                    <a:pt x="897433" y="534757"/>
                  </a:cubicBezTo>
                  <a:cubicBezTo>
                    <a:pt x="893477" y="532158"/>
                    <a:pt x="891095" y="527740"/>
                    <a:pt x="891095" y="523005"/>
                  </a:cubicBezTo>
                  <a:cubicBezTo>
                    <a:pt x="891095" y="518276"/>
                    <a:pt x="893477" y="513858"/>
                    <a:pt x="897433" y="511260"/>
                  </a:cubicBezTo>
                  <a:cubicBezTo>
                    <a:pt x="910362" y="502778"/>
                    <a:pt x="918079" y="488506"/>
                    <a:pt x="918079" y="473087"/>
                  </a:cubicBezTo>
                  <a:cubicBezTo>
                    <a:pt x="918079" y="457668"/>
                    <a:pt x="910362" y="443404"/>
                    <a:pt x="897433" y="434914"/>
                  </a:cubicBezTo>
                  <a:cubicBezTo>
                    <a:pt x="893477" y="432323"/>
                    <a:pt x="891095" y="427905"/>
                    <a:pt x="891095" y="423169"/>
                  </a:cubicBezTo>
                  <a:cubicBezTo>
                    <a:pt x="891095" y="418434"/>
                    <a:pt x="893477" y="414016"/>
                    <a:pt x="897433" y="411425"/>
                  </a:cubicBezTo>
                  <a:cubicBezTo>
                    <a:pt x="910355" y="402935"/>
                    <a:pt x="918071" y="388664"/>
                    <a:pt x="918071" y="373245"/>
                  </a:cubicBezTo>
                  <a:cubicBezTo>
                    <a:pt x="918071" y="357833"/>
                    <a:pt x="910355" y="343561"/>
                    <a:pt x="897426" y="335079"/>
                  </a:cubicBezTo>
                  <a:cubicBezTo>
                    <a:pt x="893470" y="332481"/>
                    <a:pt x="891081" y="328063"/>
                    <a:pt x="891081" y="323327"/>
                  </a:cubicBezTo>
                  <a:cubicBezTo>
                    <a:pt x="891081" y="318592"/>
                    <a:pt x="893470" y="314181"/>
                    <a:pt x="897426" y="311582"/>
                  </a:cubicBezTo>
                  <a:cubicBezTo>
                    <a:pt x="910355" y="303100"/>
                    <a:pt x="918071" y="288829"/>
                    <a:pt x="918071" y="273410"/>
                  </a:cubicBezTo>
                  <a:cubicBezTo>
                    <a:pt x="918071" y="257990"/>
                    <a:pt x="910355" y="243726"/>
                    <a:pt x="897426" y="235237"/>
                  </a:cubicBezTo>
                  <a:cubicBezTo>
                    <a:pt x="893470" y="232645"/>
                    <a:pt x="891081" y="228228"/>
                    <a:pt x="891081" y="223492"/>
                  </a:cubicBezTo>
                  <a:cubicBezTo>
                    <a:pt x="891081" y="218757"/>
                    <a:pt x="893470" y="214339"/>
                    <a:pt x="897426" y="211747"/>
                  </a:cubicBezTo>
                  <a:cubicBezTo>
                    <a:pt x="910355" y="203258"/>
                    <a:pt x="918071" y="188994"/>
                    <a:pt x="918071" y="173574"/>
                  </a:cubicBezTo>
                  <a:cubicBezTo>
                    <a:pt x="918071" y="158155"/>
                    <a:pt x="910355" y="143884"/>
                    <a:pt x="897426" y="135402"/>
                  </a:cubicBezTo>
                  <a:cubicBezTo>
                    <a:pt x="893470" y="132803"/>
                    <a:pt x="891081" y="128385"/>
                    <a:pt x="891081" y="123650"/>
                  </a:cubicBezTo>
                  <a:cubicBezTo>
                    <a:pt x="891081" y="118921"/>
                    <a:pt x="893470" y="114504"/>
                    <a:pt x="897426" y="111905"/>
                  </a:cubicBezTo>
                  <a:cubicBezTo>
                    <a:pt x="910355" y="103423"/>
                    <a:pt x="918071" y="89151"/>
                    <a:pt x="918071" y="73732"/>
                  </a:cubicBezTo>
                  <a:cubicBezTo>
                    <a:pt x="918071" y="48575"/>
                    <a:pt x="897599" y="28103"/>
                    <a:pt x="872442" y="28103"/>
                  </a:cubicBezTo>
                  <a:cubicBezTo>
                    <a:pt x="857023" y="28103"/>
                    <a:pt x="842751" y="35819"/>
                    <a:pt x="834269" y="48748"/>
                  </a:cubicBezTo>
                  <a:cubicBezTo>
                    <a:pt x="831670" y="52704"/>
                    <a:pt x="827253" y="55093"/>
                    <a:pt x="822524" y="55093"/>
                  </a:cubicBezTo>
                  <a:cubicBezTo>
                    <a:pt x="817789" y="55093"/>
                    <a:pt x="813371" y="52704"/>
                    <a:pt x="810772" y="48748"/>
                  </a:cubicBezTo>
                  <a:cubicBezTo>
                    <a:pt x="802290" y="35819"/>
                    <a:pt x="788019" y="28103"/>
                    <a:pt x="772600" y="28103"/>
                  </a:cubicBezTo>
                  <a:cubicBezTo>
                    <a:pt x="757188" y="28103"/>
                    <a:pt x="742916" y="35819"/>
                    <a:pt x="734427" y="48748"/>
                  </a:cubicBezTo>
                  <a:cubicBezTo>
                    <a:pt x="731835" y="52704"/>
                    <a:pt x="727417" y="55093"/>
                    <a:pt x="722682" y="55093"/>
                  </a:cubicBezTo>
                  <a:cubicBezTo>
                    <a:pt x="717947" y="55093"/>
                    <a:pt x="713529" y="52704"/>
                    <a:pt x="710937" y="48748"/>
                  </a:cubicBezTo>
                  <a:cubicBezTo>
                    <a:pt x="702448" y="35819"/>
                    <a:pt x="688184" y="28103"/>
                    <a:pt x="672764" y="28103"/>
                  </a:cubicBezTo>
                  <a:cubicBezTo>
                    <a:pt x="657345" y="28103"/>
                    <a:pt x="643074" y="35819"/>
                    <a:pt x="634592" y="48748"/>
                  </a:cubicBezTo>
                  <a:cubicBezTo>
                    <a:pt x="631993" y="52704"/>
                    <a:pt x="627575" y="55093"/>
                    <a:pt x="622840" y="55093"/>
                  </a:cubicBezTo>
                  <a:cubicBezTo>
                    <a:pt x="618111" y="55093"/>
                    <a:pt x="613694" y="52704"/>
                    <a:pt x="611095" y="48748"/>
                  </a:cubicBezTo>
                  <a:cubicBezTo>
                    <a:pt x="602613" y="35819"/>
                    <a:pt x="588341" y="28103"/>
                    <a:pt x="572922" y="28103"/>
                  </a:cubicBezTo>
                  <a:cubicBezTo>
                    <a:pt x="557503" y="28103"/>
                    <a:pt x="543231" y="35819"/>
                    <a:pt x="534749" y="48748"/>
                  </a:cubicBezTo>
                  <a:cubicBezTo>
                    <a:pt x="532158" y="52704"/>
                    <a:pt x="527740" y="55093"/>
                    <a:pt x="523005" y="55093"/>
                  </a:cubicBezTo>
                  <a:cubicBezTo>
                    <a:pt x="518269" y="55093"/>
                    <a:pt x="513851" y="52704"/>
                    <a:pt x="511260" y="48748"/>
                  </a:cubicBezTo>
                  <a:cubicBezTo>
                    <a:pt x="502770" y="35819"/>
                    <a:pt x="488506" y="28103"/>
                    <a:pt x="473080" y="28103"/>
                  </a:cubicBezTo>
                  <a:cubicBezTo>
                    <a:pt x="457668" y="28103"/>
                    <a:pt x="443396" y="35819"/>
                    <a:pt x="434914" y="48748"/>
                  </a:cubicBezTo>
                  <a:cubicBezTo>
                    <a:pt x="432316" y="52704"/>
                    <a:pt x="427898" y="55093"/>
                    <a:pt x="423162" y="55093"/>
                  </a:cubicBezTo>
                  <a:cubicBezTo>
                    <a:pt x="418427" y="55093"/>
                    <a:pt x="414016" y="52704"/>
                    <a:pt x="411417" y="48748"/>
                  </a:cubicBezTo>
                  <a:cubicBezTo>
                    <a:pt x="402935" y="35819"/>
                    <a:pt x="388664" y="28103"/>
                    <a:pt x="373245" y="28103"/>
                  </a:cubicBezTo>
                  <a:cubicBezTo>
                    <a:pt x="357825" y="28103"/>
                    <a:pt x="343554" y="35819"/>
                    <a:pt x="335072" y="48748"/>
                  </a:cubicBezTo>
                  <a:cubicBezTo>
                    <a:pt x="332473" y="52704"/>
                    <a:pt x="328063" y="55093"/>
                    <a:pt x="323327" y="55093"/>
                  </a:cubicBezTo>
                  <a:cubicBezTo>
                    <a:pt x="318592" y="55093"/>
                    <a:pt x="314174" y="52704"/>
                    <a:pt x="311575" y="48748"/>
                  </a:cubicBezTo>
                  <a:cubicBezTo>
                    <a:pt x="303093" y="35819"/>
                    <a:pt x="288822" y="28103"/>
                    <a:pt x="273402" y="28103"/>
                  </a:cubicBezTo>
                  <a:cubicBezTo>
                    <a:pt x="257990" y="28103"/>
                    <a:pt x="243719" y="35819"/>
                    <a:pt x="235237" y="48748"/>
                  </a:cubicBezTo>
                  <a:cubicBezTo>
                    <a:pt x="232638" y="52704"/>
                    <a:pt x="228220" y="55093"/>
                    <a:pt x="223485" y="55093"/>
                  </a:cubicBezTo>
                  <a:cubicBezTo>
                    <a:pt x="218749" y="55093"/>
                    <a:pt x="214339" y="52704"/>
                    <a:pt x="211740" y="48748"/>
                  </a:cubicBezTo>
                  <a:cubicBezTo>
                    <a:pt x="203258" y="35819"/>
                    <a:pt x="188986" y="28103"/>
                    <a:pt x="173567" y="28103"/>
                  </a:cubicBezTo>
                  <a:cubicBezTo>
                    <a:pt x="158148" y="28103"/>
                    <a:pt x="143877" y="35819"/>
                    <a:pt x="135395" y="48748"/>
                  </a:cubicBezTo>
                  <a:cubicBezTo>
                    <a:pt x="132796" y="52704"/>
                    <a:pt x="128385" y="55093"/>
                    <a:pt x="123650" y="55093"/>
                  </a:cubicBezTo>
                  <a:cubicBezTo>
                    <a:pt x="118914" y="55093"/>
                    <a:pt x="114496" y="52704"/>
                    <a:pt x="111898" y="48748"/>
                  </a:cubicBezTo>
                  <a:cubicBezTo>
                    <a:pt x="108454" y="43500"/>
                    <a:pt x="103863" y="38916"/>
                    <a:pt x="98608" y="35487"/>
                  </a:cubicBezTo>
                  <a:cubicBezTo>
                    <a:pt x="92111" y="31243"/>
                    <a:pt x="90285" y="22537"/>
                    <a:pt x="94529" y="16040"/>
                  </a:cubicBezTo>
                  <a:cubicBezTo>
                    <a:pt x="98774" y="9543"/>
                    <a:pt x="107480" y="7717"/>
                    <a:pt x="113977" y="11961"/>
                  </a:cubicBezTo>
                  <a:cubicBezTo>
                    <a:pt x="117427" y="14214"/>
                    <a:pt x="120654" y="16719"/>
                    <a:pt x="123642" y="19469"/>
                  </a:cubicBezTo>
                  <a:cubicBezTo>
                    <a:pt x="137091" y="7067"/>
                    <a:pt x="154799" y="0"/>
                    <a:pt x="173567" y="0"/>
                  </a:cubicBezTo>
                  <a:cubicBezTo>
                    <a:pt x="192329" y="0"/>
                    <a:pt x="210036" y="7067"/>
                    <a:pt x="223485" y="19462"/>
                  </a:cubicBezTo>
                  <a:cubicBezTo>
                    <a:pt x="236933" y="7060"/>
                    <a:pt x="254641" y="0"/>
                    <a:pt x="273402" y="0"/>
                  </a:cubicBezTo>
                  <a:cubicBezTo>
                    <a:pt x="292164" y="0"/>
                    <a:pt x="309871" y="7067"/>
                    <a:pt x="323327" y="19462"/>
                  </a:cubicBezTo>
                  <a:cubicBezTo>
                    <a:pt x="336776" y="7060"/>
                    <a:pt x="354483" y="0"/>
                    <a:pt x="373245" y="0"/>
                  </a:cubicBezTo>
                  <a:cubicBezTo>
                    <a:pt x="392006" y="0"/>
                    <a:pt x="409714" y="7067"/>
                    <a:pt x="423162" y="19462"/>
                  </a:cubicBezTo>
                  <a:cubicBezTo>
                    <a:pt x="436611" y="7067"/>
                    <a:pt x="454318" y="0"/>
                    <a:pt x="473080" y="0"/>
                  </a:cubicBezTo>
                  <a:cubicBezTo>
                    <a:pt x="491849" y="0"/>
                    <a:pt x="509549" y="7067"/>
                    <a:pt x="523005" y="19462"/>
                  </a:cubicBezTo>
                  <a:cubicBezTo>
                    <a:pt x="536453" y="7060"/>
                    <a:pt x="554161" y="0"/>
                    <a:pt x="572922" y="0"/>
                  </a:cubicBezTo>
                  <a:cubicBezTo>
                    <a:pt x="591684" y="0"/>
                    <a:pt x="609391" y="7067"/>
                    <a:pt x="622840" y="19462"/>
                  </a:cubicBezTo>
                  <a:cubicBezTo>
                    <a:pt x="636288" y="7060"/>
                    <a:pt x="653996" y="0"/>
                    <a:pt x="672764" y="0"/>
                  </a:cubicBezTo>
                  <a:cubicBezTo>
                    <a:pt x="691526" y="0"/>
                    <a:pt x="709234" y="7067"/>
                    <a:pt x="722682" y="19462"/>
                  </a:cubicBezTo>
                  <a:cubicBezTo>
                    <a:pt x="736131" y="7067"/>
                    <a:pt x="753838" y="0"/>
                    <a:pt x="772600" y="0"/>
                  </a:cubicBezTo>
                  <a:cubicBezTo>
                    <a:pt x="791361" y="0"/>
                    <a:pt x="809069" y="7067"/>
                    <a:pt x="822517" y="19462"/>
                  </a:cubicBezTo>
                  <a:cubicBezTo>
                    <a:pt x="835966" y="7067"/>
                    <a:pt x="853673" y="0"/>
                    <a:pt x="872442" y="0"/>
                  </a:cubicBezTo>
                  <a:cubicBezTo>
                    <a:pt x="913098" y="0"/>
                    <a:pt x="946174" y="33076"/>
                    <a:pt x="946174" y="73732"/>
                  </a:cubicBezTo>
                  <a:cubicBezTo>
                    <a:pt x="946174" y="92494"/>
                    <a:pt x="939107" y="110201"/>
                    <a:pt x="926712" y="123650"/>
                  </a:cubicBezTo>
                  <a:cubicBezTo>
                    <a:pt x="939114" y="137098"/>
                    <a:pt x="946174" y="154806"/>
                    <a:pt x="946174" y="173574"/>
                  </a:cubicBezTo>
                  <a:cubicBezTo>
                    <a:pt x="946174" y="192336"/>
                    <a:pt x="939107" y="210044"/>
                    <a:pt x="926712" y="223492"/>
                  </a:cubicBezTo>
                  <a:cubicBezTo>
                    <a:pt x="939114" y="236941"/>
                    <a:pt x="946174" y="254648"/>
                    <a:pt x="946174" y="273410"/>
                  </a:cubicBezTo>
                  <a:cubicBezTo>
                    <a:pt x="946174" y="292171"/>
                    <a:pt x="939107" y="309879"/>
                    <a:pt x="926712" y="323327"/>
                  </a:cubicBezTo>
                  <a:cubicBezTo>
                    <a:pt x="939107" y="336776"/>
                    <a:pt x="946174" y="354483"/>
                    <a:pt x="946174" y="373245"/>
                  </a:cubicBezTo>
                  <a:cubicBezTo>
                    <a:pt x="946174" y="392013"/>
                    <a:pt x="939107" y="409721"/>
                    <a:pt x="926712" y="423169"/>
                  </a:cubicBezTo>
                  <a:cubicBezTo>
                    <a:pt x="939114" y="436618"/>
                    <a:pt x="946174" y="454326"/>
                    <a:pt x="946174" y="473087"/>
                  </a:cubicBezTo>
                  <a:cubicBezTo>
                    <a:pt x="946174" y="491849"/>
                    <a:pt x="939107" y="509556"/>
                    <a:pt x="926712" y="523005"/>
                  </a:cubicBezTo>
                  <a:cubicBezTo>
                    <a:pt x="939114" y="536453"/>
                    <a:pt x="946174" y="554161"/>
                    <a:pt x="946174" y="572922"/>
                  </a:cubicBezTo>
                  <a:cubicBezTo>
                    <a:pt x="946174" y="591684"/>
                    <a:pt x="939107" y="609391"/>
                    <a:pt x="926712" y="622840"/>
                  </a:cubicBezTo>
                  <a:cubicBezTo>
                    <a:pt x="939107" y="636295"/>
                    <a:pt x="946174" y="653996"/>
                    <a:pt x="946174" y="672764"/>
                  </a:cubicBezTo>
                  <a:cubicBezTo>
                    <a:pt x="946174" y="713420"/>
                    <a:pt x="913098" y="746497"/>
                    <a:pt x="872442" y="746497"/>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914" name="Google Shape;914;p61"/>
          <p:cNvGrpSpPr/>
          <p:nvPr/>
        </p:nvGrpSpPr>
        <p:grpSpPr>
          <a:xfrm>
            <a:off x="5968730" y="2430840"/>
            <a:ext cx="264284" cy="286642"/>
            <a:chOff x="2690524" y="5335153"/>
            <a:chExt cx="963134" cy="1044234"/>
          </a:xfrm>
        </p:grpSpPr>
        <p:sp>
          <p:nvSpPr>
            <p:cNvPr id="915" name="Google Shape;915;p61"/>
            <p:cNvSpPr/>
            <p:nvPr/>
          </p:nvSpPr>
          <p:spPr>
            <a:xfrm flipH="1">
              <a:off x="2690524" y="5335153"/>
              <a:ext cx="963134" cy="1044234"/>
            </a:xfrm>
            <a:custGeom>
              <a:rect b="b" l="l" r="r" t="t"/>
              <a:pathLst>
                <a:path extrusionOk="0" h="1044234" w="963134">
                  <a:moveTo>
                    <a:pt x="957295" y="803131"/>
                  </a:moveTo>
                  <a:lnTo>
                    <a:pt x="793140" y="452628"/>
                  </a:lnTo>
                  <a:cubicBezTo>
                    <a:pt x="789558" y="444978"/>
                    <a:pt x="780450" y="441684"/>
                    <a:pt x="772797" y="445263"/>
                  </a:cubicBezTo>
                  <a:cubicBezTo>
                    <a:pt x="765147" y="448847"/>
                    <a:pt x="761849" y="457955"/>
                    <a:pt x="765433" y="465605"/>
                  </a:cubicBezTo>
                  <a:lnTo>
                    <a:pt x="929586" y="816101"/>
                  </a:lnTo>
                  <a:cubicBezTo>
                    <a:pt x="936928" y="831803"/>
                    <a:pt x="930133" y="850560"/>
                    <a:pt x="914437" y="857915"/>
                  </a:cubicBezTo>
                  <a:lnTo>
                    <a:pt x="599704" y="1005308"/>
                  </a:lnTo>
                  <a:cubicBezTo>
                    <a:pt x="584010" y="1012660"/>
                    <a:pt x="565257" y="1005871"/>
                    <a:pt x="557900" y="990174"/>
                  </a:cubicBezTo>
                  <a:lnTo>
                    <a:pt x="499058" y="864497"/>
                  </a:lnTo>
                  <a:lnTo>
                    <a:pt x="652212" y="494975"/>
                  </a:lnTo>
                  <a:cubicBezTo>
                    <a:pt x="658830" y="479003"/>
                    <a:pt x="658459" y="460849"/>
                    <a:pt x="651199" y="445163"/>
                  </a:cubicBezTo>
                  <a:lnTo>
                    <a:pt x="567425" y="264202"/>
                  </a:lnTo>
                  <a:lnTo>
                    <a:pt x="676016" y="298556"/>
                  </a:lnTo>
                  <a:cubicBezTo>
                    <a:pt x="684371" y="301195"/>
                    <a:pt x="691290" y="307256"/>
                    <a:pt x="695002" y="315202"/>
                  </a:cubicBezTo>
                  <a:lnTo>
                    <a:pt x="735225" y="401054"/>
                  </a:lnTo>
                  <a:cubicBezTo>
                    <a:pt x="737826" y="406606"/>
                    <a:pt x="743336" y="409865"/>
                    <a:pt x="749088" y="409865"/>
                  </a:cubicBezTo>
                  <a:cubicBezTo>
                    <a:pt x="751260" y="409865"/>
                    <a:pt x="753469" y="409398"/>
                    <a:pt x="755567" y="408417"/>
                  </a:cubicBezTo>
                  <a:cubicBezTo>
                    <a:pt x="763218" y="404834"/>
                    <a:pt x="766514" y="395723"/>
                    <a:pt x="762928" y="388073"/>
                  </a:cubicBezTo>
                  <a:lnTo>
                    <a:pt x="722711" y="302235"/>
                  </a:lnTo>
                  <a:cubicBezTo>
                    <a:pt x="715393" y="286567"/>
                    <a:pt x="701730" y="274593"/>
                    <a:pt x="685234" y="269384"/>
                  </a:cubicBezTo>
                  <a:lnTo>
                    <a:pt x="554276" y="227953"/>
                  </a:lnTo>
                  <a:cubicBezTo>
                    <a:pt x="581275" y="188513"/>
                    <a:pt x="609717" y="135773"/>
                    <a:pt x="619502" y="112161"/>
                  </a:cubicBezTo>
                  <a:cubicBezTo>
                    <a:pt x="645164" y="50249"/>
                    <a:pt x="624452" y="15818"/>
                    <a:pt x="596515" y="4237"/>
                  </a:cubicBezTo>
                  <a:cubicBezTo>
                    <a:pt x="568575" y="-7339"/>
                    <a:pt x="529581" y="2347"/>
                    <a:pt x="503920" y="64259"/>
                  </a:cubicBezTo>
                  <a:cubicBezTo>
                    <a:pt x="492884" y="90887"/>
                    <a:pt x="482758" y="148879"/>
                    <a:pt x="475556" y="198629"/>
                  </a:cubicBezTo>
                  <a:cubicBezTo>
                    <a:pt x="466986" y="199161"/>
                    <a:pt x="458371" y="200956"/>
                    <a:pt x="449981" y="204164"/>
                  </a:cubicBezTo>
                  <a:lnTo>
                    <a:pt x="251846" y="279867"/>
                  </a:lnTo>
                  <a:cubicBezTo>
                    <a:pt x="235995" y="285925"/>
                    <a:pt x="223177" y="298390"/>
                    <a:pt x="216679" y="314064"/>
                  </a:cubicBezTo>
                  <a:lnTo>
                    <a:pt x="4762" y="825384"/>
                  </a:lnTo>
                  <a:cubicBezTo>
                    <a:pt x="-1583" y="840693"/>
                    <a:pt x="-1588" y="857554"/>
                    <a:pt x="4751" y="872865"/>
                  </a:cubicBezTo>
                  <a:cubicBezTo>
                    <a:pt x="11088" y="888175"/>
                    <a:pt x="23009" y="900101"/>
                    <a:pt x="38316" y="906444"/>
                  </a:cubicBezTo>
                  <a:lnTo>
                    <a:pt x="100297" y="932131"/>
                  </a:lnTo>
                  <a:cubicBezTo>
                    <a:pt x="108102" y="935366"/>
                    <a:pt x="117054" y="931662"/>
                    <a:pt x="120287" y="923857"/>
                  </a:cubicBezTo>
                  <a:cubicBezTo>
                    <a:pt x="123521" y="916052"/>
                    <a:pt x="119818" y="907102"/>
                    <a:pt x="112012" y="903868"/>
                  </a:cubicBezTo>
                  <a:lnTo>
                    <a:pt x="50031" y="878178"/>
                  </a:lnTo>
                  <a:cubicBezTo>
                    <a:pt x="42275" y="874963"/>
                    <a:pt x="36231" y="868920"/>
                    <a:pt x="33019" y="861160"/>
                  </a:cubicBezTo>
                  <a:cubicBezTo>
                    <a:pt x="29807" y="853399"/>
                    <a:pt x="29809" y="844856"/>
                    <a:pt x="33025" y="837098"/>
                  </a:cubicBezTo>
                  <a:lnTo>
                    <a:pt x="244949" y="325771"/>
                  </a:lnTo>
                  <a:cubicBezTo>
                    <a:pt x="248243" y="317827"/>
                    <a:pt x="254738" y="311509"/>
                    <a:pt x="262772" y="308439"/>
                  </a:cubicBezTo>
                  <a:lnTo>
                    <a:pt x="460906" y="232736"/>
                  </a:lnTo>
                  <a:cubicBezTo>
                    <a:pt x="464310" y="231435"/>
                    <a:pt x="467771" y="230493"/>
                    <a:pt x="471249" y="229879"/>
                  </a:cubicBezTo>
                  <a:cubicBezTo>
                    <a:pt x="469358" y="244247"/>
                    <a:pt x="467824" y="256813"/>
                    <a:pt x="466715" y="266231"/>
                  </a:cubicBezTo>
                  <a:cubicBezTo>
                    <a:pt x="460227" y="266602"/>
                    <a:pt x="453801" y="268203"/>
                    <a:pt x="447737" y="271042"/>
                  </a:cubicBezTo>
                  <a:cubicBezTo>
                    <a:pt x="435235" y="276896"/>
                    <a:pt x="425761" y="287269"/>
                    <a:pt x="421062" y="300249"/>
                  </a:cubicBezTo>
                  <a:cubicBezTo>
                    <a:pt x="416361" y="313230"/>
                    <a:pt x="416997" y="327262"/>
                    <a:pt x="422851" y="339764"/>
                  </a:cubicBezTo>
                  <a:cubicBezTo>
                    <a:pt x="431627" y="358508"/>
                    <a:pt x="450289" y="369525"/>
                    <a:pt x="469735" y="369525"/>
                  </a:cubicBezTo>
                  <a:cubicBezTo>
                    <a:pt x="477063" y="369525"/>
                    <a:pt x="484508" y="367959"/>
                    <a:pt x="491573" y="364651"/>
                  </a:cubicBezTo>
                  <a:cubicBezTo>
                    <a:pt x="504075" y="358797"/>
                    <a:pt x="513549" y="348422"/>
                    <a:pt x="518250" y="335445"/>
                  </a:cubicBezTo>
                  <a:cubicBezTo>
                    <a:pt x="522949" y="322463"/>
                    <a:pt x="522315" y="308431"/>
                    <a:pt x="516461" y="295929"/>
                  </a:cubicBezTo>
                  <a:cubicBezTo>
                    <a:pt x="512101" y="286620"/>
                    <a:pt x="505231" y="278997"/>
                    <a:pt x="496649" y="273765"/>
                  </a:cubicBezTo>
                  <a:cubicBezTo>
                    <a:pt x="497787" y="264024"/>
                    <a:pt x="499523" y="249660"/>
                    <a:pt x="501725" y="232938"/>
                  </a:cubicBezTo>
                  <a:cubicBezTo>
                    <a:pt x="514966" y="238098"/>
                    <a:pt x="526286" y="248155"/>
                    <a:pt x="532649" y="261903"/>
                  </a:cubicBezTo>
                  <a:lnTo>
                    <a:pt x="623432" y="458010"/>
                  </a:lnTo>
                  <a:cubicBezTo>
                    <a:pt x="627114" y="465958"/>
                    <a:pt x="627299" y="475163"/>
                    <a:pt x="623944" y="483255"/>
                  </a:cubicBezTo>
                  <a:lnTo>
                    <a:pt x="412164" y="994237"/>
                  </a:lnTo>
                  <a:cubicBezTo>
                    <a:pt x="408949" y="1001993"/>
                    <a:pt x="402906" y="1008037"/>
                    <a:pt x="395146" y="1011249"/>
                  </a:cubicBezTo>
                  <a:cubicBezTo>
                    <a:pt x="387387" y="1014463"/>
                    <a:pt x="378842" y="1014459"/>
                    <a:pt x="371083" y="1011245"/>
                  </a:cubicBezTo>
                  <a:lnTo>
                    <a:pt x="181817" y="932802"/>
                  </a:lnTo>
                  <a:cubicBezTo>
                    <a:pt x="174016" y="929564"/>
                    <a:pt x="165062" y="933272"/>
                    <a:pt x="161828" y="941077"/>
                  </a:cubicBezTo>
                  <a:cubicBezTo>
                    <a:pt x="158595" y="948882"/>
                    <a:pt x="162297" y="957831"/>
                    <a:pt x="170102" y="961066"/>
                  </a:cubicBezTo>
                  <a:lnTo>
                    <a:pt x="359368" y="1039509"/>
                  </a:lnTo>
                  <a:cubicBezTo>
                    <a:pt x="367108" y="1042717"/>
                    <a:pt x="375138" y="1044234"/>
                    <a:pt x="383039" y="1044234"/>
                  </a:cubicBezTo>
                  <a:cubicBezTo>
                    <a:pt x="407389" y="1044234"/>
                    <a:pt x="430540" y="1029809"/>
                    <a:pt x="440425" y="1005950"/>
                  </a:cubicBezTo>
                  <a:lnTo>
                    <a:pt x="483192" y="902768"/>
                  </a:lnTo>
                  <a:lnTo>
                    <a:pt x="530191" y="1003150"/>
                  </a:lnTo>
                  <a:cubicBezTo>
                    <a:pt x="540729" y="1025642"/>
                    <a:pt x="563130" y="1038866"/>
                    <a:pt x="586464" y="1038866"/>
                  </a:cubicBezTo>
                  <a:cubicBezTo>
                    <a:pt x="595262" y="1038866"/>
                    <a:pt x="604200" y="1036986"/>
                    <a:pt x="612680" y="1033011"/>
                  </a:cubicBezTo>
                  <a:lnTo>
                    <a:pt x="927412" y="885620"/>
                  </a:lnTo>
                  <a:cubicBezTo>
                    <a:pt x="958378" y="871111"/>
                    <a:pt x="971784" y="834112"/>
                    <a:pt x="957295" y="803131"/>
                  </a:cubicBezTo>
                  <a:close/>
                  <a:moveTo>
                    <a:pt x="489482" y="325027"/>
                  </a:moveTo>
                  <a:cubicBezTo>
                    <a:pt x="487565" y="330321"/>
                    <a:pt x="483700" y="334553"/>
                    <a:pt x="478597" y="336944"/>
                  </a:cubicBezTo>
                  <a:cubicBezTo>
                    <a:pt x="468069" y="341875"/>
                    <a:pt x="455489" y="337319"/>
                    <a:pt x="450558" y="326791"/>
                  </a:cubicBezTo>
                  <a:cubicBezTo>
                    <a:pt x="448170" y="321692"/>
                    <a:pt x="447910" y="315965"/>
                    <a:pt x="449828" y="310668"/>
                  </a:cubicBezTo>
                  <a:cubicBezTo>
                    <a:pt x="451745" y="305374"/>
                    <a:pt x="455610" y="301142"/>
                    <a:pt x="460711" y="298751"/>
                  </a:cubicBezTo>
                  <a:cubicBezTo>
                    <a:pt x="463554" y="297420"/>
                    <a:pt x="466591" y="296751"/>
                    <a:pt x="469640" y="296751"/>
                  </a:cubicBezTo>
                  <a:cubicBezTo>
                    <a:pt x="472061" y="296751"/>
                    <a:pt x="474488" y="297173"/>
                    <a:pt x="476831" y="298021"/>
                  </a:cubicBezTo>
                  <a:cubicBezTo>
                    <a:pt x="482126" y="299938"/>
                    <a:pt x="486358" y="303803"/>
                    <a:pt x="488748" y="308904"/>
                  </a:cubicBezTo>
                  <a:cubicBezTo>
                    <a:pt x="491140" y="314007"/>
                    <a:pt x="491401" y="319730"/>
                    <a:pt x="489482" y="325027"/>
                  </a:cubicBezTo>
                  <a:close/>
                  <a:moveTo>
                    <a:pt x="528027" y="212145"/>
                  </a:moveTo>
                  <a:cubicBezTo>
                    <a:pt x="521170" y="207799"/>
                    <a:pt x="513742" y="204423"/>
                    <a:pt x="505978" y="202108"/>
                  </a:cubicBezTo>
                  <a:cubicBezTo>
                    <a:pt x="512876" y="154369"/>
                    <a:pt x="522337" y="99753"/>
                    <a:pt x="532192" y="75970"/>
                  </a:cubicBezTo>
                  <a:cubicBezTo>
                    <a:pt x="539133" y="59219"/>
                    <a:pt x="558155" y="21459"/>
                    <a:pt x="584806" y="32499"/>
                  </a:cubicBezTo>
                  <a:cubicBezTo>
                    <a:pt x="611454" y="43545"/>
                    <a:pt x="598187" y="83695"/>
                    <a:pt x="591243" y="100444"/>
                  </a:cubicBezTo>
                  <a:cubicBezTo>
                    <a:pt x="581836" y="123140"/>
                    <a:pt x="554101" y="174430"/>
                    <a:pt x="528027" y="21214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6" name="Google Shape;916;p61"/>
            <p:cNvSpPr/>
            <p:nvPr/>
          </p:nvSpPr>
          <p:spPr>
            <a:xfrm flipH="1">
              <a:off x="3142039" y="5803843"/>
              <a:ext cx="342437" cy="342340"/>
            </a:xfrm>
            <a:custGeom>
              <a:rect b="b" l="l" r="r" t="t"/>
              <a:pathLst>
                <a:path extrusionOk="0" h="342340" w="342437">
                  <a:moveTo>
                    <a:pt x="105197" y="47094"/>
                  </a:moveTo>
                  <a:cubicBezTo>
                    <a:pt x="138339" y="29455"/>
                    <a:pt x="176368" y="25773"/>
                    <a:pt x="212280" y="36740"/>
                  </a:cubicBezTo>
                  <a:cubicBezTo>
                    <a:pt x="271888" y="54936"/>
                    <a:pt x="311897" y="108992"/>
                    <a:pt x="311840" y="171251"/>
                  </a:cubicBezTo>
                  <a:cubicBezTo>
                    <a:pt x="311832" y="179699"/>
                    <a:pt x="318674" y="186555"/>
                    <a:pt x="327124" y="186564"/>
                  </a:cubicBezTo>
                  <a:cubicBezTo>
                    <a:pt x="327128" y="186564"/>
                    <a:pt x="327132" y="186564"/>
                    <a:pt x="327138" y="186564"/>
                  </a:cubicBezTo>
                  <a:cubicBezTo>
                    <a:pt x="335580" y="186564"/>
                    <a:pt x="342429" y="179723"/>
                    <a:pt x="342437" y="171279"/>
                  </a:cubicBezTo>
                  <a:cubicBezTo>
                    <a:pt x="342470" y="135357"/>
                    <a:pt x="330785" y="99504"/>
                    <a:pt x="309537" y="70323"/>
                  </a:cubicBezTo>
                  <a:cubicBezTo>
                    <a:pt x="287557" y="40140"/>
                    <a:pt x="257015" y="18406"/>
                    <a:pt x="221211" y="7475"/>
                  </a:cubicBezTo>
                  <a:cubicBezTo>
                    <a:pt x="130944" y="-20080"/>
                    <a:pt x="35092" y="30937"/>
                    <a:pt x="7540" y="121201"/>
                  </a:cubicBezTo>
                  <a:cubicBezTo>
                    <a:pt x="-5809" y="164928"/>
                    <a:pt x="-1330" y="211234"/>
                    <a:pt x="20153" y="251592"/>
                  </a:cubicBezTo>
                  <a:cubicBezTo>
                    <a:pt x="41633" y="291950"/>
                    <a:pt x="77541" y="321527"/>
                    <a:pt x="121266" y="334876"/>
                  </a:cubicBezTo>
                  <a:cubicBezTo>
                    <a:pt x="137609" y="339865"/>
                    <a:pt x="154454" y="342341"/>
                    <a:pt x="171267" y="342341"/>
                  </a:cubicBezTo>
                  <a:cubicBezTo>
                    <a:pt x="195177" y="342341"/>
                    <a:pt x="219007" y="337328"/>
                    <a:pt x="241160" y="327403"/>
                  </a:cubicBezTo>
                  <a:cubicBezTo>
                    <a:pt x="278518" y="310667"/>
                    <a:pt x="308652" y="281155"/>
                    <a:pt x="326013" y="244303"/>
                  </a:cubicBezTo>
                  <a:cubicBezTo>
                    <a:pt x="329615" y="236661"/>
                    <a:pt x="326337" y="227544"/>
                    <a:pt x="318695" y="223944"/>
                  </a:cubicBezTo>
                  <a:cubicBezTo>
                    <a:pt x="311053" y="220340"/>
                    <a:pt x="301936" y="223620"/>
                    <a:pt x="298336" y="231262"/>
                  </a:cubicBezTo>
                  <a:cubicBezTo>
                    <a:pt x="268828" y="293902"/>
                    <a:pt x="196551" y="325870"/>
                    <a:pt x="130204" y="305611"/>
                  </a:cubicBezTo>
                  <a:cubicBezTo>
                    <a:pt x="94294" y="294650"/>
                    <a:pt x="64804" y="270360"/>
                    <a:pt x="47162" y="237217"/>
                  </a:cubicBezTo>
                  <a:cubicBezTo>
                    <a:pt x="29522" y="204075"/>
                    <a:pt x="25843" y="166044"/>
                    <a:pt x="36807" y="130134"/>
                  </a:cubicBezTo>
                  <a:cubicBezTo>
                    <a:pt x="47764" y="94226"/>
                    <a:pt x="72057" y="64734"/>
                    <a:pt x="105197" y="47094"/>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7" name="Google Shape;917;p61"/>
            <p:cNvSpPr/>
            <p:nvPr/>
          </p:nvSpPr>
          <p:spPr>
            <a:xfrm flipH="1">
              <a:off x="3250959" y="5881824"/>
              <a:ext cx="124250" cy="191733"/>
            </a:xfrm>
            <a:custGeom>
              <a:rect b="b" l="l" r="r" t="t"/>
              <a:pathLst>
                <a:path extrusionOk="0" h="191733" w="124250">
                  <a:moveTo>
                    <a:pt x="120813" y="51557"/>
                  </a:moveTo>
                  <a:cubicBezTo>
                    <a:pt x="117152" y="44676"/>
                    <a:pt x="111029" y="39630"/>
                    <a:pt x="103571" y="37356"/>
                  </a:cubicBezTo>
                  <a:lnTo>
                    <a:pt x="96622" y="35235"/>
                  </a:lnTo>
                  <a:lnTo>
                    <a:pt x="101344" y="19767"/>
                  </a:lnTo>
                  <a:cubicBezTo>
                    <a:pt x="103809" y="11686"/>
                    <a:pt x="99259" y="3135"/>
                    <a:pt x="91181" y="669"/>
                  </a:cubicBezTo>
                  <a:cubicBezTo>
                    <a:pt x="83096" y="-1793"/>
                    <a:pt x="74550" y="2753"/>
                    <a:pt x="72083" y="10832"/>
                  </a:cubicBezTo>
                  <a:lnTo>
                    <a:pt x="67255" y="26650"/>
                  </a:lnTo>
                  <a:cubicBezTo>
                    <a:pt x="46874" y="23132"/>
                    <a:pt x="26519" y="35239"/>
                    <a:pt x="20329" y="55524"/>
                  </a:cubicBezTo>
                  <a:cubicBezTo>
                    <a:pt x="17078" y="66172"/>
                    <a:pt x="18170" y="77451"/>
                    <a:pt x="23401" y="87277"/>
                  </a:cubicBezTo>
                  <a:cubicBezTo>
                    <a:pt x="28630" y="97104"/>
                    <a:pt x="37378" y="104309"/>
                    <a:pt x="48024" y="107558"/>
                  </a:cubicBezTo>
                  <a:lnTo>
                    <a:pt x="67281" y="113436"/>
                  </a:lnTo>
                  <a:cubicBezTo>
                    <a:pt x="70114" y="114301"/>
                    <a:pt x="72439" y="116216"/>
                    <a:pt x="73830" y="118831"/>
                  </a:cubicBezTo>
                  <a:cubicBezTo>
                    <a:pt x="75221" y="121444"/>
                    <a:pt x="75511" y="124444"/>
                    <a:pt x="74646" y="127277"/>
                  </a:cubicBezTo>
                  <a:cubicBezTo>
                    <a:pt x="73781" y="130107"/>
                    <a:pt x="71866" y="132433"/>
                    <a:pt x="69252" y="133824"/>
                  </a:cubicBezTo>
                  <a:cubicBezTo>
                    <a:pt x="66639" y="135217"/>
                    <a:pt x="63641" y="135506"/>
                    <a:pt x="60808" y="134639"/>
                  </a:cubicBezTo>
                  <a:lnTo>
                    <a:pt x="51181" y="131700"/>
                  </a:lnTo>
                  <a:lnTo>
                    <a:pt x="30888" y="125506"/>
                  </a:lnTo>
                  <a:cubicBezTo>
                    <a:pt x="32481" y="117852"/>
                    <a:pt x="27998" y="110104"/>
                    <a:pt x="20372" y="107777"/>
                  </a:cubicBezTo>
                  <a:cubicBezTo>
                    <a:pt x="12288" y="105315"/>
                    <a:pt x="3740" y="109861"/>
                    <a:pt x="1274" y="117942"/>
                  </a:cubicBezTo>
                  <a:cubicBezTo>
                    <a:pt x="-3423" y="133332"/>
                    <a:pt x="5274" y="149675"/>
                    <a:pt x="20666" y="154376"/>
                  </a:cubicBezTo>
                  <a:lnTo>
                    <a:pt x="27617" y="156497"/>
                  </a:lnTo>
                  <a:lnTo>
                    <a:pt x="22895" y="171965"/>
                  </a:lnTo>
                  <a:cubicBezTo>
                    <a:pt x="20429" y="180045"/>
                    <a:pt x="24980" y="188597"/>
                    <a:pt x="33058" y="191063"/>
                  </a:cubicBezTo>
                  <a:cubicBezTo>
                    <a:pt x="34547" y="191518"/>
                    <a:pt x="36050" y="191734"/>
                    <a:pt x="37529" y="191734"/>
                  </a:cubicBezTo>
                  <a:cubicBezTo>
                    <a:pt x="44080" y="191734"/>
                    <a:pt x="50143" y="187492"/>
                    <a:pt x="52156" y="180898"/>
                  </a:cubicBezTo>
                  <a:lnTo>
                    <a:pt x="56980" y="165096"/>
                  </a:lnTo>
                  <a:cubicBezTo>
                    <a:pt x="59346" y="165508"/>
                    <a:pt x="61724" y="165738"/>
                    <a:pt x="64098" y="165738"/>
                  </a:cubicBezTo>
                  <a:cubicBezTo>
                    <a:pt x="70834" y="165738"/>
                    <a:pt x="77514" y="164086"/>
                    <a:pt x="83628" y="160831"/>
                  </a:cubicBezTo>
                  <a:cubicBezTo>
                    <a:pt x="93455" y="155602"/>
                    <a:pt x="100660" y="146854"/>
                    <a:pt x="103909" y="136208"/>
                  </a:cubicBezTo>
                  <a:cubicBezTo>
                    <a:pt x="110619" y="114226"/>
                    <a:pt x="98197" y="90883"/>
                    <a:pt x="76215" y="84173"/>
                  </a:cubicBezTo>
                  <a:lnTo>
                    <a:pt x="56957" y="78295"/>
                  </a:lnTo>
                  <a:cubicBezTo>
                    <a:pt x="54126" y="77431"/>
                    <a:pt x="51801" y="75515"/>
                    <a:pt x="50410" y="72901"/>
                  </a:cubicBezTo>
                  <a:cubicBezTo>
                    <a:pt x="49020" y="70288"/>
                    <a:pt x="48728" y="67288"/>
                    <a:pt x="49595" y="64455"/>
                  </a:cubicBezTo>
                  <a:cubicBezTo>
                    <a:pt x="51377" y="58610"/>
                    <a:pt x="57581" y="55302"/>
                    <a:pt x="63435" y="57090"/>
                  </a:cubicBezTo>
                  <a:lnTo>
                    <a:pt x="73055" y="60027"/>
                  </a:lnTo>
                  <a:cubicBezTo>
                    <a:pt x="73057" y="60027"/>
                    <a:pt x="73059" y="60029"/>
                    <a:pt x="73061" y="60029"/>
                  </a:cubicBezTo>
                  <a:cubicBezTo>
                    <a:pt x="73064" y="60029"/>
                    <a:pt x="73066" y="60029"/>
                    <a:pt x="73066" y="60029"/>
                  </a:cubicBezTo>
                  <a:lnTo>
                    <a:pt x="93353" y="66223"/>
                  </a:lnTo>
                  <a:cubicBezTo>
                    <a:pt x="91760" y="73876"/>
                    <a:pt x="96243" y="81624"/>
                    <a:pt x="103869" y="83951"/>
                  </a:cubicBezTo>
                  <a:cubicBezTo>
                    <a:pt x="111949" y="86417"/>
                    <a:pt x="120501" y="81867"/>
                    <a:pt x="122967" y="73786"/>
                  </a:cubicBezTo>
                  <a:cubicBezTo>
                    <a:pt x="125241" y="66333"/>
                    <a:pt x="124476" y="58438"/>
                    <a:pt x="120813" y="51557"/>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8" name="Google Shape;918;p61"/>
            <p:cNvSpPr/>
            <p:nvPr/>
          </p:nvSpPr>
          <p:spPr>
            <a:xfrm flipH="1">
              <a:off x="2796218" y="5920642"/>
              <a:ext cx="128505" cy="238654"/>
            </a:xfrm>
            <a:custGeom>
              <a:rect b="b" l="l" r="r" t="t"/>
              <a:pathLst>
                <a:path extrusionOk="0" h="238654" w="128505">
                  <a:moveTo>
                    <a:pt x="127047" y="216839"/>
                  </a:moveTo>
                  <a:lnTo>
                    <a:pt x="29141" y="8789"/>
                  </a:lnTo>
                  <a:cubicBezTo>
                    <a:pt x="25542" y="1143"/>
                    <a:pt x="16425" y="-2139"/>
                    <a:pt x="8787" y="1461"/>
                  </a:cubicBezTo>
                  <a:cubicBezTo>
                    <a:pt x="1143" y="5059"/>
                    <a:pt x="-2137" y="14173"/>
                    <a:pt x="1459" y="21815"/>
                  </a:cubicBezTo>
                  <a:lnTo>
                    <a:pt x="99364" y="229866"/>
                  </a:lnTo>
                  <a:cubicBezTo>
                    <a:pt x="101973" y="235405"/>
                    <a:pt x="107474" y="238654"/>
                    <a:pt x="113217" y="238654"/>
                  </a:cubicBezTo>
                  <a:cubicBezTo>
                    <a:pt x="115399" y="238654"/>
                    <a:pt x="117616" y="238185"/>
                    <a:pt x="119719" y="237194"/>
                  </a:cubicBezTo>
                  <a:cubicBezTo>
                    <a:pt x="127363" y="233596"/>
                    <a:pt x="130643" y="224483"/>
                    <a:pt x="127047" y="216839"/>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9" name="Google Shape;919;p61"/>
            <p:cNvSpPr/>
            <p:nvPr/>
          </p:nvSpPr>
          <p:spPr>
            <a:xfrm flipH="1">
              <a:off x="2864616" y="5957221"/>
              <a:ext cx="128506" cy="238653"/>
            </a:xfrm>
            <a:custGeom>
              <a:rect b="b" l="l" r="r" t="t"/>
              <a:pathLst>
                <a:path extrusionOk="0" h="238653" w="128506">
                  <a:moveTo>
                    <a:pt x="127048" y="216838"/>
                  </a:moveTo>
                  <a:lnTo>
                    <a:pt x="29142" y="8788"/>
                  </a:lnTo>
                  <a:cubicBezTo>
                    <a:pt x="25545" y="1142"/>
                    <a:pt x="16426" y="-2138"/>
                    <a:pt x="8788" y="1460"/>
                  </a:cubicBezTo>
                  <a:cubicBezTo>
                    <a:pt x="1144" y="5058"/>
                    <a:pt x="-2138" y="14172"/>
                    <a:pt x="1460" y="21815"/>
                  </a:cubicBezTo>
                  <a:lnTo>
                    <a:pt x="99365" y="229865"/>
                  </a:lnTo>
                  <a:cubicBezTo>
                    <a:pt x="101972" y="235404"/>
                    <a:pt x="107474" y="238653"/>
                    <a:pt x="113218" y="238653"/>
                  </a:cubicBezTo>
                  <a:cubicBezTo>
                    <a:pt x="115400" y="238653"/>
                    <a:pt x="117617" y="238184"/>
                    <a:pt x="119720" y="237193"/>
                  </a:cubicBezTo>
                  <a:cubicBezTo>
                    <a:pt x="127364" y="233595"/>
                    <a:pt x="130643" y="224481"/>
                    <a:pt x="127048" y="216838"/>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920" name="Google Shape;920;p61"/>
          <p:cNvGrpSpPr/>
          <p:nvPr/>
        </p:nvGrpSpPr>
        <p:grpSpPr>
          <a:xfrm>
            <a:off x="6393121" y="3742334"/>
            <a:ext cx="281003" cy="281004"/>
            <a:chOff x="5068163" y="4091663"/>
            <a:chExt cx="1044234" cy="1044238"/>
          </a:xfrm>
        </p:grpSpPr>
        <p:sp>
          <p:nvSpPr>
            <p:cNvPr id="921" name="Google Shape;921;p61"/>
            <p:cNvSpPr/>
            <p:nvPr/>
          </p:nvSpPr>
          <p:spPr>
            <a:xfrm>
              <a:off x="5068163" y="4091663"/>
              <a:ext cx="970382" cy="769108"/>
            </a:xfrm>
            <a:custGeom>
              <a:rect b="b" l="l" r="r" t="t"/>
              <a:pathLst>
                <a:path extrusionOk="0" h="769108" w="970382">
                  <a:moveTo>
                    <a:pt x="34694" y="522120"/>
                  </a:moveTo>
                  <a:cubicBezTo>
                    <a:pt x="34694" y="253352"/>
                    <a:pt x="253352" y="34694"/>
                    <a:pt x="522120" y="34694"/>
                  </a:cubicBezTo>
                  <a:cubicBezTo>
                    <a:pt x="607123" y="34694"/>
                    <a:pt x="690799" y="56901"/>
                    <a:pt x="764099" y="98911"/>
                  </a:cubicBezTo>
                  <a:cubicBezTo>
                    <a:pt x="835222" y="139673"/>
                    <a:pt x="895439" y="198204"/>
                    <a:pt x="938234" y="268176"/>
                  </a:cubicBezTo>
                  <a:cubicBezTo>
                    <a:pt x="943233" y="276350"/>
                    <a:pt x="953912" y="278924"/>
                    <a:pt x="962083" y="273923"/>
                  </a:cubicBezTo>
                  <a:cubicBezTo>
                    <a:pt x="970257" y="268924"/>
                    <a:pt x="972831" y="258245"/>
                    <a:pt x="967830" y="250075"/>
                  </a:cubicBezTo>
                  <a:cubicBezTo>
                    <a:pt x="922000" y="175143"/>
                    <a:pt x="857516" y="112464"/>
                    <a:pt x="781350" y="68812"/>
                  </a:cubicBezTo>
                  <a:cubicBezTo>
                    <a:pt x="702808" y="23793"/>
                    <a:pt x="613166" y="0"/>
                    <a:pt x="522120" y="0"/>
                  </a:cubicBezTo>
                  <a:cubicBezTo>
                    <a:pt x="382657" y="0"/>
                    <a:pt x="251541" y="54311"/>
                    <a:pt x="152926" y="152926"/>
                  </a:cubicBezTo>
                  <a:cubicBezTo>
                    <a:pt x="54311" y="251541"/>
                    <a:pt x="0" y="382659"/>
                    <a:pt x="0" y="522120"/>
                  </a:cubicBezTo>
                  <a:cubicBezTo>
                    <a:pt x="0" y="605773"/>
                    <a:pt x="19192" y="685694"/>
                    <a:pt x="57050" y="759661"/>
                  </a:cubicBezTo>
                  <a:cubicBezTo>
                    <a:pt x="60119" y="765660"/>
                    <a:pt x="66199" y="769109"/>
                    <a:pt x="72505" y="769109"/>
                  </a:cubicBezTo>
                  <a:cubicBezTo>
                    <a:pt x="75165" y="769109"/>
                    <a:pt x="77865" y="768495"/>
                    <a:pt x="80392" y="767202"/>
                  </a:cubicBezTo>
                  <a:cubicBezTo>
                    <a:pt x="88921" y="762837"/>
                    <a:pt x="92297" y="752384"/>
                    <a:pt x="87932" y="743855"/>
                  </a:cubicBezTo>
                  <a:cubicBezTo>
                    <a:pt x="52606" y="674827"/>
                    <a:pt x="34694" y="600223"/>
                    <a:pt x="34694" y="52212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2" name="Google Shape;922;p61"/>
            <p:cNvSpPr/>
            <p:nvPr/>
          </p:nvSpPr>
          <p:spPr>
            <a:xfrm>
              <a:off x="5166266" y="4402829"/>
              <a:ext cx="946131" cy="733072"/>
            </a:xfrm>
            <a:custGeom>
              <a:rect b="b" l="l" r="r" t="t"/>
              <a:pathLst>
                <a:path extrusionOk="0" h="733072" w="946131">
                  <a:moveTo>
                    <a:pt x="906310" y="10692"/>
                  </a:moveTo>
                  <a:cubicBezTo>
                    <a:pt x="902633" y="1844"/>
                    <a:pt x="892478" y="-2345"/>
                    <a:pt x="883635" y="1335"/>
                  </a:cubicBezTo>
                  <a:cubicBezTo>
                    <a:pt x="874789" y="5012"/>
                    <a:pt x="870598" y="15165"/>
                    <a:pt x="874277" y="24010"/>
                  </a:cubicBezTo>
                  <a:cubicBezTo>
                    <a:pt x="898937" y="83336"/>
                    <a:pt x="911442" y="146233"/>
                    <a:pt x="911442" y="210957"/>
                  </a:cubicBezTo>
                  <a:cubicBezTo>
                    <a:pt x="911442" y="479725"/>
                    <a:pt x="692784" y="698383"/>
                    <a:pt x="424017" y="698383"/>
                  </a:cubicBezTo>
                  <a:cubicBezTo>
                    <a:pt x="345225" y="698383"/>
                    <a:pt x="270038" y="680165"/>
                    <a:pt x="200543" y="644239"/>
                  </a:cubicBezTo>
                  <a:cubicBezTo>
                    <a:pt x="134228" y="609955"/>
                    <a:pt x="75710" y="559976"/>
                    <a:pt x="31315" y="499700"/>
                  </a:cubicBezTo>
                  <a:cubicBezTo>
                    <a:pt x="25635" y="491984"/>
                    <a:pt x="14775" y="490338"/>
                    <a:pt x="7061" y="496020"/>
                  </a:cubicBezTo>
                  <a:cubicBezTo>
                    <a:pt x="-652" y="501701"/>
                    <a:pt x="-2302" y="512561"/>
                    <a:pt x="3382" y="520274"/>
                  </a:cubicBezTo>
                  <a:cubicBezTo>
                    <a:pt x="50919" y="584815"/>
                    <a:pt x="113588" y="638339"/>
                    <a:pt x="184610" y="675058"/>
                  </a:cubicBezTo>
                  <a:cubicBezTo>
                    <a:pt x="258029" y="713010"/>
                    <a:pt x="340816" y="733073"/>
                    <a:pt x="424017" y="733073"/>
                  </a:cubicBezTo>
                  <a:cubicBezTo>
                    <a:pt x="563478" y="733073"/>
                    <a:pt x="694595" y="678762"/>
                    <a:pt x="793206" y="580149"/>
                  </a:cubicBezTo>
                  <a:cubicBezTo>
                    <a:pt x="891821" y="481534"/>
                    <a:pt x="946132" y="350416"/>
                    <a:pt x="946132" y="210955"/>
                  </a:cubicBezTo>
                  <a:cubicBezTo>
                    <a:pt x="946132" y="141636"/>
                    <a:pt x="932734" y="74258"/>
                    <a:pt x="906310" y="1069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3" name="Google Shape;923;p61"/>
            <p:cNvSpPr/>
            <p:nvPr/>
          </p:nvSpPr>
          <p:spPr>
            <a:xfrm>
              <a:off x="5270317" y="4513090"/>
              <a:ext cx="639928" cy="201381"/>
            </a:xfrm>
            <a:custGeom>
              <a:rect b="b" l="l" r="r" t="t"/>
              <a:pathLst>
                <a:path extrusionOk="0" h="201381" w="639928">
                  <a:moveTo>
                    <a:pt x="47256" y="0"/>
                  </a:moveTo>
                  <a:cubicBezTo>
                    <a:pt x="21199" y="0"/>
                    <a:pt x="0" y="21199"/>
                    <a:pt x="0" y="47256"/>
                  </a:cubicBezTo>
                  <a:lnTo>
                    <a:pt x="0" y="154125"/>
                  </a:lnTo>
                  <a:cubicBezTo>
                    <a:pt x="0" y="180182"/>
                    <a:pt x="21199" y="201381"/>
                    <a:pt x="47256" y="201381"/>
                  </a:cubicBezTo>
                  <a:lnTo>
                    <a:pt x="592673" y="201381"/>
                  </a:lnTo>
                  <a:cubicBezTo>
                    <a:pt x="618728" y="201381"/>
                    <a:pt x="639927" y="180182"/>
                    <a:pt x="639929" y="154125"/>
                  </a:cubicBezTo>
                  <a:lnTo>
                    <a:pt x="639929" y="47256"/>
                  </a:lnTo>
                  <a:cubicBezTo>
                    <a:pt x="639929" y="21201"/>
                    <a:pt x="618730" y="0"/>
                    <a:pt x="592673" y="0"/>
                  </a:cubicBezTo>
                  <a:lnTo>
                    <a:pt x="47256" y="0"/>
                  </a:lnTo>
                  <a:close/>
                  <a:moveTo>
                    <a:pt x="605236" y="47258"/>
                  </a:moveTo>
                  <a:lnTo>
                    <a:pt x="605236" y="154127"/>
                  </a:lnTo>
                  <a:cubicBezTo>
                    <a:pt x="605236" y="161055"/>
                    <a:pt x="599601" y="166689"/>
                    <a:pt x="592675" y="166689"/>
                  </a:cubicBezTo>
                  <a:lnTo>
                    <a:pt x="47256" y="166689"/>
                  </a:lnTo>
                  <a:cubicBezTo>
                    <a:pt x="40330" y="166689"/>
                    <a:pt x="34694" y="161053"/>
                    <a:pt x="34694" y="154127"/>
                  </a:cubicBezTo>
                  <a:lnTo>
                    <a:pt x="34694" y="47258"/>
                  </a:lnTo>
                  <a:cubicBezTo>
                    <a:pt x="34694" y="40334"/>
                    <a:pt x="40330" y="34696"/>
                    <a:pt x="47256" y="34696"/>
                  </a:cubicBezTo>
                  <a:lnTo>
                    <a:pt x="592673" y="34696"/>
                  </a:lnTo>
                  <a:cubicBezTo>
                    <a:pt x="599601" y="34696"/>
                    <a:pt x="605236" y="40330"/>
                    <a:pt x="605236" y="47258"/>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924" name="Google Shape;924;p61"/>
          <p:cNvGrpSpPr/>
          <p:nvPr/>
        </p:nvGrpSpPr>
        <p:grpSpPr>
          <a:xfrm>
            <a:off x="1158172" y="3735884"/>
            <a:ext cx="267557" cy="293906"/>
            <a:chOff x="3138487" y="176212"/>
            <a:chExt cx="5919406" cy="6502336"/>
          </a:xfrm>
        </p:grpSpPr>
        <p:sp>
          <p:nvSpPr>
            <p:cNvPr id="925" name="Google Shape;925;p61"/>
            <p:cNvSpPr/>
            <p:nvPr/>
          </p:nvSpPr>
          <p:spPr>
            <a:xfrm>
              <a:off x="3138487" y="176212"/>
              <a:ext cx="5919406" cy="6502336"/>
            </a:xfrm>
            <a:custGeom>
              <a:rect b="b" l="l" r="r" t="t"/>
              <a:pathLst>
                <a:path extrusionOk="0" h="6502336" w="5919406">
                  <a:moveTo>
                    <a:pt x="5697189" y="0"/>
                  </a:moveTo>
                  <a:lnTo>
                    <a:pt x="222218" y="0"/>
                  </a:lnTo>
                  <a:cubicBezTo>
                    <a:pt x="99727" y="0"/>
                    <a:pt x="0" y="99727"/>
                    <a:pt x="0" y="222218"/>
                  </a:cubicBezTo>
                  <a:lnTo>
                    <a:pt x="0" y="2137410"/>
                  </a:lnTo>
                  <a:cubicBezTo>
                    <a:pt x="0" y="2189988"/>
                    <a:pt x="42672" y="2232660"/>
                    <a:pt x="95250" y="2232660"/>
                  </a:cubicBezTo>
                  <a:cubicBezTo>
                    <a:pt x="147828" y="2232660"/>
                    <a:pt x="190500" y="2189988"/>
                    <a:pt x="190500" y="2137410"/>
                  </a:cubicBezTo>
                  <a:lnTo>
                    <a:pt x="190500" y="1599057"/>
                  </a:lnTo>
                  <a:lnTo>
                    <a:pt x="3979545" y="1599057"/>
                  </a:lnTo>
                  <a:cubicBezTo>
                    <a:pt x="4032123" y="1599057"/>
                    <a:pt x="4074795" y="1556385"/>
                    <a:pt x="4074795" y="1503807"/>
                  </a:cubicBezTo>
                  <a:cubicBezTo>
                    <a:pt x="4074795" y="1451229"/>
                    <a:pt x="4032123" y="1408557"/>
                    <a:pt x="3979545" y="1408557"/>
                  </a:cubicBezTo>
                  <a:lnTo>
                    <a:pt x="190500" y="1408557"/>
                  </a:lnTo>
                  <a:lnTo>
                    <a:pt x="190500" y="222218"/>
                  </a:lnTo>
                  <a:cubicBezTo>
                    <a:pt x="190500" y="204692"/>
                    <a:pt x="204788" y="190500"/>
                    <a:pt x="222218" y="190500"/>
                  </a:cubicBezTo>
                  <a:lnTo>
                    <a:pt x="5697189" y="190500"/>
                  </a:lnTo>
                  <a:cubicBezTo>
                    <a:pt x="5714714" y="190500"/>
                    <a:pt x="5728907" y="204788"/>
                    <a:pt x="5728907" y="222218"/>
                  </a:cubicBezTo>
                  <a:lnTo>
                    <a:pt x="5728907" y="1408557"/>
                  </a:lnTo>
                  <a:lnTo>
                    <a:pt x="4429030" y="1408557"/>
                  </a:lnTo>
                  <a:cubicBezTo>
                    <a:pt x="4376452" y="1408557"/>
                    <a:pt x="4333780" y="1451229"/>
                    <a:pt x="4333780" y="1503807"/>
                  </a:cubicBezTo>
                  <a:cubicBezTo>
                    <a:pt x="4333780" y="1556385"/>
                    <a:pt x="4376452" y="1599057"/>
                    <a:pt x="4429030" y="1599057"/>
                  </a:cubicBezTo>
                  <a:lnTo>
                    <a:pt x="5728907" y="1599057"/>
                  </a:lnTo>
                  <a:lnTo>
                    <a:pt x="5728907" y="6280119"/>
                  </a:lnTo>
                  <a:cubicBezTo>
                    <a:pt x="5728907" y="6297644"/>
                    <a:pt x="5714619" y="6311836"/>
                    <a:pt x="5697189" y="6311836"/>
                  </a:cubicBezTo>
                  <a:lnTo>
                    <a:pt x="222218" y="6311836"/>
                  </a:lnTo>
                  <a:cubicBezTo>
                    <a:pt x="204692" y="6311836"/>
                    <a:pt x="190500" y="6297549"/>
                    <a:pt x="190500" y="6280119"/>
                  </a:cubicBezTo>
                  <a:lnTo>
                    <a:pt x="190500" y="2586895"/>
                  </a:lnTo>
                  <a:cubicBezTo>
                    <a:pt x="190500" y="2534317"/>
                    <a:pt x="147828" y="2491645"/>
                    <a:pt x="95250" y="2491645"/>
                  </a:cubicBezTo>
                  <a:cubicBezTo>
                    <a:pt x="42672" y="2491645"/>
                    <a:pt x="0" y="2534317"/>
                    <a:pt x="0" y="2586895"/>
                  </a:cubicBezTo>
                  <a:lnTo>
                    <a:pt x="0" y="6280119"/>
                  </a:lnTo>
                  <a:cubicBezTo>
                    <a:pt x="0" y="6402705"/>
                    <a:pt x="99727" y="6502336"/>
                    <a:pt x="222218" y="6502336"/>
                  </a:cubicBezTo>
                  <a:lnTo>
                    <a:pt x="5697189" y="6502336"/>
                  </a:lnTo>
                  <a:cubicBezTo>
                    <a:pt x="5819775" y="6502336"/>
                    <a:pt x="5919407" y="6402610"/>
                    <a:pt x="5919407" y="6280119"/>
                  </a:cubicBezTo>
                  <a:lnTo>
                    <a:pt x="5919407" y="222218"/>
                  </a:lnTo>
                  <a:cubicBezTo>
                    <a:pt x="5919407" y="99632"/>
                    <a:pt x="5819680" y="0"/>
                    <a:pt x="5697189"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6" name="Google Shape;926;p61"/>
            <p:cNvSpPr/>
            <p:nvPr/>
          </p:nvSpPr>
          <p:spPr>
            <a:xfrm>
              <a:off x="6248780" y="533208"/>
              <a:ext cx="2141505" cy="427482"/>
            </a:xfrm>
            <a:custGeom>
              <a:rect b="b" l="l" r="r" t="t"/>
              <a:pathLst>
                <a:path extrusionOk="0" h="427482" w="2141505">
                  <a:moveTo>
                    <a:pt x="298418" y="0"/>
                  </a:moveTo>
                  <a:cubicBezTo>
                    <a:pt x="245840" y="0"/>
                    <a:pt x="203168" y="42672"/>
                    <a:pt x="203168" y="95250"/>
                  </a:cubicBezTo>
                  <a:lnTo>
                    <a:pt x="203168" y="118491"/>
                  </a:lnTo>
                  <a:lnTo>
                    <a:pt x="95250" y="118491"/>
                  </a:lnTo>
                  <a:cubicBezTo>
                    <a:pt x="42672" y="118491"/>
                    <a:pt x="0" y="161163"/>
                    <a:pt x="0" y="213741"/>
                  </a:cubicBezTo>
                  <a:cubicBezTo>
                    <a:pt x="0" y="266319"/>
                    <a:pt x="42672" y="308991"/>
                    <a:pt x="95250" y="308991"/>
                  </a:cubicBezTo>
                  <a:lnTo>
                    <a:pt x="203168" y="308991"/>
                  </a:lnTo>
                  <a:lnTo>
                    <a:pt x="203168" y="332232"/>
                  </a:lnTo>
                  <a:cubicBezTo>
                    <a:pt x="203168" y="384810"/>
                    <a:pt x="245840" y="427482"/>
                    <a:pt x="298418" y="427482"/>
                  </a:cubicBezTo>
                  <a:cubicBezTo>
                    <a:pt x="350996" y="427482"/>
                    <a:pt x="393668" y="384810"/>
                    <a:pt x="393668" y="332232"/>
                  </a:cubicBezTo>
                  <a:lnTo>
                    <a:pt x="393668" y="308991"/>
                  </a:lnTo>
                  <a:lnTo>
                    <a:pt x="2046256" y="308991"/>
                  </a:lnTo>
                  <a:cubicBezTo>
                    <a:pt x="2098834" y="308991"/>
                    <a:pt x="2141506" y="266319"/>
                    <a:pt x="2141506" y="213741"/>
                  </a:cubicBezTo>
                  <a:cubicBezTo>
                    <a:pt x="2141506" y="161163"/>
                    <a:pt x="2098834" y="118491"/>
                    <a:pt x="2046256" y="118491"/>
                  </a:cubicBezTo>
                  <a:lnTo>
                    <a:pt x="393668" y="118491"/>
                  </a:lnTo>
                  <a:lnTo>
                    <a:pt x="393668" y="95250"/>
                  </a:lnTo>
                  <a:cubicBezTo>
                    <a:pt x="393668" y="42672"/>
                    <a:pt x="350996" y="0"/>
                    <a:pt x="298418"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7" name="Google Shape;927;p61"/>
            <p:cNvSpPr/>
            <p:nvPr/>
          </p:nvSpPr>
          <p:spPr>
            <a:xfrm>
              <a:off x="6248780" y="987646"/>
              <a:ext cx="2141505" cy="427482"/>
            </a:xfrm>
            <a:custGeom>
              <a:rect b="b" l="l" r="r" t="t"/>
              <a:pathLst>
                <a:path extrusionOk="0" h="427482" w="2141505">
                  <a:moveTo>
                    <a:pt x="992696" y="427482"/>
                  </a:moveTo>
                  <a:cubicBezTo>
                    <a:pt x="1045273" y="427482"/>
                    <a:pt x="1087946" y="384810"/>
                    <a:pt x="1087946" y="332232"/>
                  </a:cubicBezTo>
                  <a:lnTo>
                    <a:pt x="1087946" y="308991"/>
                  </a:lnTo>
                  <a:lnTo>
                    <a:pt x="2046256" y="308991"/>
                  </a:lnTo>
                  <a:cubicBezTo>
                    <a:pt x="2098834" y="308991"/>
                    <a:pt x="2141506" y="266319"/>
                    <a:pt x="2141506" y="213741"/>
                  </a:cubicBezTo>
                  <a:cubicBezTo>
                    <a:pt x="2141506" y="161163"/>
                    <a:pt x="2098834" y="118491"/>
                    <a:pt x="2046256" y="118491"/>
                  </a:cubicBezTo>
                  <a:lnTo>
                    <a:pt x="1087946" y="118491"/>
                  </a:lnTo>
                  <a:lnTo>
                    <a:pt x="1087946" y="95250"/>
                  </a:lnTo>
                  <a:cubicBezTo>
                    <a:pt x="1087946" y="42672"/>
                    <a:pt x="1045273" y="0"/>
                    <a:pt x="992696" y="0"/>
                  </a:cubicBezTo>
                  <a:cubicBezTo>
                    <a:pt x="940117" y="0"/>
                    <a:pt x="897446" y="42672"/>
                    <a:pt x="897446" y="95250"/>
                  </a:cubicBezTo>
                  <a:lnTo>
                    <a:pt x="897446" y="118491"/>
                  </a:lnTo>
                  <a:lnTo>
                    <a:pt x="95250" y="118491"/>
                  </a:lnTo>
                  <a:cubicBezTo>
                    <a:pt x="42672" y="118491"/>
                    <a:pt x="0" y="161163"/>
                    <a:pt x="0" y="213741"/>
                  </a:cubicBezTo>
                  <a:cubicBezTo>
                    <a:pt x="0" y="266319"/>
                    <a:pt x="42672" y="308991"/>
                    <a:pt x="95250" y="308991"/>
                  </a:cubicBezTo>
                  <a:lnTo>
                    <a:pt x="897446" y="308991"/>
                  </a:lnTo>
                  <a:lnTo>
                    <a:pt x="897446" y="332232"/>
                  </a:lnTo>
                  <a:cubicBezTo>
                    <a:pt x="897446" y="384810"/>
                    <a:pt x="940117" y="427482"/>
                    <a:pt x="992696" y="42748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8" name="Google Shape;928;p61"/>
            <p:cNvSpPr/>
            <p:nvPr/>
          </p:nvSpPr>
          <p:spPr>
            <a:xfrm>
              <a:off x="5330094" y="614933"/>
              <a:ext cx="525017" cy="681704"/>
            </a:xfrm>
            <a:custGeom>
              <a:rect b="b" l="l" r="r" t="t"/>
              <a:pathLst>
                <a:path extrusionOk="0" h="681704" w="525017">
                  <a:moveTo>
                    <a:pt x="158782" y="0"/>
                  </a:moveTo>
                  <a:cubicBezTo>
                    <a:pt x="71247" y="0"/>
                    <a:pt x="0" y="71247"/>
                    <a:pt x="0" y="158782"/>
                  </a:cubicBezTo>
                  <a:lnTo>
                    <a:pt x="0" y="522922"/>
                  </a:lnTo>
                  <a:cubicBezTo>
                    <a:pt x="0" y="610457"/>
                    <a:pt x="71247" y="681704"/>
                    <a:pt x="158782" y="681704"/>
                  </a:cubicBezTo>
                  <a:lnTo>
                    <a:pt x="366236" y="681704"/>
                  </a:lnTo>
                  <a:cubicBezTo>
                    <a:pt x="453771" y="681704"/>
                    <a:pt x="525018" y="610457"/>
                    <a:pt x="525018" y="522922"/>
                  </a:cubicBezTo>
                  <a:lnTo>
                    <a:pt x="525018" y="158782"/>
                  </a:lnTo>
                  <a:cubicBezTo>
                    <a:pt x="525018" y="71247"/>
                    <a:pt x="453771" y="0"/>
                    <a:pt x="366236" y="0"/>
                  </a:cubicBezTo>
                  <a:lnTo>
                    <a:pt x="158782" y="0"/>
                  </a:lnTo>
                  <a:close/>
                  <a:moveTo>
                    <a:pt x="334423" y="491204"/>
                  </a:moveTo>
                  <a:lnTo>
                    <a:pt x="190500" y="491204"/>
                  </a:lnTo>
                  <a:lnTo>
                    <a:pt x="190500" y="190500"/>
                  </a:lnTo>
                  <a:lnTo>
                    <a:pt x="334423" y="190500"/>
                  </a:lnTo>
                  <a:lnTo>
                    <a:pt x="334423" y="491204"/>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9" name="Google Shape;929;p61"/>
            <p:cNvSpPr/>
            <p:nvPr/>
          </p:nvSpPr>
          <p:spPr>
            <a:xfrm>
              <a:off x="4568094" y="614933"/>
              <a:ext cx="525018" cy="681704"/>
            </a:xfrm>
            <a:custGeom>
              <a:rect b="b" l="l" r="r" t="t"/>
              <a:pathLst>
                <a:path extrusionOk="0" h="681704" w="525018">
                  <a:moveTo>
                    <a:pt x="158782" y="0"/>
                  </a:moveTo>
                  <a:cubicBezTo>
                    <a:pt x="71247" y="0"/>
                    <a:pt x="0" y="71247"/>
                    <a:pt x="0" y="158782"/>
                  </a:cubicBezTo>
                  <a:lnTo>
                    <a:pt x="0" y="522922"/>
                  </a:lnTo>
                  <a:cubicBezTo>
                    <a:pt x="0" y="610457"/>
                    <a:pt x="71247" y="681704"/>
                    <a:pt x="158782" y="681704"/>
                  </a:cubicBezTo>
                  <a:lnTo>
                    <a:pt x="366236" y="681704"/>
                  </a:lnTo>
                  <a:cubicBezTo>
                    <a:pt x="453771" y="681704"/>
                    <a:pt x="525018" y="610457"/>
                    <a:pt x="525018" y="522922"/>
                  </a:cubicBezTo>
                  <a:lnTo>
                    <a:pt x="525018" y="158782"/>
                  </a:lnTo>
                  <a:cubicBezTo>
                    <a:pt x="525018" y="71247"/>
                    <a:pt x="453771" y="0"/>
                    <a:pt x="366236" y="0"/>
                  </a:cubicBezTo>
                  <a:lnTo>
                    <a:pt x="158782" y="0"/>
                  </a:lnTo>
                  <a:close/>
                  <a:moveTo>
                    <a:pt x="334423" y="491204"/>
                  </a:moveTo>
                  <a:lnTo>
                    <a:pt x="190500" y="491204"/>
                  </a:lnTo>
                  <a:lnTo>
                    <a:pt x="190500" y="190500"/>
                  </a:lnTo>
                  <a:lnTo>
                    <a:pt x="334423" y="190500"/>
                  </a:lnTo>
                  <a:lnTo>
                    <a:pt x="334423" y="491204"/>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0" name="Google Shape;930;p61"/>
            <p:cNvSpPr/>
            <p:nvPr/>
          </p:nvSpPr>
          <p:spPr>
            <a:xfrm>
              <a:off x="3806094" y="614933"/>
              <a:ext cx="525018" cy="681704"/>
            </a:xfrm>
            <a:custGeom>
              <a:rect b="b" l="l" r="r" t="t"/>
              <a:pathLst>
                <a:path extrusionOk="0" h="681704" w="525018">
                  <a:moveTo>
                    <a:pt x="158782" y="0"/>
                  </a:moveTo>
                  <a:cubicBezTo>
                    <a:pt x="71247" y="0"/>
                    <a:pt x="0" y="71247"/>
                    <a:pt x="0" y="158782"/>
                  </a:cubicBezTo>
                  <a:lnTo>
                    <a:pt x="0" y="522922"/>
                  </a:lnTo>
                  <a:cubicBezTo>
                    <a:pt x="0" y="610457"/>
                    <a:pt x="71247" y="681704"/>
                    <a:pt x="158782" y="681704"/>
                  </a:cubicBezTo>
                  <a:lnTo>
                    <a:pt x="366236" y="681704"/>
                  </a:lnTo>
                  <a:cubicBezTo>
                    <a:pt x="453771" y="681704"/>
                    <a:pt x="525018" y="610457"/>
                    <a:pt x="525018" y="522922"/>
                  </a:cubicBezTo>
                  <a:lnTo>
                    <a:pt x="525018" y="158782"/>
                  </a:lnTo>
                  <a:cubicBezTo>
                    <a:pt x="525018" y="71247"/>
                    <a:pt x="453771" y="0"/>
                    <a:pt x="366236" y="0"/>
                  </a:cubicBezTo>
                  <a:lnTo>
                    <a:pt x="158782" y="0"/>
                  </a:lnTo>
                  <a:close/>
                  <a:moveTo>
                    <a:pt x="334423" y="491204"/>
                  </a:moveTo>
                  <a:lnTo>
                    <a:pt x="190500" y="491204"/>
                  </a:lnTo>
                  <a:lnTo>
                    <a:pt x="190500" y="190500"/>
                  </a:lnTo>
                  <a:lnTo>
                    <a:pt x="334423" y="190500"/>
                  </a:lnTo>
                  <a:lnTo>
                    <a:pt x="334423" y="491204"/>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1" name="Google Shape;931;p61"/>
            <p:cNvSpPr/>
            <p:nvPr/>
          </p:nvSpPr>
          <p:spPr>
            <a:xfrm>
              <a:off x="3661219" y="2220943"/>
              <a:ext cx="1103280" cy="3759422"/>
            </a:xfrm>
            <a:custGeom>
              <a:rect b="b" l="l" r="r" t="t"/>
              <a:pathLst>
                <a:path extrusionOk="0" h="3759422" w="1103280">
                  <a:moveTo>
                    <a:pt x="603123" y="0"/>
                  </a:moveTo>
                  <a:lnTo>
                    <a:pt x="500158" y="0"/>
                  </a:lnTo>
                  <a:cubicBezTo>
                    <a:pt x="382714" y="0"/>
                    <a:pt x="287083" y="95631"/>
                    <a:pt x="287083" y="213074"/>
                  </a:cubicBezTo>
                  <a:lnTo>
                    <a:pt x="287083" y="493300"/>
                  </a:lnTo>
                  <a:cubicBezTo>
                    <a:pt x="126778" y="505397"/>
                    <a:pt x="0" y="639509"/>
                    <a:pt x="0" y="802862"/>
                  </a:cubicBezTo>
                  <a:cubicBezTo>
                    <a:pt x="0" y="966216"/>
                    <a:pt x="126778" y="1100328"/>
                    <a:pt x="287083" y="1112425"/>
                  </a:cubicBezTo>
                  <a:lnTo>
                    <a:pt x="287083" y="3546348"/>
                  </a:lnTo>
                  <a:cubicBezTo>
                    <a:pt x="287083" y="3663887"/>
                    <a:pt x="382619" y="3759422"/>
                    <a:pt x="500158" y="3759422"/>
                  </a:cubicBezTo>
                  <a:lnTo>
                    <a:pt x="603123" y="3759422"/>
                  </a:lnTo>
                  <a:cubicBezTo>
                    <a:pt x="720566" y="3759422"/>
                    <a:pt x="816197" y="3663791"/>
                    <a:pt x="816197" y="3546348"/>
                  </a:cubicBezTo>
                  <a:lnTo>
                    <a:pt x="816197" y="1112425"/>
                  </a:lnTo>
                  <a:cubicBezTo>
                    <a:pt x="976503" y="1100328"/>
                    <a:pt x="1103281" y="966216"/>
                    <a:pt x="1103281" y="802862"/>
                  </a:cubicBezTo>
                  <a:cubicBezTo>
                    <a:pt x="1103281" y="639509"/>
                    <a:pt x="976503" y="505397"/>
                    <a:pt x="816197" y="493300"/>
                  </a:cubicBezTo>
                  <a:lnTo>
                    <a:pt x="816197" y="213074"/>
                  </a:lnTo>
                  <a:cubicBezTo>
                    <a:pt x="816197" y="95631"/>
                    <a:pt x="720566" y="0"/>
                    <a:pt x="603123" y="0"/>
                  </a:cubicBezTo>
                  <a:close/>
                  <a:moveTo>
                    <a:pt x="500158" y="190500"/>
                  </a:moveTo>
                  <a:lnTo>
                    <a:pt x="603123" y="190500"/>
                  </a:lnTo>
                  <a:cubicBezTo>
                    <a:pt x="615601" y="190500"/>
                    <a:pt x="625697" y="200596"/>
                    <a:pt x="625697" y="213074"/>
                  </a:cubicBezTo>
                  <a:lnTo>
                    <a:pt x="625697" y="492252"/>
                  </a:lnTo>
                  <a:lnTo>
                    <a:pt x="477583" y="492252"/>
                  </a:lnTo>
                  <a:lnTo>
                    <a:pt x="477583" y="213074"/>
                  </a:lnTo>
                  <a:cubicBezTo>
                    <a:pt x="477583" y="200596"/>
                    <a:pt x="487680" y="190500"/>
                    <a:pt x="500158" y="190500"/>
                  </a:cubicBezTo>
                  <a:close/>
                  <a:moveTo>
                    <a:pt x="603123" y="3568922"/>
                  </a:moveTo>
                  <a:lnTo>
                    <a:pt x="500158" y="3568922"/>
                  </a:lnTo>
                  <a:cubicBezTo>
                    <a:pt x="487680" y="3568922"/>
                    <a:pt x="477583" y="3558826"/>
                    <a:pt x="477583" y="3546348"/>
                  </a:cubicBezTo>
                  <a:lnTo>
                    <a:pt x="477583" y="1113377"/>
                  </a:lnTo>
                  <a:lnTo>
                    <a:pt x="625697" y="1113377"/>
                  </a:lnTo>
                  <a:lnTo>
                    <a:pt x="625697" y="3546348"/>
                  </a:lnTo>
                  <a:cubicBezTo>
                    <a:pt x="625697" y="3558826"/>
                    <a:pt x="615601" y="3568922"/>
                    <a:pt x="603123" y="3568922"/>
                  </a:cubicBezTo>
                  <a:close/>
                  <a:moveTo>
                    <a:pt x="912781" y="802862"/>
                  </a:moveTo>
                  <a:cubicBezTo>
                    <a:pt x="912781" y="869061"/>
                    <a:pt x="858964" y="922877"/>
                    <a:pt x="792766" y="922877"/>
                  </a:cubicBezTo>
                  <a:lnTo>
                    <a:pt x="310610" y="922877"/>
                  </a:lnTo>
                  <a:cubicBezTo>
                    <a:pt x="244412" y="922877"/>
                    <a:pt x="190595" y="869061"/>
                    <a:pt x="190595" y="802862"/>
                  </a:cubicBezTo>
                  <a:cubicBezTo>
                    <a:pt x="190595" y="736664"/>
                    <a:pt x="244412" y="682847"/>
                    <a:pt x="310610" y="682847"/>
                  </a:cubicBezTo>
                  <a:lnTo>
                    <a:pt x="792766" y="682847"/>
                  </a:lnTo>
                  <a:cubicBezTo>
                    <a:pt x="858964" y="682847"/>
                    <a:pt x="912781" y="736664"/>
                    <a:pt x="912781" y="80286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2" name="Google Shape;932;p61"/>
            <p:cNvSpPr/>
            <p:nvPr/>
          </p:nvSpPr>
          <p:spPr>
            <a:xfrm>
              <a:off x="4918137" y="2220943"/>
              <a:ext cx="1103280" cy="3759422"/>
            </a:xfrm>
            <a:custGeom>
              <a:rect b="b" l="l" r="r" t="t"/>
              <a:pathLst>
                <a:path extrusionOk="0" h="3759422" w="1103280">
                  <a:moveTo>
                    <a:pt x="603123" y="0"/>
                  </a:moveTo>
                  <a:lnTo>
                    <a:pt x="500158" y="0"/>
                  </a:lnTo>
                  <a:cubicBezTo>
                    <a:pt x="382715" y="0"/>
                    <a:pt x="287084" y="95536"/>
                    <a:pt x="287084" y="213074"/>
                  </a:cubicBezTo>
                  <a:lnTo>
                    <a:pt x="287084" y="2737866"/>
                  </a:lnTo>
                  <a:cubicBezTo>
                    <a:pt x="126778" y="2749963"/>
                    <a:pt x="0" y="2884075"/>
                    <a:pt x="0" y="3047429"/>
                  </a:cubicBezTo>
                  <a:cubicBezTo>
                    <a:pt x="0" y="3210782"/>
                    <a:pt x="126778" y="3344895"/>
                    <a:pt x="287084" y="3356991"/>
                  </a:cubicBezTo>
                  <a:lnTo>
                    <a:pt x="287084" y="3546348"/>
                  </a:lnTo>
                  <a:cubicBezTo>
                    <a:pt x="287084" y="3663887"/>
                    <a:pt x="382715" y="3759422"/>
                    <a:pt x="500158" y="3759422"/>
                  </a:cubicBezTo>
                  <a:lnTo>
                    <a:pt x="603123" y="3759422"/>
                  </a:lnTo>
                  <a:cubicBezTo>
                    <a:pt x="720566" y="3759422"/>
                    <a:pt x="816197" y="3663791"/>
                    <a:pt x="816197" y="3546348"/>
                  </a:cubicBezTo>
                  <a:lnTo>
                    <a:pt x="816197" y="3356991"/>
                  </a:lnTo>
                  <a:cubicBezTo>
                    <a:pt x="976503" y="3344895"/>
                    <a:pt x="1103281" y="3210782"/>
                    <a:pt x="1103281" y="3047429"/>
                  </a:cubicBezTo>
                  <a:cubicBezTo>
                    <a:pt x="1103281" y="2884075"/>
                    <a:pt x="976503" y="2749963"/>
                    <a:pt x="816197" y="2737866"/>
                  </a:cubicBezTo>
                  <a:lnTo>
                    <a:pt x="816197" y="213074"/>
                  </a:lnTo>
                  <a:cubicBezTo>
                    <a:pt x="816197" y="95631"/>
                    <a:pt x="720662" y="0"/>
                    <a:pt x="603123" y="0"/>
                  </a:cubicBezTo>
                  <a:close/>
                  <a:moveTo>
                    <a:pt x="500158" y="190500"/>
                  </a:moveTo>
                  <a:lnTo>
                    <a:pt x="603123" y="190500"/>
                  </a:lnTo>
                  <a:cubicBezTo>
                    <a:pt x="615601" y="190500"/>
                    <a:pt x="625697" y="200596"/>
                    <a:pt x="625697" y="213074"/>
                  </a:cubicBezTo>
                  <a:lnTo>
                    <a:pt x="625697" y="2736818"/>
                  </a:lnTo>
                  <a:lnTo>
                    <a:pt x="477584" y="2736818"/>
                  </a:lnTo>
                  <a:lnTo>
                    <a:pt x="477584" y="213074"/>
                  </a:lnTo>
                  <a:cubicBezTo>
                    <a:pt x="477584" y="200596"/>
                    <a:pt x="487680" y="190500"/>
                    <a:pt x="500158" y="190500"/>
                  </a:cubicBezTo>
                  <a:close/>
                  <a:moveTo>
                    <a:pt x="603123" y="3568922"/>
                  </a:moveTo>
                  <a:lnTo>
                    <a:pt x="500158" y="3568922"/>
                  </a:lnTo>
                  <a:cubicBezTo>
                    <a:pt x="487680" y="3568922"/>
                    <a:pt x="477584" y="3558826"/>
                    <a:pt x="477584" y="3546348"/>
                  </a:cubicBezTo>
                  <a:lnTo>
                    <a:pt x="477584" y="3357944"/>
                  </a:lnTo>
                  <a:lnTo>
                    <a:pt x="625697" y="3357944"/>
                  </a:lnTo>
                  <a:lnTo>
                    <a:pt x="625697" y="3546348"/>
                  </a:lnTo>
                  <a:cubicBezTo>
                    <a:pt x="625697" y="3558826"/>
                    <a:pt x="615601" y="3568922"/>
                    <a:pt x="603123" y="3568922"/>
                  </a:cubicBezTo>
                  <a:close/>
                  <a:moveTo>
                    <a:pt x="912781" y="3047429"/>
                  </a:moveTo>
                  <a:cubicBezTo>
                    <a:pt x="912781" y="3113627"/>
                    <a:pt x="858964" y="3167444"/>
                    <a:pt x="792766" y="3167444"/>
                  </a:cubicBezTo>
                  <a:lnTo>
                    <a:pt x="310610" y="3167444"/>
                  </a:lnTo>
                  <a:cubicBezTo>
                    <a:pt x="244412" y="3167444"/>
                    <a:pt x="190595" y="3113627"/>
                    <a:pt x="190595" y="3047429"/>
                  </a:cubicBezTo>
                  <a:cubicBezTo>
                    <a:pt x="190595" y="2981230"/>
                    <a:pt x="244412" y="2927414"/>
                    <a:pt x="310610" y="2927414"/>
                  </a:cubicBezTo>
                  <a:lnTo>
                    <a:pt x="792766" y="2927414"/>
                  </a:lnTo>
                  <a:cubicBezTo>
                    <a:pt x="858964" y="2927414"/>
                    <a:pt x="912781" y="2981230"/>
                    <a:pt x="912781" y="3047429"/>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3" name="Google Shape;933;p61"/>
            <p:cNvSpPr/>
            <p:nvPr/>
          </p:nvSpPr>
          <p:spPr>
            <a:xfrm>
              <a:off x="6175056" y="2220943"/>
              <a:ext cx="1103280" cy="3759422"/>
            </a:xfrm>
            <a:custGeom>
              <a:rect b="b" l="l" r="r" t="t"/>
              <a:pathLst>
                <a:path extrusionOk="0" h="3759422" w="1103280">
                  <a:moveTo>
                    <a:pt x="603123" y="0"/>
                  </a:moveTo>
                  <a:lnTo>
                    <a:pt x="500158" y="0"/>
                  </a:lnTo>
                  <a:cubicBezTo>
                    <a:pt x="382715" y="0"/>
                    <a:pt x="287084" y="95631"/>
                    <a:pt x="287084" y="213074"/>
                  </a:cubicBezTo>
                  <a:lnTo>
                    <a:pt x="287084" y="1626013"/>
                  </a:lnTo>
                  <a:cubicBezTo>
                    <a:pt x="126778" y="1638110"/>
                    <a:pt x="0" y="1772222"/>
                    <a:pt x="0" y="1935575"/>
                  </a:cubicBezTo>
                  <a:cubicBezTo>
                    <a:pt x="0" y="2098929"/>
                    <a:pt x="126778" y="2233041"/>
                    <a:pt x="287084" y="2245138"/>
                  </a:cubicBezTo>
                  <a:lnTo>
                    <a:pt x="287084" y="3546348"/>
                  </a:lnTo>
                  <a:cubicBezTo>
                    <a:pt x="287084" y="3663791"/>
                    <a:pt x="382715" y="3759422"/>
                    <a:pt x="500158" y="3759422"/>
                  </a:cubicBezTo>
                  <a:lnTo>
                    <a:pt x="603123" y="3759422"/>
                  </a:lnTo>
                  <a:cubicBezTo>
                    <a:pt x="720662" y="3759422"/>
                    <a:pt x="816197" y="3663791"/>
                    <a:pt x="816197" y="3546348"/>
                  </a:cubicBezTo>
                  <a:lnTo>
                    <a:pt x="816197" y="2245138"/>
                  </a:lnTo>
                  <a:cubicBezTo>
                    <a:pt x="976503" y="2233041"/>
                    <a:pt x="1103281" y="2098929"/>
                    <a:pt x="1103281" y="1935575"/>
                  </a:cubicBezTo>
                  <a:cubicBezTo>
                    <a:pt x="1103281" y="1772222"/>
                    <a:pt x="976503" y="1638110"/>
                    <a:pt x="816197" y="1626013"/>
                  </a:cubicBezTo>
                  <a:lnTo>
                    <a:pt x="816197" y="213074"/>
                  </a:lnTo>
                  <a:cubicBezTo>
                    <a:pt x="816197" y="95631"/>
                    <a:pt x="720567" y="0"/>
                    <a:pt x="603123" y="0"/>
                  </a:cubicBezTo>
                  <a:close/>
                  <a:moveTo>
                    <a:pt x="500158" y="190500"/>
                  </a:moveTo>
                  <a:lnTo>
                    <a:pt x="603123" y="190500"/>
                  </a:lnTo>
                  <a:cubicBezTo>
                    <a:pt x="615601" y="190500"/>
                    <a:pt x="625697" y="200596"/>
                    <a:pt x="625697" y="213074"/>
                  </a:cubicBezTo>
                  <a:lnTo>
                    <a:pt x="625697" y="1625060"/>
                  </a:lnTo>
                  <a:lnTo>
                    <a:pt x="477584" y="1625060"/>
                  </a:lnTo>
                  <a:lnTo>
                    <a:pt x="477584" y="213074"/>
                  </a:lnTo>
                  <a:cubicBezTo>
                    <a:pt x="477584" y="200596"/>
                    <a:pt x="487680" y="190500"/>
                    <a:pt x="500158" y="190500"/>
                  </a:cubicBezTo>
                  <a:close/>
                  <a:moveTo>
                    <a:pt x="603123" y="3568922"/>
                  </a:moveTo>
                  <a:lnTo>
                    <a:pt x="500158" y="3568922"/>
                  </a:lnTo>
                  <a:cubicBezTo>
                    <a:pt x="487680" y="3568922"/>
                    <a:pt x="477584" y="3558826"/>
                    <a:pt x="477584" y="3546348"/>
                  </a:cubicBezTo>
                  <a:lnTo>
                    <a:pt x="477584" y="2246186"/>
                  </a:lnTo>
                  <a:lnTo>
                    <a:pt x="625697" y="2246186"/>
                  </a:lnTo>
                  <a:lnTo>
                    <a:pt x="625697" y="3546348"/>
                  </a:lnTo>
                  <a:cubicBezTo>
                    <a:pt x="625697" y="3558826"/>
                    <a:pt x="615601" y="3568922"/>
                    <a:pt x="603123" y="3568922"/>
                  </a:cubicBezTo>
                  <a:close/>
                  <a:moveTo>
                    <a:pt x="912781" y="1935575"/>
                  </a:moveTo>
                  <a:cubicBezTo>
                    <a:pt x="912781" y="2001774"/>
                    <a:pt x="858965" y="2055590"/>
                    <a:pt x="792766" y="2055590"/>
                  </a:cubicBezTo>
                  <a:lnTo>
                    <a:pt x="310610" y="2055590"/>
                  </a:lnTo>
                  <a:cubicBezTo>
                    <a:pt x="244412" y="2055590"/>
                    <a:pt x="190595" y="2001774"/>
                    <a:pt x="190595" y="1935575"/>
                  </a:cubicBezTo>
                  <a:cubicBezTo>
                    <a:pt x="190595" y="1869377"/>
                    <a:pt x="244412" y="1815560"/>
                    <a:pt x="310610" y="1815560"/>
                  </a:cubicBezTo>
                  <a:lnTo>
                    <a:pt x="792766" y="1815560"/>
                  </a:lnTo>
                  <a:cubicBezTo>
                    <a:pt x="858965" y="1815560"/>
                    <a:pt x="912781" y="1869377"/>
                    <a:pt x="912781" y="193557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4" name="Google Shape;934;p61"/>
            <p:cNvSpPr/>
            <p:nvPr/>
          </p:nvSpPr>
          <p:spPr>
            <a:xfrm>
              <a:off x="7431976" y="2220943"/>
              <a:ext cx="1103280" cy="3759422"/>
            </a:xfrm>
            <a:custGeom>
              <a:rect b="b" l="l" r="r" t="t"/>
              <a:pathLst>
                <a:path extrusionOk="0" h="3759422" w="1103280">
                  <a:moveTo>
                    <a:pt x="603123" y="0"/>
                  </a:moveTo>
                  <a:lnTo>
                    <a:pt x="500158" y="0"/>
                  </a:lnTo>
                  <a:cubicBezTo>
                    <a:pt x="382714" y="0"/>
                    <a:pt x="287083" y="95536"/>
                    <a:pt x="287083" y="213074"/>
                  </a:cubicBezTo>
                  <a:lnTo>
                    <a:pt x="287083" y="493300"/>
                  </a:lnTo>
                  <a:cubicBezTo>
                    <a:pt x="126778" y="505397"/>
                    <a:pt x="0" y="639509"/>
                    <a:pt x="0" y="802862"/>
                  </a:cubicBezTo>
                  <a:cubicBezTo>
                    <a:pt x="0" y="966216"/>
                    <a:pt x="126778" y="1100328"/>
                    <a:pt x="287083" y="1112425"/>
                  </a:cubicBezTo>
                  <a:lnTo>
                    <a:pt x="287083" y="2581942"/>
                  </a:lnTo>
                  <a:cubicBezTo>
                    <a:pt x="287083" y="2634520"/>
                    <a:pt x="329755" y="2677192"/>
                    <a:pt x="382333" y="2677192"/>
                  </a:cubicBezTo>
                  <a:cubicBezTo>
                    <a:pt x="434912" y="2677192"/>
                    <a:pt x="477583" y="2634520"/>
                    <a:pt x="477583" y="2581942"/>
                  </a:cubicBezTo>
                  <a:lnTo>
                    <a:pt x="477583" y="1113377"/>
                  </a:lnTo>
                  <a:lnTo>
                    <a:pt x="625697" y="1113377"/>
                  </a:lnTo>
                  <a:lnTo>
                    <a:pt x="625697" y="3546348"/>
                  </a:lnTo>
                  <a:cubicBezTo>
                    <a:pt x="625697" y="3558826"/>
                    <a:pt x="615601" y="3568922"/>
                    <a:pt x="603123" y="3568922"/>
                  </a:cubicBezTo>
                  <a:lnTo>
                    <a:pt x="500158" y="3568922"/>
                  </a:lnTo>
                  <a:cubicBezTo>
                    <a:pt x="487680" y="3568922"/>
                    <a:pt x="477583" y="3558826"/>
                    <a:pt x="477583" y="3546348"/>
                  </a:cubicBezTo>
                  <a:lnTo>
                    <a:pt x="477583" y="3031522"/>
                  </a:lnTo>
                  <a:cubicBezTo>
                    <a:pt x="477583" y="2978944"/>
                    <a:pt x="434912" y="2936272"/>
                    <a:pt x="382333" y="2936272"/>
                  </a:cubicBezTo>
                  <a:cubicBezTo>
                    <a:pt x="329755" y="2936272"/>
                    <a:pt x="287083" y="2978944"/>
                    <a:pt x="287083" y="3031522"/>
                  </a:cubicBezTo>
                  <a:lnTo>
                    <a:pt x="287083" y="3546348"/>
                  </a:lnTo>
                  <a:cubicBezTo>
                    <a:pt x="287083" y="3663791"/>
                    <a:pt x="382714" y="3759422"/>
                    <a:pt x="500158" y="3759422"/>
                  </a:cubicBezTo>
                  <a:lnTo>
                    <a:pt x="603123" y="3759422"/>
                  </a:lnTo>
                  <a:cubicBezTo>
                    <a:pt x="720566" y="3759422"/>
                    <a:pt x="816197" y="3663791"/>
                    <a:pt x="816197" y="3546348"/>
                  </a:cubicBezTo>
                  <a:lnTo>
                    <a:pt x="816197" y="1112425"/>
                  </a:lnTo>
                  <a:cubicBezTo>
                    <a:pt x="976503" y="1100328"/>
                    <a:pt x="1103281" y="966216"/>
                    <a:pt x="1103281" y="802862"/>
                  </a:cubicBezTo>
                  <a:cubicBezTo>
                    <a:pt x="1103281" y="639509"/>
                    <a:pt x="976503" y="505397"/>
                    <a:pt x="816197" y="493300"/>
                  </a:cubicBezTo>
                  <a:lnTo>
                    <a:pt x="816197" y="213074"/>
                  </a:lnTo>
                  <a:cubicBezTo>
                    <a:pt x="816197" y="95631"/>
                    <a:pt x="720566" y="0"/>
                    <a:pt x="603123" y="0"/>
                  </a:cubicBezTo>
                  <a:close/>
                  <a:moveTo>
                    <a:pt x="500158" y="190500"/>
                  </a:moveTo>
                  <a:lnTo>
                    <a:pt x="603123" y="190500"/>
                  </a:lnTo>
                  <a:cubicBezTo>
                    <a:pt x="615601" y="190500"/>
                    <a:pt x="625697" y="200596"/>
                    <a:pt x="625697" y="213074"/>
                  </a:cubicBezTo>
                  <a:lnTo>
                    <a:pt x="625697" y="492252"/>
                  </a:lnTo>
                  <a:lnTo>
                    <a:pt x="477583" y="492252"/>
                  </a:lnTo>
                  <a:lnTo>
                    <a:pt x="477583" y="213074"/>
                  </a:lnTo>
                  <a:cubicBezTo>
                    <a:pt x="477583" y="200596"/>
                    <a:pt x="487680" y="190500"/>
                    <a:pt x="500158" y="190500"/>
                  </a:cubicBezTo>
                  <a:close/>
                  <a:moveTo>
                    <a:pt x="912781" y="802862"/>
                  </a:moveTo>
                  <a:cubicBezTo>
                    <a:pt x="912781" y="869061"/>
                    <a:pt x="858964" y="922877"/>
                    <a:pt x="792766" y="922877"/>
                  </a:cubicBezTo>
                  <a:lnTo>
                    <a:pt x="310610" y="922877"/>
                  </a:lnTo>
                  <a:cubicBezTo>
                    <a:pt x="244412" y="922877"/>
                    <a:pt x="190595" y="869061"/>
                    <a:pt x="190595" y="802862"/>
                  </a:cubicBezTo>
                  <a:cubicBezTo>
                    <a:pt x="190595" y="736664"/>
                    <a:pt x="244412" y="682847"/>
                    <a:pt x="310610" y="682847"/>
                  </a:cubicBezTo>
                  <a:lnTo>
                    <a:pt x="792766" y="682847"/>
                  </a:lnTo>
                  <a:cubicBezTo>
                    <a:pt x="858964" y="682847"/>
                    <a:pt x="912781" y="736664"/>
                    <a:pt x="912781" y="80286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935" name="Google Shape;935;p61"/>
          <p:cNvGrpSpPr/>
          <p:nvPr/>
        </p:nvGrpSpPr>
        <p:grpSpPr>
          <a:xfrm>
            <a:off x="8192329" y="4177174"/>
            <a:ext cx="169841" cy="287644"/>
            <a:chOff x="8121840" y="4021274"/>
            <a:chExt cx="267550" cy="453055"/>
          </a:xfrm>
        </p:grpSpPr>
        <p:sp>
          <p:nvSpPr>
            <p:cNvPr id="936" name="Google Shape;936;p61"/>
            <p:cNvSpPr/>
            <p:nvPr/>
          </p:nvSpPr>
          <p:spPr>
            <a:xfrm>
              <a:off x="8211367" y="4021274"/>
              <a:ext cx="88349" cy="88244"/>
            </a:xfrm>
            <a:custGeom>
              <a:rect b="b" l="l" r="r" t="t"/>
              <a:pathLst>
                <a:path extrusionOk="0" h="398" w="398">
                  <a:moveTo>
                    <a:pt x="199" y="398"/>
                  </a:moveTo>
                  <a:cubicBezTo>
                    <a:pt x="309" y="398"/>
                    <a:pt x="398" y="309"/>
                    <a:pt x="398" y="199"/>
                  </a:cubicBezTo>
                  <a:cubicBezTo>
                    <a:pt x="398" y="89"/>
                    <a:pt x="309" y="0"/>
                    <a:pt x="199" y="0"/>
                  </a:cubicBezTo>
                  <a:cubicBezTo>
                    <a:pt x="89" y="0"/>
                    <a:pt x="0" y="89"/>
                    <a:pt x="0" y="199"/>
                  </a:cubicBezTo>
                  <a:cubicBezTo>
                    <a:pt x="0" y="309"/>
                    <a:pt x="89" y="398"/>
                    <a:pt x="199" y="398"/>
                  </a:cubicBezTo>
                  <a:close/>
                  <a:moveTo>
                    <a:pt x="199" y="60"/>
                  </a:moveTo>
                  <a:cubicBezTo>
                    <a:pt x="276" y="60"/>
                    <a:pt x="338" y="122"/>
                    <a:pt x="338" y="199"/>
                  </a:cubicBezTo>
                  <a:cubicBezTo>
                    <a:pt x="338" y="276"/>
                    <a:pt x="276" y="338"/>
                    <a:pt x="199" y="338"/>
                  </a:cubicBezTo>
                  <a:cubicBezTo>
                    <a:pt x="122" y="338"/>
                    <a:pt x="60" y="276"/>
                    <a:pt x="60" y="199"/>
                  </a:cubicBezTo>
                  <a:cubicBezTo>
                    <a:pt x="60" y="122"/>
                    <a:pt x="122" y="60"/>
                    <a:pt x="199" y="60"/>
                  </a:cubicBez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7" name="Google Shape;937;p61"/>
            <p:cNvSpPr/>
            <p:nvPr/>
          </p:nvSpPr>
          <p:spPr>
            <a:xfrm>
              <a:off x="8237397" y="4281877"/>
              <a:ext cx="109973" cy="192451"/>
            </a:xfrm>
            <a:custGeom>
              <a:rect b="b" l="l" r="r" t="t"/>
              <a:pathLst>
                <a:path extrusionOk="0" h="868" w="496">
                  <a:moveTo>
                    <a:pt x="442" y="25"/>
                  </a:moveTo>
                  <a:cubicBezTo>
                    <a:pt x="438" y="9"/>
                    <a:pt x="422" y="0"/>
                    <a:pt x="406" y="4"/>
                  </a:cubicBezTo>
                  <a:cubicBezTo>
                    <a:pt x="390" y="8"/>
                    <a:pt x="380" y="24"/>
                    <a:pt x="384" y="40"/>
                  </a:cubicBezTo>
                  <a:cubicBezTo>
                    <a:pt x="424" y="194"/>
                    <a:pt x="424" y="194"/>
                    <a:pt x="424" y="194"/>
                  </a:cubicBezTo>
                  <a:cubicBezTo>
                    <a:pt x="279" y="194"/>
                    <a:pt x="279" y="194"/>
                    <a:pt x="279" y="194"/>
                  </a:cubicBezTo>
                  <a:cubicBezTo>
                    <a:pt x="263" y="194"/>
                    <a:pt x="249" y="208"/>
                    <a:pt x="249" y="224"/>
                  </a:cubicBezTo>
                  <a:cubicBezTo>
                    <a:pt x="249" y="765"/>
                    <a:pt x="249" y="765"/>
                    <a:pt x="249" y="765"/>
                  </a:cubicBezTo>
                  <a:cubicBezTo>
                    <a:pt x="249" y="789"/>
                    <a:pt x="230" y="808"/>
                    <a:pt x="207" y="808"/>
                  </a:cubicBezTo>
                  <a:cubicBezTo>
                    <a:pt x="183" y="808"/>
                    <a:pt x="164" y="789"/>
                    <a:pt x="164" y="765"/>
                  </a:cubicBezTo>
                  <a:cubicBezTo>
                    <a:pt x="164" y="224"/>
                    <a:pt x="164" y="224"/>
                    <a:pt x="164" y="224"/>
                  </a:cubicBezTo>
                  <a:cubicBezTo>
                    <a:pt x="164" y="208"/>
                    <a:pt x="151" y="194"/>
                    <a:pt x="134" y="194"/>
                  </a:cubicBezTo>
                  <a:cubicBezTo>
                    <a:pt x="30" y="194"/>
                    <a:pt x="30" y="194"/>
                    <a:pt x="30" y="194"/>
                  </a:cubicBezTo>
                  <a:cubicBezTo>
                    <a:pt x="13" y="194"/>
                    <a:pt x="0" y="208"/>
                    <a:pt x="0" y="224"/>
                  </a:cubicBezTo>
                  <a:cubicBezTo>
                    <a:pt x="0" y="444"/>
                    <a:pt x="0" y="444"/>
                    <a:pt x="0" y="444"/>
                  </a:cubicBezTo>
                  <a:cubicBezTo>
                    <a:pt x="0" y="460"/>
                    <a:pt x="13" y="474"/>
                    <a:pt x="30" y="474"/>
                  </a:cubicBezTo>
                  <a:cubicBezTo>
                    <a:pt x="46" y="474"/>
                    <a:pt x="60" y="460"/>
                    <a:pt x="60" y="444"/>
                  </a:cubicBezTo>
                  <a:cubicBezTo>
                    <a:pt x="60" y="254"/>
                    <a:pt x="60" y="254"/>
                    <a:pt x="60" y="254"/>
                  </a:cubicBezTo>
                  <a:cubicBezTo>
                    <a:pt x="104" y="254"/>
                    <a:pt x="104" y="254"/>
                    <a:pt x="104" y="254"/>
                  </a:cubicBezTo>
                  <a:cubicBezTo>
                    <a:pt x="104" y="765"/>
                    <a:pt x="104" y="765"/>
                    <a:pt x="104" y="765"/>
                  </a:cubicBezTo>
                  <a:cubicBezTo>
                    <a:pt x="104" y="822"/>
                    <a:pt x="150" y="868"/>
                    <a:pt x="207" y="868"/>
                  </a:cubicBezTo>
                  <a:cubicBezTo>
                    <a:pt x="263" y="868"/>
                    <a:pt x="309" y="822"/>
                    <a:pt x="309" y="765"/>
                  </a:cubicBezTo>
                  <a:cubicBezTo>
                    <a:pt x="309" y="254"/>
                    <a:pt x="309" y="254"/>
                    <a:pt x="309" y="254"/>
                  </a:cubicBezTo>
                  <a:cubicBezTo>
                    <a:pt x="463" y="254"/>
                    <a:pt x="463" y="254"/>
                    <a:pt x="463" y="254"/>
                  </a:cubicBezTo>
                  <a:cubicBezTo>
                    <a:pt x="482" y="254"/>
                    <a:pt x="496" y="235"/>
                    <a:pt x="492" y="217"/>
                  </a:cubicBezTo>
                  <a:lnTo>
                    <a:pt x="442" y="25"/>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8" name="Google Shape;938;p61"/>
            <p:cNvSpPr/>
            <p:nvPr/>
          </p:nvSpPr>
          <p:spPr>
            <a:xfrm>
              <a:off x="8150598" y="4117203"/>
              <a:ext cx="238792" cy="189347"/>
            </a:xfrm>
            <a:custGeom>
              <a:rect b="b" l="l" r="r" t="t"/>
              <a:pathLst>
                <a:path extrusionOk="0" h="854" w="1077">
                  <a:moveTo>
                    <a:pt x="1061" y="712"/>
                  </a:moveTo>
                  <a:cubicBezTo>
                    <a:pt x="914" y="183"/>
                    <a:pt x="914" y="183"/>
                    <a:pt x="914" y="183"/>
                  </a:cubicBezTo>
                  <a:cubicBezTo>
                    <a:pt x="914" y="182"/>
                    <a:pt x="913" y="181"/>
                    <a:pt x="913" y="180"/>
                  </a:cubicBezTo>
                  <a:cubicBezTo>
                    <a:pt x="880" y="74"/>
                    <a:pt x="780" y="0"/>
                    <a:pt x="669" y="0"/>
                  </a:cubicBezTo>
                  <a:cubicBezTo>
                    <a:pt x="277" y="0"/>
                    <a:pt x="277" y="0"/>
                    <a:pt x="277" y="0"/>
                  </a:cubicBezTo>
                  <a:cubicBezTo>
                    <a:pt x="166" y="0"/>
                    <a:pt x="66" y="74"/>
                    <a:pt x="33" y="180"/>
                  </a:cubicBezTo>
                  <a:cubicBezTo>
                    <a:pt x="33" y="181"/>
                    <a:pt x="33" y="182"/>
                    <a:pt x="32" y="183"/>
                  </a:cubicBezTo>
                  <a:cubicBezTo>
                    <a:pt x="4" y="283"/>
                    <a:pt x="4" y="283"/>
                    <a:pt x="4" y="283"/>
                  </a:cubicBezTo>
                  <a:cubicBezTo>
                    <a:pt x="0" y="299"/>
                    <a:pt x="9" y="316"/>
                    <a:pt x="25" y="320"/>
                  </a:cubicBezTo>
                  <a:cubicBezTo>
                    <a:pt x="41" y="325"/>
                    <a:pt x="58" y="315"/>
                    <a:pt x="62" y="299"/>
                  </a:cubicBezTo>
                  <a:cubicBezTo>
                    <a:pt x="89" y="202"/>
                    <a:pt x="89" y="202"/>
                    <a:pt x="89" y="202"/>
                  </a:cubicBezTo>
                  <a:cubicBezTo>
                    <a:pt x="90" y="201"/>
                    <a:pt x="90" y="200"/>
                    <a:pt x="90" y="200"/>
                  </a:cubicBezTo>
                  <a:cubicBezTo>
                    <a:pt x="114" y="117"/>
                    <a:pt x="191" y="60"/>
                    <a:pt x="277" y="60"/>
                  </a:cubicBezTo>
                  <a:cubicBezTo>
                    <a:pt x="669" y="60"/>
                    <a:pt x="669" y="60"/>
                    <a:pt x="669" y="60"/>
                  </a:cubicBezTo>
                  <a:cubicBezTo>
                    <a:pt x="755" y="60"/>
                    <a:pt x="832" y="117"/>
                    <a:pt x="856" y="200"/>
                  </a:cubicBezTo>
                  <a:cubicBezTo>
                    <a:pt x="856" y="200"/>
                    <a:pt x="857" y="201"/>
                    <a:pt x="857" y="202"/>
                  </a:cubicBezTo>
                  <a:cubicBezTo>
                    <a:pt x="1004" y="728"/>
                    <a:pt x="1004" y="728"/>
                    <a:pt x="1004" y="728"/>
                  </a:cubicBezTo>
                  <a:cubicBezTo>
                    <a:pt x="1010" y="751"/>
                    <a:pt x="997" y="774"/>
                    <a:pt x="974" y="781"/>
                  </a:cubicBezTo>
                  <a:cubicBezTo>
                    <a:pt x="952" y="787"/>
                    <a:pt x="928" y="774"/>
                    <a:pt x="922" y="751"/>
                  </a:cubicBezTo>
                  <a:cubicBezTo>
                    <a:pt x="790" y="277"/>
                    <a:pt x="790" y="277"/>
                    <a:pt x="790" y="277"/>
                  </a:cubicBezTo>
                  <a:cubicBezTo>
                    <a:pt x="781" y="246"/>
                    <a:pt x="753" y="225"/>
                    <a:pt x="722" y="225"/>
                  </a:cubicBezTo>
                  <a:cubicBezTo>
                    <a:pt x="677" y="225"/>
                    <a:pt x="643" y="269"/>
                    <a:pt x="654" y="313"/>
                  </a:cubicBezTo>
                  <a:cubicBezTo>
                    <a:pt x="745" y="667"/>
                    <a:pt x="745" y="667"/>
                    <a:pt x="745" y="667"/>
                  </a:cubicBezTo>
                  <a:cubicBezTo>
                    <a:pt x="750" y="683"/>
                    <a:pt x="766" y="693"/>
                    <a:pt x="782" y="689"/>
                  </a:cubicBezTo>
                  <a:cubicBezTo>
                    <a:pt x="798" y="685"/>
                    <a:pt x="808" y="668"/>
                    <a:pt x="804" y="652"/>
                  </a:cubicBezTo>
                  <a:cubicBezTo>
                    <a:pt x="712" y="298"/>
                    <a:pt x="712" y="298"/>
                    <a:pt x="712" y="298"/>
                  </a:cubicBezTo>
                  <a:cubicBezTo>
                    <a:pt x="709" y="285"/>
                    <a:pt x="728" y="280"/>
                    <a:pt x="732" y="293"/>
                  </a:cubicBezTo>
                  <a:cubicBezTo>
                    <a:pt x="864" y="767"/>
                    <a:pt x="864" y="767"/>
                    <a:pt x="864" y="767"/>
                  </a:cubicBezTo>
                  <a:cubicBezTo>
                    <a:pt x="879" y="821"/>
                    <a:pt x="936" y="854"/>
                    <a:pt x="990" y="839"/>
                  </a:cubicBezTo>
                  <a:cubicBezTo>
                    <a:pt x="1045" y="823"/>
                    <a:pt x="1077" y="767"/>
                    <a:pt x="1061" y="712"/>
                  </a:cubicBez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9" name="Google Shape;939;p61"/>
            <p:cNvSpPr/>
            <p:nvPr/>
          </p:nvSpPr>
          <p:spPr>
            <a:xfrm>
              <a:off x="8121840" y="4167161"/>
              <a:ext cx="128819" cy="307158"/>
            </a:xfrm>
            <a:custGeom>
              <a:rect b="b" l="l" r="r" t="t"/>
              <a:pathLst>
                <a:path extrusionOk="0" h="1387" w="581">
                  <a:moveTo>
                    <a:pt x="551" y="1052"/>
                  </a:moveTo>
                  <a:cubicBezTo>
                    <a:pt x="534" y="1052"/>
                    <a:pt x="521" y="1065"/>
                    <a:pt x="521" y="1082"/>
                  </a:cubicBezTo>
                  <a:cubicBezTo>
                    <a:pt x="521" y="1283"/>
                    <a:pt x="521" y="1283"/>
                    <a:pt x="521" y="1283"/>
                  </a:cubicBezTo>
                  <a:cubicBezTo>
                    <a:pt x="521" y="1307"/>
                    <a:pt x="501" y="1327"/>
                    <a:pt x="477" y="1326"/>
                  </a:cubicBezTo>
                  <a:cubicBezTo>
                    <a:pt x="454" y="1325"/>
                    <a:pt x="436" y="1305"/>
                    <a:pt x="436" y="1282"/>
                  </a:cubicBezTo>
                  <a:cubicBezTo>
                    <a:pt x="436" y="742"/>
                    <a:pt x="436" y="742"/>
                    <a:pt x="436" y="742"/>
                  </a:cubicBezTo>
                  <a:cubicBezTo>
                    <a:pt x="436" y="726"/>
                    <a:pt x="422" y="712"/>
                    <a:pt x="406" y="712"/>
                  </a:cubicBezTo>
                  <a:cubicBezTo>
                    <a:pt x="261" y="712"/>
                    <a:pt x="261" y="712"/>
                    <a:pt x="261" y="712"/>
                  </a:cubicBezTo>
                  <a:cubicBezTo>
                    <a:pt x="422" y="88"/>
                    <a:pt x="422" y="88"/>
                    <a:pt x="422" y="88"/>
                  </a:cubicBezTo>
                  <a:cubicBezTo>
                    <a:pt x="433" y="44"/>
                    <a:pt x="399" y="0"/>
                    <a:pt x="354" y="0"/>
                  </a:cubicBezTo>
                  <a:cubicBezTo>
                    <a:pt x="323" y="0"/>
                    <a:pt x="295" y="21"/>
                    <a:pt x="287" y="52"/>
                  </a:cubicBezTo>
                  <a:cubicBezTo>
                    <a:pt x="155" y="526"/>
                    <a:pt x="155" y="526"/>
                    <a:pt x="155" y="526"/>
                  </a:cubicBezTo>
                  <a:cubicBezTo>
                    <a:pt x="148" y="549"/>
                    <a:pt x="125" y="562"/>
                    <a:pt x="102" y="556"/>
                  </a:cubicBezTo>
                  <a:cubicBezTo>
                    <a:pt x="80" y="550"/>
                    <a:pt x="66" y="526"/>
                    <a:pt x="73" y="503"/>
                  </a:cubicBezTo>
                  <a:cubicBezTo>
                    <a:pt x="160" y="190"/>
                    <a:pt x="160" y="190"/>
                    <a:pt x="160" y="190"/>
                  </a:cubicBezTo>
                  <a:cubicBezTo>
                    <a:pt x="164" y="174"/>
                    <a:pt x="155" y="158"/>
                    <a:pt x="139" y="153"/>
                  </a:cubicBezTo>
                  <a:cubicBezTo>
                    <a:pt x="123" y="149"/>
                    <a:pt x="107" y="158"/>
                    <a:pt x="102" y="174"/>
                  </a:cubicBezTo>
                  <a:cubicBezTo>
                    <a:pt x="15" y="487"/>
                    <a:pt x="15" y="487"/>
                    <a:pt x="15" y="487"/>
                  </a:cubicBezTo>
                  <a:cubicBezTo>
                    <a:pt x="0" y="541"/>
                    <a:pt x="32" y="599"/>
                    <a:pt x="86" y="614"/>
                  </a:cubicBezTo>
                  <a:cubicBezTo>
                    <a:pt x="140" y="629"/>
                    <a:pt x="197" y="596"/>
                    <a:pt x="212" y="542"/>
                  </a:cubicBezTo>
                  <a:cubicBezTo>
                    <a:pt x="345" y="68"/>
                    <a:pt x="345" y="68"/>
                    <a:pt x="345" y="68"/>
                  </a:cubicBezTo>
                  <a:cubicBezTo>
                    <a:pt x="348" y="55"/>
                    <a:pt x="367" y="60"/>
                    <a:pt x="364" y="73"/>
                  </a:cubicBezTo>
                  <a:cubicBezTo>
                    <a:pt x="194" y="735"/>
                    <a:pt x="194" y="735"/>
                    <a:pt x="194" y="735"/>
                  </a:cubicBezTo>
                  <a:cubicBezTo>
                    <a:pt x="189" y="753"/>
                    <a:pt x="203" y="772"/>
                    <a:pt x="223" y="772"/>
                  </a:cubicBezTo>
                  <a:cubicBezTo>
                    <a:pt x="376" y="772"/>
                    <a:pt x="376" y="772"/>
                    <a:pt x="376" y="772"/>
                  </a:cubicBezTo>
                  <a:cubicBezTo>
                    <a:pt x="376" y="1282"/>
                    <a:pt x="376" y="1282"/>
                    <a:pt x="376" y="1282"/>
                  </a:cubicBezTo>
                  <a:cubicBezTo>
                    <a:pt x="376" y="1338"/>
                    <a:pt x="419" y="1384"/>
                    <a:pt x="475" y="1386"/>
                  </a:cubicBezTo>
                  <a:cubicBezTo>
                    <a:pt x="518" y="1387"/>
                    <a:pt x="559" y="1360"/>
                    <a:pt x="574" y="1320"/>
                  </a:cubicBezTo>
                  <a:cubicBezTo>
                    <a:pt x="579" y="1308"/>
                    <a:pt x="581" y="1296"/>
                    <a:pt x="581" y="1283"/>
                  </a:cubicBezTo>
                  <a:cubicBezTo>
                    <a:pt x="581" y="1082"/>
                    <a:pt x="581" y="1082"/>
                    <a:pt x="581" y="1082"/>
                  </a:cubicBezTo>
                  <a:cubicBezTo>
                    <a:pt x="581" y="1065"/>
                    <a:pt x="567" y="1052"/>
                    <a:pt x="551" y="1052"/>
                  </a:cubicBez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940" name="Google Shape;940;p61"/>
          <p:cNvGrpSpPr/>
          <p:nvPr/>
        </p:nvGrpSpPr>
        <p:grpSpPr>
          <a:xfrm>
            <a:off x="1589678" y="2895549"/>
            <a:ext cx="282853" cy="220814"/>
            <a:chOff x="5383136" y="4903801"/>
            <a:chExt cx="639794" cy="499467"/>
          </a:xfrm>
        </p:grpSpPr>
        <p:sp>
          <p:nvSpPr>
            <p:cNvPr id="941" name="Google Shape;941;p61"/>
            <p:cNvSpPr/>
            <p:nvPr/>
          </p:nvSpPr>
          <p:spPr>
            <a:xfrm>
              <a:off x="5383136" y="4903801"/>
              <a:ext cx="639794" cy="499467"/>
            </a:xfrm>
            <a:custGeom>
              <a:rect b="b" l="l" r="r" t="t"/>
              <a:pathLst>
                <a:path extrusionOk="0" h="499467" w="639794">
                  <a:moveTo>
                    <a:pt x="630746" y="368690"/>
                  </a:moveTo>
                  <a:lnTo>
                    <a:pt x="521113" y="280203"/>
                  </a:lnTo>
                  <a:cubicBezTo>
                    <a:pt x="513779" y="274202"/>
                    <a:pt x="503777" y="273059"/>
                    <a:pt x="495205" y="277250"/>
                  </a:cubicBezTo>
                  <a:cubicBezTo>
                    <a:pt x="486823" y="281250"/>
                    <a:pt x="481584" y="289442"/>
                    <a:pt x="481584" y="298586"/>
                  </a:cubicBezTo>
                  <a:lnTo>
                    <a:pt x="481584" y="334781"/>
                  </a:lnTo>
                  <a:cubicBezTo>
                    <a:pt x="427006" y="326589"/>
                    <a:pt x="386715" y="291918"/>
                    <a:pt x="345281" y="249818"/>
                  </a:cubicBezTo>
                  <a:cubicBezTo>
                    <a:pt x="385477" y="208955"/>
                    <a:pt x="425863" y="173142"/>
                    <a:pt x="481584" y="164855"/>
                  </a:cubicBezTo>
                  <a:lnTo>
                    <a:pt x="481584" y="201050"/>
                  </a:lnTo>
                  <a:cubicBezTo>
                    <a:pt x="481584" y="210194"/>
                    <a:pt x="486823" y="218385"/>
                    <a:pt x="495205" y="222386"/>
                  </a:cubicBezTo>
                  <a:cubicBezTo>
                    <a:pt x="503777" y="226482"/>
                    <a:pt x="513779" y="225339"/>
                    <a:pt x="521113" y="219433"/>
                  </a:cubicBezTo>
                  <a:lnTo>
                    <a:pt x="630746" y="130946"/>
                  </a:lnTo>
                  <a:cubicBezTo>
                    <a:pt x="636460" y="126469"/>
                    <a:pt x="639699" y="119706"/>
                    <a:pt x="639794" y="112563"/>
                  </a:cubicBezTo>
                  <a:cubicBezTo>
                    <a:pt x="639794" y="105324"/>
                    <a:pt x="636651" y="98561"/>
                    <a:pt x="630936" y="93989"/>
                  </a:cubicBezTo>
                  <a:lnTo>
                    <a:pt x="521780" y="5978"/>
                  </a:lnTo>
                  <a:cubicBezTo>
                    <a:pt x="514636" y="-213"/>
                    <a:pt x="504444" y="-1737"/>
                    <a:pt x="495681" y="2073"/>
                  </a:cubicBezTo>
                  <a:cubicBezTo>
                    <a:pt x="486918" y="5978"/>
                    <a:pt x="481489" y="14265"/>
                    <a:pt x="481489" y="23694"/>
                  </a:cubicBezTo>
                  <a:lnTo>
                    <a:pt x="481489" y="64080"/>
                  </a:lnTo>
                  <a:cubicBezTo>
                    <a:pt x="387763" y="71986"/>
                    <a:pt x="328708" y="124088"/>
                    <a:pt x="274606" y="179238"/>
                  </a:cubicBezTo>
                  <a:cubicBezTo>
                    <a:pt x="256127" y="162474"/>
                    <a:pt x="239173" y="149139"/>
                    <a:pt x="221837" y="137709"/>
                  </a:cubicBezTo>
                  <a:cubicBezTo>
                    <a:pt x="216027" y="133899"/>
                    <a:pt x="208312" y="135518"/>
                    <a:pt x="204502" y="141233"/>
                  </a:cubicBezTo>
                  <a:cubicBezTo>
                    <a:pt x="200692" y="146948"/>
                    <a:pt x="202311" y="154758"/>
                    <a:pt x="208026" y="158568"/>
                  </a:cubicBezTo>
                  <a:cubicBezTo>
                    <a:pt x="224123" y="169141"/>
                    <a:pt x="239839" y="181524"/>
                    <a:pt x="257080" y="197145"/>
                  </a:cubicBezTo>
                  <a:cubicBezTo>
                    <a:pt x="256889" y="197335"/>
                    <a:pt x="256699" y="197526"/>
                    <a:pt x="256604" y="197716"/>
                  </a:cubicBezTo>
                  <a:cubicBezTo>
                    <a:pt x="244983" y="209718"/>
                    <a:pt x="233553" y="221529"/>
                    <a:pt x="221837" y="232863"/>
                  </a:cubicBezTo>
                  <a:cubicBezTo>
                    <a:pt x="197834" y="211718"/>
                    <a:pt x="175546" y="196478"/>
                    <a:pt x="152495" y="185334"/>
                  </a:cubicBezTo>
                  <a:cubicBezTo>
                    <a:pt x="120491" y="169903"/>
                    <a:pt x="86963" y="162378"/>
                    <a:pt x="50006" y="162378"/>
                  </a:cubicBezTo>
                  <a:lnTo>
                    <a:pt x="31242" y="162378"/>
                  </a:lnTo>
                  <a:cubicBezTo>
                    <a:pt x="27813" y="162378"/>
                    <a:pt x="24955" y="159521"/>
                    <a:pt x="24955" y="156092"/>
                  </a:cubicBezTo>
                  <a:lnTo>
                    <a:pt x="24955" y="118563"/>
                  </a:lnTo>
                  <a:cubicBezTo>
                    <a:pt x="24955" y="115134"/>
                    <a:pt x="27813" y="112277"/>
                    <a:pt x="31242" y="112277"/>
                  </a:cubicBezTo>
                  <a:lnTo>
                    <a:pt x="50006" y="112277"/>
                  </a:lnTo>
                  <a:cubicBezTo>
                    <a:pt x="70580" y="112277"/>
                    <a:pt x="90392" y="114087"/>
                    <a:pt x="109061" y="117706"/>
                  </a:cubicBezTo>
                  <a:cubicBezTo>
                    <a:pt x="115824" y="119040"/>
                    <a:pt x="122396" y="114563"/>
                    <a:pt x="123730" y="107800"/>
                  </a:cubicBezTo>
                  <a:cubicBezTo>
                    <a:pt x="125063" y="101037"/>
                    <a:pt x="120587" y="94465"/>
                    <a:pt x="113824" y="93132"/>
                  </a:cubicBezTo>
                  <a:cubicBezTo>
                    <a:pt x="93631" y="89226"/>
                    <a:pt x="72104" y="87226"/>
                    <a:pt x="50006" y="87226"/>
                  </a:cubicBezTo>
                  <a:lnTo>
                    <a:pt x="31242" y="87226"/>
                  </a:lnTo>
                  <a:cubicBezTo>
                    <a:pt x="14002" y="87226"/>
                    <a:pt x="0" y="101228"/>
                    <a:pt x="0" y="118468"/>
                  </a:cubicBezTo>
                  <a:lnTo>
                    <a:pt x="0" y="155997"/>
                  </a:lnTo>
                  <a:cubicBezTo>
                    <a:pt x="0" y="173237"/>
                    <a:pt x="14002" y="187239"/>
                    <a:pt x="31242" y="187239"/>
                  </a:cubicBezTo>
                  <a:lnTo>
                    <a:pt x="50006" y="187239"/>
                  </a:lnTo>
                  <a:cubicBezTo>
                    <a:pt x="119443" y="187239"/>
                    <a:pt x="166592" y="217623"/>
                    <a:pt x="203454" y="249723"/>
                  </a:cubicBezTo>
                  <a:cubicBezTo>
                    <a:pt x="162496" y="285537"/>
                    <a:pt x="116300" y="312111"/>
                    <a:pt x="50006" y="312111"/>
                  </a:cubicBezTo>
                  <a:lnTo>
                    <a:pt x="31242" y="312111"/>
                  </a:lnTo>
                  <a:cubicBezTo>
                    <a:pt x="14002" y="312111"/>
                    <a:pt x="0" y="326113"/>
                    <a:pt x="0" y="343353"/>
                  </a:cubicBezTo>
                  <a:lnTo>
                    <a:pt x="0" y="380882"/>
                  </a:lnTo>
                  <a:cubicBezTo>
                    <a:pt x="0" y="398122"/>
                    <a:pt x="14002" y="412124"/>
                    <a:pt x="31242" y="412124"/>
                  </a:cubicBezTo>
                  <a:lnTo>
                    <a:pt x="50006" y="412124"/>
                  </a:lnTo>
                  <a:cubicBezTo>
                    <a:pt x="111919" y="412124"/>
                    <a:pt x="166116" y="396884"/>
                    <a:pt x="215837" y="365642"/>
                  </a:cubicBezTo>
                  <a:cubicBezTo>
                    <a:pt x="237172" y="352212"/>
                    <a:pt x="256413" y="336686"/>
                    <a:pt x="274510" y="320208"/>
                  </a:cubicBezTo>
                  <a:cubicBezTo>
                    <a:pt x="332613" y="379263"/>
                    <a:pt x="390144" y="427840"/>
                    <a:pt x="481393" y="435365"/>
                  </a:cubicBezTo>
                  <a:lnTo>
                    <a:pt x="481393" y="475751"/>
                  </a:lnTo>
                  <a:cubicBezTo>
                    <a:pt x="481393" y="485181"/>
                    <a:pt x="486823" y="493563"/>
                    <a:pt x="495586" y="497372"/>
                  </a:cubicBezTo>
                  <a:cubicBezTo>
                    <a:pt x="498824" y="498801"/>
                    <a:pt x="502253" y="499468"/>
                    <a:pt x="505587" y="499468"/>
                  </a:cubicBezTo>
                  <a:cubicBezTo>
                    <a:pt x="511397" y="499468"/>
                    <a:pt x="517112" y="497372"/>
                    <a:pt x="521684" y="493467"/>
                  </a:cubicBezTo>
                  <a:lnTo>
                    <a:pt x="630841" y="405456"/>
                  </a:lnTo>
                  <a:cubicBezTo>
                    <a:pt x="636460" y="400884"/>
                    <a:pt x="639699" y="394122"/>
                    <a:pt x="639699" y="386883"/>
                  </a:cubicBezTo>
                  <a:cubicBezTo>
                    <a:pt x="639699" y="379644"/>
                    <a:pt x="636365" y="372976"/>
                    <a:pt x="630650" y="368499"/>
                  </a:cubicBezTo>
                  <a:close/>
                  <a:moveTo>
                    <a:pt x="50101" y="387264"/>
                  </a:moveTo>
                  <a:lnTo>
                    <a:pt x="31337" y="387264"/>
                  </a:lnTo>
                  <a:cubicBezTo>
                    <a:pt x="27908" y="387264"/>
                    <a:pt x="25051" y="384406"/>
                    <a:pt x="25051" y="380977"/>
                  </a:cubicBezTo>
                  <a:lnTo>
                    <a:pt x="25051" y="343449"/>
                  </a:lnTo>
                  <a:cubicBezTo>
                    <a:pt x="25051" y="340020"/>
                    <a:pt x="27908" y="337162"/>
                    <a:pt x="31337" y="337162"/>
                  </a:cubicBezTo>
                  <a:lnTo>
                    <a:pt x="50101" y="337162"/>
                  </a:lnTo>
                  <a:cubicBezTo>
                    <a:pt x="97917" y="337162"/>
                    <a:pt x="140970" y="324303"/>
                    <a:pt x="181546" y="297824"/>
                  </a:cubicBezTo>
                  <a:cubicBezTo>
                    <a:pt x="216884" y="274773"/>
                    <a:pt x="246316" y="244389"/>
                    <a:pt x="274701" y="214956"/>
                  </a:cubicBezTo>
                  <a:cubicBezTo>
                    <a:pt x="335566" y="151996"/>
                    <a:pt x="393097" y="92465"/>
                    <a:pt x="494633" y="88179"/>
                  </a:cubicBezTo>
                  <a:cubicBezTo>
                    <a:pt x="501301" y="87893"/>
                    <a:pt x="506635" y="82368"/>
                    <a:pt x="506635" y="75701"/>
                  </a:cubicBezTo>
                  <a:lnTo>
                    <a:pt x="506635" y="25504"/>
                  </a:lnTo>
                  <a:lnTo>
                    <a:pt x="614077" y="112182"/>
                  </a:lnTo>
                  <a:lnTo>
                    <a:pt x="506635" y="198859"/>
                  </a:lnTo>
                  <a:lnTo>
                    <a:pt x="506635" y="150758"/>
                  </a:lnTo>
                  <a:cubicBezTo>
                    <a:pt x="506635" y="147329"/>
                    <a:pt x="505206" y="143995"/>
                    <a:pt x="502634" y="141614"/>
                  </a:cubicBezTo>
                  <a:cubicBezTo>
                    <a:pt x="500063" y="139233"/>
                    <a:pt x="496729" y="137994"/>
                    <a:pt x="493300" y="138280"/>
                  </a:cubicBezTo>
                  <a:cubicBezTo>
                    <a:pt x="412909" y="143614"/>
                    <a:pt x="360902" y="197335"/>
                    <a:pt x="310705" y="249342"/>
                  </a:cubicBezTo>
                  <a:cubicBezTo>
                    <a:pt x="245269" y="317064"/>
                    <a:pt x="177641" y="386978"/>
                    <a:pt x="50197" y="386978"/>
                  </a:cubicBezTo>
                  <a:close/>
                  <a:moveTo>
                    <a:pt x="506539" y="473941"/>
                  </a:moveTo>
                  <a:lnTo>
                    <a:pt x="506539" y="423744"/>
                  </a:lnTo>
                  <a:cubicBezTo>
                    <a:pt x="506539" y="417077"/>
                    <a:pt x="501301" y="411552"/>
                    <a:pt x="494538" y="411267"/>
                  </a:cubicBezTo>
                  <a:cubicBezTo>
                    <a:pt x="405193" y="407457"/>
                    <a:pt x="351282" y="362594"/>
                    <a:pt x="292798" y="303158"/>
                  </a:cubicBezTo>
                  <a:cubicBezTo>
                    <a:pt x="304800" y="291442"/>
                    <a:pt x="316325" y="279536"/>
                    <a:pt x="327755" y="267725"/>
                  </a:cubicBezTo>
                  <a:cubicBezTo>
                    <a:pt x="376047" y="316683"/>
                    <a:pt x="423196" y="356498"/>
                    <a:pt x="493205" y="361165"/>
                  </a:cubicBezTo>
                  <a:cubicBezTo>
                    <a:pt x="496633" y="361356"/>
                    <a:pt x="500063" y="360213"/>
                    <a:pt x="502539" y="357831"/>
                  </a:cubicBezTo>
                  <a:cubicBezTo>
                    <a:pt x="505111" y="355450"/>
                    <a:pt x="506539" y="352212"/>
                    <a:pt x="506539" y="348687"/>
                  </a:cubicBezTo>
                  <a:lnTo>
                    <a:pt x="506539" y="300586"/>
                  </a:lnTo>
                  <a:lnTo>
                    <a:pt x="613981" y="387264"/>
                  </a:lnTo>
                  <a:lnTo>
                    <a:pt x="506539" y="473941"/>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42" name="Google Shape;942;p61"/>
            <p:cNvSpPr/>
            <p:nvPr/>
          </p:nvSpPr>
          <p:spPr>
            <a:xfrm>
              <a:off x="5536012" y="5013030"/>
              <a:ext cx="24955" cy="24955"/>
            </a:xfrm>
            <a:custGeom>
              <a:rect b="b" l="l" r="r" t="t"/>
              <a:pathLst>
                <a:path extrusionOk="0" h="24955" w="24955">
                  <a:moveTo>
                    <a:pt x="12478" y="24955"/>
                  </a:moveTo>
                  <a:cubicBezTo>
                    <a:pt x="19336" y="24955"/>
                    <a:pt x="24955" y="19336"/>
                    <a:pt x="24955" y="12478"/>
                  </a:cubicBezTo>
                  <a:cubicBezTo>
                    <a:pt x="24955" y="5620"/>
                    <a:pt x="19336" y="0"/>
                    <a:pt x="12478" y="0"/>
                  </a:cubicBezTo>
                  <a:lnTo>
                    <a:pt x="12478" y="0"/>
                  </a:lnTo>
                  <a:cubicBezTo>
                    <a:pt x="5620" y="0"/>
                    <a:pt x="0" y="5620"/>
                    <a:pt x="0" y="12478"/>
                  </a:cubicBezTo>
                  <a:cubicBezTo>
                    <a:pt x="0" y="19336"/>
                    <a:pt x="5620" y="24955"/>
                    <a:pt x="12478" y="2495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943" name="Google Shape;943;p61"/>
          <p:cNvGrpSpPr/>
          <p:nvPr/>
        </p:nvGrpSpPr>
        <p:grpSpPr>
          <a:xfrm>
            <a:off x="2460832" y="2864572"/>
            <a:ext cx="282810" cy="282768"/>
            <a:chOff x="2394287" y="4799860"/>
            <a:chExt cx="639698" cy="639603"/>
          </a:xfrm>
        </p:grpSpPr>
        <p:sp>
          <p:nvSpPr>
            <p:cNvPr id="944" name="Google Shape;944;p61"/>
            <p:cNvSpPr/>
            <p:nvPr/>
          </p:nvSpPr>
          <p:spPr>
            <a:xfrm>
              <a:off x="2394287" y="4811385"/>
              <a:ext cx="628173" cy="628078"/>
            </a:xfrm>
            <a:custGeom>
              <a:rect b="b" l="l" r="r" t="t"/>
              <a:pathLst>
                <a:path extrusionOk="0" h="628078" w="628173">
                  <a:moveTo>
                    <a:pt x="615029" y="304705"/>
                  </a:moveTo>
                  <a:lnTo>
                    <a:pt x="323469" y="304705"/>
                  </a:lnTo>
                  <a:lnTo>
                    <a:pt x="323469" y="13144"/>
                  </a:lnTo>
                  <a:cubicBezTo>
                    <a:pt x="323469" y="9620"/>
                    <a:pt x="322040" y="6286"/>
                    <a:pt x="319564" y="3810"/>
                  </a:cubicBezTo>
                  <a:cubicBezTo>
                    <a:pt x="317087" y="1333"/>
                    <a:pt x="313754" y="0"/>
                    <a:pt x="310229" y="0"/>
                  </a:cubicBezTo>
                  <a:cubicBezTo>
                    <a:pt x="227171" y="1048"/>
                    <a:pt x="149257" y="34099"/>
                    <a:pt x="90773" y="93250"/>
                  </a:cubicBezTo>
                  <a:cubicBezTo>
                    <a:pt x="32195" y="152495"/>
                    <a:pt x="0" y="230886"/>
                    <a:pt x="0" y="314134"/>
                  </a:cubicBezTo>
                  <a:cubicBezTo>
                    <a:pt x="0" y="361283"/>
                    <a:pt x="10287" y="406622"/>
                    <a:pt x="30480" y="448913"/>
                  </a:cubicBezTo>
                  <a:cubicBezTo>
                    <a:pt x="32671" y="453581"/>
                    <a:pt x="38291" y="455581"/>
                    <a:pt x="42958" y="453295"/>
                  </a:cubicBezTo>
                  <a:cubicBezTo>
                    <a:pt x="47625" y="451104"/>
                    <a:pt x="49625" y="445484"/>
                    <a:pt x="47339" y="440817"/>
                  </a:cubicBezTo>
                  <a:cubicBezTo>
                    <a:pt x="28289" y="401003"/>
                    <a:pt x="18669" y="358426"/>
                    <a:pt x="18669" y="314039"/>
                  </a:cubicBezTo>
                  <a:cubicBezTo>
                    <a:pt x="18764" y="155162"/>
                    <a:pt x="146495" y="23908"/>
                    <a:pt x="304705" y="18955"/>
                  </a:cubicBezTo>
                  <a:lnTo>
                    <a:pt x="304705" y="314134"/>
                  </a:lnTo>
                  <a:cubicBezTo>
                    <a:pt x="304705" y="319278"/>
                    <a:pt x="308896" y="323469"/>
                    <a:pt x="314039" y="323469"/>
                  </a:cubicBezTo>
                  <a:lnTo>
                    <a:pt x="609219" y="323469"/>
                  </a:lnTo>
                  <a:cubicBezTo>
                    <a:pt x="604266" y="481679"/>
                    <a:pt x="473012" y="609410"/>
                    <a:pt x="314039" y="609410"/>
                  </a:cubicBezTo>
                  <a:cubicBezTo>
                    <a:pt x="215170" y="609410"/>
                    <a:pt x="123253" y="560070"/>
                    <a:pt x="68104" y="477298"/>
                  </a:cubicBezTo>
                  <a:cubicBezTo>
                    <a:pt x="65246" y="473012"/>
                    <a:pt x="59436" y="471869"/>
                    <a:pt x="55150" y="474726"/>
                  </a:cubicBezTo>
                  <a:cubicBezTo>
                    <a:pt x="50864" y="477583"/>
                    <a:pt x="49720" y="483394"/>
                    <a:pt x="52578" y="487680"/>
                  </a:cubicBezTo>
                  <a:cubicBezTo>
                    <a:pt x="111157" y="575596"/>
                    <a:pt x="208979" y="628079"/>
                    <a:pt x="314135" y="628079"/>
                  </a:cubicBezTo>
                  <a:cubicBezTo>
                    <a:pt x="397383" y="628079"/>
                    <a:pt x="475774" y="595884"/>
                    <a:pt x="534924" y="537401"/>
                  </a:cubicBezTo>
                  <a:cubicBezTo>
                    <a:pt x="594074" y="478917"/>
                    <a:pt x="627126" y="401003"/>
                    <a:pt x="628174" y="317945"/>
                  </a:cubicBezTo>
                  <a:cubicBezTo>
                    <a:pt x="628174" y="314420"/>
                    <a:pt x="626840" y="311087"/>
                    <a:pt x="624364" y="308610"/>
                  </a:cubicBezTo>
                  <a:cubicBezTo>
                    <a:pt x="621887" y="306133"/>
                    <a:pt x="618554" y="304705"/>
                    <a:pt x="615029" y="30470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45" name="Google Shape;945;p61"/>
            <p:cNvSpPr/>
            <p:nvPr/>
          </p:nvSpPr>
          <p:spPr>
            <a:xfrm>
              <a:off x="2750426" y="4799860"/>
              <a:ext cx="283559" cy="283654"/>
            </a:xfrm>
            <a:custGeom>
              <a:rect b="b" l="l" r="r" t="t"/>
              <a:pathLst>
                <a:path extrusionOk="0" h="283654" w="283559">
                  <a:moveTo>
                    <a:pt x="203264" y="80296"/>
                  </a:moveTo>
                  <a:cubicBezTo>
                    <a:pt x="152495" y="29528"/>
                    <a:pt x="84963" y="952"/>
                    <a:pt x="13240" y="0"/>
                  </a:cubicBezTo>
                  <a:cubicBezTo>
                    <a:pt x="9716" y="0"/>
                    <a:pt x="6382" y="1333"/>
                    <a:pt x="3905" y="3810"/>
                  </a:cubicBezTo>
                  <a:cubicBezTo>
                    <a:pt x="1333" y="6286"/>
                    <a:pt x="0" y="9620"/>
                    <a:pt x="0" y="13144"/>
                  </a:cubicBezTo>
                  <a:lnTo>
                    <a:pt x="0" y="180880"/>
                  </a:lnTo>
                  <a:cubicBezTo>
                    <a:pt x="0" y="186023"/>
                    <a:pt x="4191" y="190214"/>
                    <a:pt x="9334" y="190214"/>
                  </a:cubicBezTo>
                  <a:cubicBezTo>
                    <a:pt x="14478" y="190214"/>
                    <a:pt x="18669" y="186023"/>
                    <a:pt x="18669" y="180880"/>
                  </a:cubicBezTo>
                  <a:lnTo>
                    <a:pt x="18669" y="18860"/>
                  </a:lnTo>
                  <a:cubicBezTo>
                    <a:pt x="153353" y="23622"/>
                    <a:pt x="259842" y="130207"/>
                    <a:pt x="264700" y="264890"/>
                  </a:cubicBezTo>
                  <a:lnTo>
                    <a:pt x="18669" y="264890"/>
                  </a:lnTo>
                  <a:lnTo>
                    <a:pt x="18669" y="223647"/>
                  </a:lnTo>
                  <a:cubicBezTo>
                    <a:pt x="18669" y="218504"/>
                    <a:pt x="14478" y="214313"/>
                    <a:pt x="9334" y="214313"/>
                  </a:cubicBezTo>
                  <a:cubicBezTo>
                    <a:pt x="4191" y="214313"/>
                    <a:pt x="0" y="218504"/>
                    <a:pt x="0" y="223647"/>
                  </a:cubicBezTo>
                  <a:lnTo>
                    <a:pt x="0" y="274320"/>
                  </a:lnTo>
                  <a:cubicBezTo>
                    <a:pt x="0" y="279464"/>
                    <a:pt x="4191" y="283654"/>
                    <a:pt x="9334" y="283654"/>
                  </a:cubicBezTo>
                  <a:lnTo>
                    <a:pt x="270415" y="283654"/>
                  </a:lnTo>
                  <a:cubicBezTo>
                    <a:pt x="273939" y="283654"/>
                    <a:pt x="277273" y="282226"/>
                    <a:pt x="279749" y="279749"/>
                  </a:cubicBezTo>
                  <a:cubicBezTo>
                    <a:pt x="282226" y="277273"/>
                    <a:pt x="283559" y="273939"/>
                    <a:pt x="283559" y="270415"/>
                  </a:cubicBezTo>
                  <a:cubicBezTo>
                    <a:pt x="282512" y="198692"/>
                    <a:pt x="254032" y="131159"/>
                    <a:pt x="203264" y="80391"/>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946" name="Google Shape;946;p61"/>
          <p:cNvGrpSpPr/>
          <p:nvPr/>
        </p:nvGrpSpPr>
        <p:grpSpPr>
          <a:xfrm>
            <a:off x="2904941" y="2886932"/>
            <a:ext cx="282811" cy="238048"/>
            <a:chOff x="4301584" y="3601021"/>
            <a:chExt cx="639699" cy="538448"/>
          </a:xfrm>
        </p:grpSpPr>
        <p:sp>
          <p:nvSpPr>
            <p:cNvPr id="947" name="Google Shape;947;p61"/>
            <p:cNvSpPr/>
            <p:nvPr/>
          </p:nvSpPr>
          <p:spPr>
            <a:xfrm>
              <a:off x="4420266" y="3770280"/>
              <a:ext cx="102870" cy="103060"/>
            </a:xfrm>
            <a:custGeom>
              <a:rect b="b" l="l" r="r" t="t"/>
              <a:pathLst>
                <a:path extrusionOk="0" h="103060" w="102870">
                  <a:moveTo>
                    <a:pt x="51435" y="103061"/>
                  </a:moveTo>
                  <a:cubicBezTo>
                    <a:pt x="23051" y="103061"/>
                    <a:pt x="0" y="79915"/>
                    <a:pt x="0" y="51530"/>
                  </a:cubicBezTo>
                  <a:cubicBezTo>
                    <a:pt x="0" y="23146"/>
                    <a:pt x="23051" y="0"/>
                    <a:pt x="51435" y="0"/>
                  </a:cubicBezTo>
                  <a:cubicBezTo>
                    <a:pt x="79820" y="0"/>
                    <a:pt x="102870" y="23146"/>
                    <a:pt x="102870" y="51530"/>
                  </a:cubicBezTo>
                  <a:cubicBezTo>
                    <a:pt x="102870" y="79915"/>
                    <a:pt x="79820" y="103061"/>
                    <a:pt x="51435" y="103061"/>
                  </a:cubicBezTo>
                  <a:close/>
                  <a:moveTo>
                    <a:pt x="51435" y="18669"/>
                  </a:moveTo>
                  <a:cubicBezTo>
                    <a:pt x="33433" y="18669"/>
                    <a:pt x="18764" y="33433"/>
                    <a:pt x="18764" y="51435"/>
                  </a:cubicBezTo>
                  <a:cubicBezTo>
                    <a:pt x="18764" y="69437"/>
                    <a:pt x="33433" y="84201"/>
                    <a:pt x="51435" y="84201"/>
                  </a:cubicBezTo>
                  <a:cubicBezTo>
                    <a:pt x="69437" y="84201"/>
                    <a:pt x="84106" y="69437"/>
                    <a:pt x="84106" y="51435"/>
                  </a:cubicBezTo>
                  <a:cubicBezTo>
                    <a:pt x="84106" y="33433"/>
                    <a:pt x="69437" y="18669"/>
                    <a:pt x="51435" y="18669"/>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48" name="Google Shape;948;p61"/>
            <p:cNvSpPr/>
            <p:nvPr/>
          </p:nvSpPr>
          <p:spPr>
            <a:xfrm>
              <a:off x="4574571" y="3770280"/>
              <a:ext cx="102869" cy="103060"/>
            </a:xfrm>
            <a:custGeom>
              <a:rect b="b" l="l" r="r" t="t"/>
              <a:pathLst>
                <a:path extrusionOk="0" h="103060" w="102869">
                  <a:moveTo>
                    <a:pt x="51435" y="103061"/>
                  </a:moveTo>
                  <a:cubicBezTo>
                    <a:pt x="23050" y="103061"/>
                    <a:pt x="0" y="79915"/>
                    <a:pt x="0" y="51530"/>
                  </a:cubicBezTo>
                  <a:cubicBezTo>
                    <a:pt x="0" y="23146"/>
                    <a:pt x="23050" y="0"/>
                    <a:pt x="51435" y="0"/>
                  </a:cubicBezTo>
                  <a:cubicBezTo>
                    <a:pt x="79820" y="0"/>
                    <a:pt x="102870" y="23146"/>
                    <a:pt x="102870" y="51530"/>
                  </a:cubicBezTo>
                  <a:cubicBezTo>
                    <a:pt x="102870" y="79915"/>
                    <a:pt x="79820" y="103061"/>
                    <a:pt x="51435" y="103061"/>
                  </a:cubicBezTo>
                  <a:close/>
                  <a:moveTo>
                    <a:pt x="51435" y="18669"/>
                  </a:moveTo>
                  <a:cubicBezTo>
                    <a:pt x="33433" y="18669"/>
                    <a:pt x="18764" y="33433"/>
                    <a:pt x="18764" y="51435"/>
                  </a:cubicBezTo>
                  <a:cubicBezTo>
                    <a:pt x="18764" y="69437"/>
                    <a:pt x="33433" y="84201"/>
                    <a:pt x="51435" y="84201"/>
                  </a:cubicBezTo>
                  <a:cubicBezTo>
                    <a:pt x="69437" y="84201"/>
                    <a:pt x="84106" y="69437"/>
                    <a:pt x="84106" y="51435"/>
                  </a:cubicBezTo>
                  <a:cubicBezTo>
                    <a:pt x="84106" y="33433"/>
                    <a:pt x="69437" y="18669"/>
                    <a:pt x="51435" y="18669"/>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49" name="Google Shape;949;p61"/>
            <p:cNvSpPr/>
            <p:nvPr/>
          </p:nvSpPr>
          <p:spPr>
            <a:xfrm>
              <a:off x="4728876" y="3770280"/>
              <a:ext cx="102869" cy="103060"/>
            </a:xfrm>
            <a:custGeom>
              <a:rect b="b" l="l" r="r" t="t"/>
              <a:pathLst>
                <a:path extrusionOk="0" h="103060" w="102869">
                  <a:moveTo>
                    <a:pt x="51435" y="103061"/>
                  </a:moveTo>
                  <a:cubicBezTo>
                    <a:pt x="23050" y="103061"/>
                    <a:pt x="0" y="79915"/>
                    <a:pt x="0" y="51530"/>
                  </a:cubicBezTo>
                  <a:cubicBezTo>
                    <a:pt x="0" y="23146"/>
                    <a:pt x="23050" y="0"/>
                    <a:pt x="51435" y="0"/>
                  </a:cubicBezTo>
                  <a:cubicBezTo>
                    <a:pt x="79819" y="0"/>
                    <a:pt x="102870" y="23146"/>
                    <a:pt x="102870" y="51530"/>
                  </a:cubicBezTo>
                  <a:cubicBezTo>
                    <a:pt x="102870" y="79915"/>
                    <a:pt x="79819" y="103061"/>
                    <a:pt x="51435" y="103061"/>
                  </a:cubicBezTo>
                  <a:close/>
                  <a:moveTo>
                    <a:pt x="51435" y="18669"/>
                  </a:moveTo>
                  <a:cubicBezTo>
                    <a:pt x="33433" y="18669"/>
                    <a:pt x="18764" y="33433"/>
                    <a:pt x="18764" y="51435"/>
                  </a:cubicBezTo>
                  <a:cubicBezTo>
                    <a:pt x="18764" y="69437"/>
                    <a:pt x="33433" y="84201"/>
                    <a:pt x="51435" y="84201"/>
                  </a:cubicBezTo>
                  <a:cubicBezTo>
                    <a:pt x="69437" y="84201"/>
                    <a:pt x="84106" y="69437"/>
                    <a:pt x="84106" y="51435"/>
                  </a:cubicBezTo>
                  <a:cubicBezTo>
                    <a:pt x="84106" y="33433"/>
                    <a:pt x="69437" y="18669"/>
                    <a:pt x="51435" y="18669"/>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0" name="Google Shape;950;p61"/>
            <p:cNvSpPr/>
            <p:nvPr/>
          </p:nvSpPr>
          <p:spPr>
            <a:xfrm>
              <a:off x="4301584" y="3601021"/>
              <a:ext cx="310419" cy="538448"/>
            </a:xfrm>
            <a:custGeom>
              <a:rect b="b" l="l" r="r" t="t"/>
              <a:pathLst>
                <a:path extrusionOk="0" h="538448" w="310419">
                  <a:moveTo>
                    <a:pt x="127349" y="538448"/>
                  </a:moveTo>
                  <a:cubicBezTo>
                    <a:pt x="122015" y="538448"/>
                    <a:pt x="116681" y="536829"/>
                    <a:pt x="112109" y="533591"/>
                  </a:cubicBezTo>
                  <a:cubicBezTo>
                    <a:pt x="102965" y="527113"/>
                    <a:pt x="98870" y="515969"/>
                    <a:pt x="101632" y="505206"/>
                  </a:cubicBezTo>
                  <a:lnTo>
                    <a:pt x="118301" y="440722"/>
                  </a:lnTo>
                  <a:lnTo>
                    <a:pt x="79153" y="440722"/>
                  </a:lnTo>
                  <a:cubicBezTo>
                    <a:pt x="35528" y="440722"/>
                    <a:pt x="0" y="405098"/>
                    <a:pt x="0" y="361379"/>
                  </a:cubicBezTo>
                  <a:lnTo>
                    <a:pt x="0" y="79343"/>
                  </a:lnTo>
                  <a:cubicBezTo>
                    <a:pt x="0" y="35624"/>
                    <a:pt x="35528" y="0"/>
                    <a:pt x="79153" y="0"/>
                  </a:cubicBezTo>
                  <a:lnTo>
                    <a:pt x="122301" y="0"/>
                  </a:lnTo>
                  <a:cubicBezTo>
                    <a:pt x="127445" y="0"/>
                    <a:pt x="131636" y="4191"/>
                    <a:pt x="131636" y="9335"/>
                  </a:cubicBezTo>
                  <a:cubicBezTo>
                    <a:pt x="131636" y="14478"/>
                    <a:pt x="127445" y="18669"/>
                    <a:pt x="122301" y="18669"/>
                  </a:cubicBezTo>
                  <a:lnTo>
                    <a:pt x="79153" y="18669"/>
                  </a:lnTo>
                  <a:cubicBezTo>
                    <a:pt x="45815" y="18669"/>
                    <a:pt x="18764" y="45815"/>
                    <a:pt x="18764" y="79248"/>
                  </a:cubicBezTo>
                  <a:lnTo>
                    <a:pt x="18764" y="361283"/>
                  </a:lnTo>
                  <a:cubicBezTo>
                    <a:pt x="18764" y="394716"/>
                    <a:pt x="45815" y="421862"/>
                    <a:pt x="79153" y="421862"/>
                  </a:cubicBezTo>
                  <a:lnTo>
                    <a:pt x="130397" y="421862"/>
                  </a:lnTo>
                  <a:cubicBezTo>
                    <a:pt x="133255" y="421862"/>
                    <a:pt x="136017" y="423196"/>
                    <a:pt x="137827" y="425482"/>
                  </a:cubicBezTo>
                  <a:cubicBezTo>
                    <a:pt x="139637" y="427768"/>
                    <a:pt x="140208" y="430721"/>
                    <a:pt x="139446" y="433578"/>
                  </a:cubicBezTo>
                  <a:lnTo>
                    <a:pt x="119825" y="509778"/>
                  </a:lnTo>
                  <a:cubicBezTo>
                    <a:pt x="118586" y="514636"/>
                    <a:pt x="121825" y="517493"/>
                    <a:pt x="122873" y="518160"/>
                  </a:cubicBezTo>
                  <a:cubicBezTo>
                    <a:pt x="123920" y="518922"/>
                    <a:pt x="127635" y="521017"/>
                    <a:pt x="131731" y="518160"/>
                  </a:cubicBezTo>
                  <a:lnTo>
                    <a:pt x="271653" y="423386"/>
                  </a:lnTo>
                  <a:cubicBezTo>
                    <a:pt x="273177" y="422338"/>
                    <a:pt x="275082" y="421767"/>
                    <a:pt x="276892" y="421767"/>
                  </a:cubicBezTo>
                  <a:lnTo>
                    <a:pt x="301085" y="421767"/>
                  </a:lnTo>
                  <a:cubicBezTo>
                    <a:pt x="306229" y="421767"/>
                    <a:pt x="310420" y="425958"/>
                    <a:pt x="310420" y="431102"/>
                  </a:cubicBezTo>
                  <a:cubicBezTo>
                    <a:pt x="310420" y="436245"/>
                    <a:pt x="306229" y="440436"/>
                    <a:pt x="301085" y="440436"/>
                  </a:cubicBezTo>
                  <a:lnTo>
                    <a:pt x="279749" y="440436"/>
                  </a:lnTo>
                  <a:lnTo>
                    <a:pt x="142208" y="533591"/>
                  </a:lnTo>
                  <a:cubicBezTo>
                    <a:pt x="137636" y="536638"/>
                    <a:pt x="132493" y="538163"/>
                    <a:pt x="127349" y="538163"/>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1" name="Google Shape;951;p61"/>
            <p:cNvSpPr/>
            <p:nvPr/>
          </p:nvSpPr>
          <p:spPr>
            <a:xfrm>
              <a:off x="4452746" y="3601116"/>
              <a:ext cx="488537" cy="440721"/>
            </a:xfrm>
            <a:custGeom>
              <a:rect b="b" l="l" r="r" t="t"/>
              <a:pathLst>
                <a:path extrusionOk="0" h="440721" w="488537">
                  <a:moveTo>
                    <a:pt x="409385" y="440531"/>
                  </a:moveTo>
                  <a:lnTo>
                    <a:pt x="189643" y="440531"/>
                  </a:lnTo>
                  <a:cubicBezTo>
                    <a:pt x="184499" y="440531"/>
                    <a:pt x="180308" y="436340"/>
                    <a:pt x="180308" y="431197"/>
                  </a:cubicBezTo>
                  <a:cubicBezTo>
                    <a:pt x="180308" y="426053"/>
                    <a:pt x="184499" y="421862"/>
                    <a:pt x="189643" y="421862"/>
                  </a:cubicBezTo>
                  <a:lnTo>
                    <a:pt x="409385" y="421862"/>
                  </a:lnTo>
                  <a:cubicBezTo>
                    <a:pt x="442722" y="421862"/>
                    <a:pt x="469773" y="394716"/>
                    <a:pt x="469773" y="361283"/>
                  </a:cubicBezTo>
                  <a:lnTo>
                    <a:pt x="469773" y="79248"/>
                  </a:lnTo>
                  <a:cubicBezTo>
                    <a:pt x="469773" y="45815"/>
                    <a:pt x="442722" y="18669"/>
                    <a:pt x="409385" y="18669"/>
                  </a:cubicBezTo>
                  <a:lnTo>
                    <a:pt x="9334" y="18669"/>
                  </a:lnTo>
                  <a:cubicBezTo>
                    <a:pt x="4191" y="18669"/>
                    <a:pt x="0" y="14478"/>
                    <a:pt x="0" y="9335"/>
                  </a:cubicBezTo>
                  <a:cubicBezTo>
                    <a:pt x="0" y="4191"/>
                    <a:pt x="4191" y="0"/>
                    <a:pt x="9334" y="0"/>
                  </a:cubicBezTo>
                  <a:lnTo>
                    <a:pt x="409385" y="0"/>
                  </a:lnTo>
                  <a:cubicBezTo>
                    <a:pt x="453009" y="0"/>
                    <a:pt x="488537" y="35623"/>
                    <a:pt x="488537" y="79343"/>
                  </a:cubicBezTo>
                  <a:lnTo>
                    <a:pt x="488537" y="361378"/>
                  </a:lnTo>
                  <a:cubicBezTo>
                    <a:pt x="488537" y="405098"/>
                    <a:pt x="453009" y="440722"/>
                    <a:pt x="409385" y="44072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952" name="Google Shape;952;p61"/>
          <p:cNvGrpSpPr/>
          <p:nvPr/>
        </p:nvGrpSpPr>
        <p:grpSpPr>
          <a:xfrm>
            <a:off x="4662460" y="2859151"/>
            <a:ext cx="251313" cy="282705"/>
            <a:chOff x="3485280" y="5541429"/>
            <a:chExt cx="568452" cy="639460"/>
          </a:xfrm>
        </p:grpSpPr>
        <p:sp>
          <p:nvSpPr>
            <p:cNvPr id="953" name="Google Shape;953;p61"/>
            <p:cNvSpPr/>
            <p:nvPr/>
          </p:nvSpPr>
          <p:spPr>
            <a:xfrm>
              <a:off x="3485280" y="5541429"/>
              <a:ext cx="568452" cy="639460"/>
            </a:xfrm>
            <a:custGeom>
              <a:rect b="b" l="l" r="r" t="t"/>
              <a:pathLst>
                <a:path extrusionOk="0" h="639460" w="568452">
                  <a:moveTo>
                    <a:pt x="568261" y="599361"/>
                  </a:moveTo>
                  <a:cubicBezTo>
                    <a:pt x="568261" y="599361"/>
                    <a:pt x="568261" y="599361"/>
                    <a:pt x="568261" y="599361"/>
                  </a:cubicBezTo>
                  <a:lnTo>
                    <a:pt x="568261" y="279702"/>
                  </a:lnTo>
                  <a:cubicBezTo>
                    <a:pt x="568261" y="268938"/>
                    <a:pt x="563880" y="258366"/>
                    <a:pt x="556165" y="250841"/>
                  </a:cubicBezTo>
                  <a:cubicBezTo>
                    <a:pt x="556165" y="250841"/>
                    <a:pt x="556165" y="250841"/>
                    <a:pt x="556165" y="250841"/>
                  </a:cubicBezTo>
                  <a:cubicBezTo>
                    <a:pt x="556165" y="250841"/>
                    <a:pt x="556165" y="250841"/>
                    <a:pt x="556165" y="250841"/>
                  </a:cubicBezTo>
                  <a:cubicBezTo>
                    <a:pt x="556165" y="250841"/>
                    <a:pt x="556165" y="250841"/>
                    <a:pt x="556165" y="250841"/>
                  </a:cubicBezTo>
                  <a:lnTo>
                    <a:pt x="519303" y="214741"/>
                  </a:lnTo>
                  <a:lnTo>
                    <a:pt x="519303" y="193596"/>
                  </a:lnTo>
                  <a:cubicBezTo>
                    <a:pt x="519303" y="188452"/>
                    <a:pt x="515112" y="184261"/>
                    <a:pt x="509969" y="184261"/>
                  </a:cubicBezTo>
                  <a:cubicBezTo>
                    <a:pt x="504825" y="184261"/>
                    <a:pt x="500634" y="188452"/>
                    <a:pt x="500634" y="193596"/>
                  </a:cubicBezTo>
                  <a:lnTo>
                    <a:pt x="500634" y="293227"/>
                  </a:lnTo>
                  <a:lnTo>
                    <a:pt x="330327" y="463153"/>
                  </a:lnTo>
                  <a:lnTo>
                    <a:pt x="303562" y="448485"/>
                  </a:lnTo>
                  <a:cubicBezTo>
                    <a:pt x="291465" y="441817"/>
                    <a:pt x="276987" y="441817"/>
                    <a:pt x="264890" y="448485"/>
                  </a:cubicBezTo>
                  <a:lnTo>
                    <a:pt x="238125" y="463153"/>
                  </a:lnTo>
                  <a:lnTo>
                    <a:pt x="67818" y="293227"/>
                  </a:lnTo>
                  <a:lnTo>
                    <a:pt x="67818" y="131493"/>
                  </a:lnTo>
                  <a:cubicBezTo>
                    <a:pt x="67818" y="119396"/>
                    <a:pt x="77629" y="109585"/>
                    <a:pt x="89725" y="109585"/>
                  </a:cubicBezTo>
                  <a:lnTo>
                    <a:pt x="478822" y="109585"/>
                  </a:lnTo>
                  <a:cubicBezTo>
                    <a:pt x="490919" y="109585"/>
                    <a:pt x="500729" y="119396"/>
                    <a:pt x="500729" y="131493"/>
                  </a:cubicBezTo>
                  <a:lnTo>
                    <a:pt x="500729" y="153686"/>
                  </a:lnTo>
                  <a:cubicBezTo>
                    <a:pt x="500729" y="158829"/>
                    <a:pt x="504920" y="163020"/>
                    <a:pt x="510064" y="163020"/>
                  </a:cubicBezTo>
                  <a:cubicBezTo>
                    <a:pt x="515207" y="163020"/>
                    <a:pt x="519398" y="158829"/>
                    <a:pt x="519398" y="153686"/>
                  </a:cubicBezTo>
                  <a:lnTo>
                    <a:pt x="519398" y="131493"/>
                  </a:lnTo>
                  <a:cubicBezTo>
                    <a:pt x="519398" y="109109"/>
                    <a:pt x="501206" y="90916"/>
                    <a:pt x="478822" y="90916"/>
                  </a:cubicBezTo>
                  <a:lnTo>
                    <a:pt x="393192" y="90916"/>
                  </a:lnTo>
                  <a:lnTo>
                    <a:pt x="311468" y="10716"/>
                  </a:lnTo>
                  <a:cubicBezTo>
                    <a:pt x="311468" y="10716"/>
                    <a:pt x="311277" y="10525"/>
                    <a:pt x="311182" y="10430"/>
                  </a:cubicBezTo>
                  <a:cubicBezTo>
                    <a:pt x="295751" y="-3477"/>
                    <a:pt x="272606" y="-3477"/>
                    <a:pt x="257175" y="10430"/>
                  </a:cubicBezTo>
                  <a:cubicBezTo>
                    <a:pt x="257175" y="10430"/>
                    <a:pt x="256985" y="10620"/>
                    <a:pt x="256889" y="10716"/>
                  </a:cubicBezTo>
                  <a:lnTo>
                    <a:pt x="175165" y="90916"/>
                  </a:lnTo>
                  <a:lnTo>
                    <a:pt x="89535" y="90916"/>
                  </a:lnTo>
                  <a:cubicBezTo>
                    <a:pt x="67151" y="90916"/>
                    <a:pt x="48958" y="109109"/>
                    <a:pt x="48958" y="131493"/>
                  </a:cubicBezTo>
                  <a:lnTo>
                    <a:pt x="48958" y="214741"/>
                  </a:lnTo>
                  <a:lnTo>
                    <a:pt x="12097" y="250841"/>
                  </a:lnTo>
                  <a:cubicBezTo>
                    <a:pt x="12097" y="250841"/>
                    <a:pt x="12097" y="250841"/>
                    <a:pt x="12097" y="250841"/>
                  </a:cubicBezTo>
                  <a:cubicBezTo>
                    <a:pt x="12097" y="250841"/>
                    <a:pt x="12097" y="250841"/>
                    <a:pt x="12097" y="250841"/>
                  </a:cubicBezTo>
                  <a:cubicBezTo>
                    <a:pt x="12097" y="250841"/>
                    <a:pt x="12097" y="250841"/>
                    <a:pt x="12097" y="250841"/>
                  </a:cubicBezTo>
                  <a:cubicBezTo>
                    <a:pt x="4477" y="258461"/>
                    <a:pt x="0" y="268938"/>
                    <a:pt x="0" y="279702"/>
                  </a:cubicBezTo>
                  <a:lnTo>
                    <a:pt x="0" y="386667"/>
                  </a:lnTo>
                  <a:cubicBezTo>
                    <a:pt x="0" y="391811"/>
                    <a:pt x="4191" y="396002"/>
                    <a:pt x="9334" y="396002"/>
                  </a:cubicBezTo>
                  <a:cubicBezTo>
                    <a:pt x="14478" y="396002"/>
                    <a:pt x="18669" y="391811"/>
                    <a:pt x="18669" y="386667"/>
                  </a:cubicBezTo>
                  <a:lnTo>
                    <a:pt x="18669" y="279702"/>
                  </a:lnTo>
                  <a:cubicBezTo>
                    <a:pt x="18669" y="277035"/>
                    <a:pt x="19145" y="274463"/>
                    <a:pt x="20098" y="272082"/>
                  </a:cubicBezTo>
                  <a:lnTo>
                    <a:pt x="51721" y="303609"/>
                  </a:lnTo>
                  <a:lnTo>
                    <a:pt x="220885" y="472488"/>
                  </a:lnTo>
                  <a:lnTo>
                    <a:pt x="18764" y="583549"/>
                  </a:lnTo>
                  <a:lnTo>
                    <a:pt x="18764" y="427434"/>
                  </a:lnTo>
                  <a:cubicBezTo>
                    <a:pt x="18764" y="422291"/>
                    <a:pt x="14573" y="418100"/>
                    <a:pt x="9430" y="418100"/>
                  </a:cubicBezTo>
                  <a:cubicBezTo>
                    <a:pt x="4286" y="418100"/>
                    <a:pt x="95" y="422291"/>
                    <a:pt x="95" y="427434"/>
                  </a:cubicBezTo>
                  <a:lnTo>
                    <a:pt x="95" y="599361"/>
                  </a:lnTo>
                  <a:cubicBezTo>
                    <a:pt x="95" y="599361"/>
                    <a:pt x="95" y="599361"/>
                    <a:pt x="95" y="599361"/>
                  </a:cubicBezTo>
                  <a:cubicBezTo>
                    <a:pt x="95" y="599361"/>
                    <a:pt x="95" y="599361"/>
                    <a:pt x="95" y="599456"/>
                  </a:cubicBezTo>
                  <a:cubicBezTo>
                    <a:pt x="95" y="621554"/>
                    <a:pt x="18193" y="639461"/>
                    <a:pt x="40291" y="639461"/>
                  </a:cubicBezTo>
                  <a:lnTo>
                    <a:pt x="386239" y="639461"/>
                  </a:lnTo>
                  <a:cubicBezTo>
                    <a:pt x="391382" y="639461"/>
                    <a:pt x="395573" y="635270"/>
                    <a:pt x="395573" y="630126"/>
                  </a:cubicBezTo>
                  <a:cubicBezTo>
                    <a:pt x="395573" y="624983"/>
                    <a:pt x="391382" y="620792"/>
                    <a:pt x="386239" y="620792"/>
                  </a:cubicBezTo>
                  <a:lnTo>
                    <a:pt x="40291" y="620792"/>
                  </a:lnTo>
                  <a:cubicBezTo>
                    <a:pt x="30290" y="620792"/>
                    <a:pt x="21812" y="613839"/>
                    <a:pt x="19526" y="604504"/>
                  </a:cubicBezTo>
                  <a:lnTo>
                    <a:pt x="240982" y="482775"/>
                  </a:lnTo>
                  <a:lnTo>
                    <a:pt x="273939" y="464677"/>
                  </a:lnTo>
                  <a:cubicBezTo>
                    <a:pt x="280416" y="461153"/>
                    <a:pt x="288131" y="461153"/>
                    <a:pt x="294608" y="464677"/>
                  </a:cubicBezTo>
                  <a:lnTo>
                    <a:pt x="327565" y="482775"/>
                  </a:lnTo>
                  <a:cubicBezTo>
                    <a:pt x="327565" y="482775"/>
                    <a:pt x="327565" y="482775"/>
                    <a:pt x="327565" y="482775"/>
                  </a:cubicBezTo>
                  <a:lnTo>
                    <a:pt x="549021" y="604504"/>
                  </a:lnTo>
                  <a:cubicBezTo>
                    <a:pt x="546735" y="613839"/>
                    <a:pt x="538258" y="620792"/>
                    <a:pt x="528257" y="620792"/>
                  </a:cubicBezTo>
                  <a:lnTo>
                    <a:pt x="427196" y="620792"/>
                  </a:lnTo>
                  <a:cubicBezTo>
                    <a:pt x="422053" y="620792"/>
                    <a:pt x="417862" y="624983"/>
                    <a:pt x="417862" y="630126"/>
                  </a:cubicBezTo>
                  <a:cubicBezTo>
                    <a:pt x="417862" y="635270"/>
                    <a:pt x="422053" y="639461"/>
                    <a:pt x="427196" y="639461"/>
                  </a:cubicBezTo>
                  <a:lnTo>
                    <a:pt x="528257" y="639461"/>
                  </a:lnTo>
                  <a:cubicBezTo>
                    <a:pt x="550355" y="639461"/>
                    <a:pt x="568357" y="621554"/>
                    <a:pt x="568452" y="599456"/>
                  </a:cubicBezTo>
                  <a:cubicBezTo>
                    <a:pt x="568452" y="599456"/>
                    <a:pt x="568452" y="599361"/>
                    <a:pt x="568452" y="599265"/>
                  </a:cubicBezTo>
                  <a:close/>
                  <a:moveTo>
                    <a:pt x="269843" y="24051"/>
                  </a:moveTo>
                  <a:cubicBezTo>
                    <a:pt x="278035" y="16716"/>
                    <a:pt x="290227" y="16716"/>
                    <a:pt x="298418" y="24051"/>
                  </a:cubicBezTo>
                  <a:lnTo>
                    <a:pt x="366332" y="90726"/>
                  </a:lnTo>
                  <a:lnTo>
                    <a:pt x="201930" y="90726"/>
                  </a:lnTo>
                  <a:lnTo>
                    <a:pt x="269843" y="24051"/>
                  </a:lnTo>
                  <a:close/>
                  <a:moveTo>
                    <a:pt x="48958" y="274368"/>
                  </a:moveTo>
                  <a:lnTo>
                    <a:pt x="32004" y="257413"/>
                  </a:lnTo>
                  <a:lnTo>
                    <a:pt x="48958" y="240744"/>
                  </a:lnTo>
                  <a:lnTo>
                    <a:pt x="48958" y="274272"/>
                  </a:lnTo>
                  <a:close/>
                  <a:moveTo>
                    <a:pt x="516445" y="303609"/>
                  </a:moveTo>
                  <a:lnTo>
                    <a:pt x="548069" y="272082"/>
                  </a:lnTo>
                  <a:cubicBezTo>
                    <a:pt x="549021" y="274558"/>
                    <a:pt x="549497" y="277130"/>
                    <a:pt x="549497" y="279702"/>
                  </a:cubicBezTo>
                  <a:lnTo>
                    <a:pt x="549497" y="583549"/>
                  </a:lnTo>
                  <a:lnTo>
                    <a:pt x="347377" y="472488"/>
                  </a:lnTo>
                  <a:lnTo>
                    <a:pt x="516541" y="303609"/>
                  </a:lnTo>
                  <a:close/>
                  <a:moveTo>
                    <a:pt x="536162" y="257508"/>
                  </a:moveTo>
                  <a:lnTo>
                    <a:pt x="519208" y="274463"/>
                  </a:lnTo>
                  <a:lnTo>
                    <a:pt x="519208" y="240935"/>
                  </a:lnTo>
                  <a:lnTo>
                    <a:pt x="536162" y="257604"/>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4" name="Google Shape;954;p61"/>
            <p:cNvSpPr/>
            <p:nvPr/>
          </p:nvSpPr>
          <p:spPr>
            <a:xfrm>
              <a:off x="3675793" y="5704462"/>
              <a:ext cx="187559" cy="188963"/>
            </a:xfrm>
            <a:custGeom>
              <a:rect b="b" l="l" r="r" t="t"/>
              <a:pathLst>
                <a:path extrusionOk="0" h="188963" w="187559">
                  <a:moveTo>
                    <a:pt x="123431" y="36373"/>
                  </a:moveTo>
                  <a:lnTo>
                    <a:pt x="123431" y="36373"/>
                  </a:lnTo>
                  <a:cubicBezTo>
                    <a:pt x="118287" y="36373"/>
                    <a:pt x="114096" y="40564"/>
                    <a:pt x="114096" y="45707"/>
                  </a:cubicBezTo>
                  <a:lnTo>
                    <a:pt x="114096" y="50470"/>
                  </a:lnTo>
                  <a:cubicBezTo>
                    <a:pt x="107429" y="45327"/>
                    <a:pt x="99332" y="42469"/>
                    <a:pt x="90379" y="42469"/>
                  </a:cubicBezTo>
                  <a:cubicBezTo>
                    <a:pt x="68281" y="42469"/>
                    <a:pt x="45421" y="61614"/>
                    <a:pt x="45421" y="93618"/>
                  </a:cubicBezTo>
                  <a:cubicBezTo>
                    <a:pt x="45421" y="122765"/>
                    <a:pt x="65138" y="146577"/>
                    <a:pt x="89522" y="146577"/>
                  </a:cubicBezTo>
                  <a:cubicBezTo>
                    <a:pt x="100094" y="146577"/>
                    <a:pt x="109619" y="142101"/>
                    <a:pt x="117049" y="134671"/>
                  </a:cubicBezTo>
                  <a:cubicBezTo>
                    <a:pt x="118477" y="137624"/>
                    <a:pt x="120478" y="140386"/>
                    <a:pt x="122764" y="142767"/>
                  </a:cubicBezTo>
                  <a:cubicBezTo>
                    <a:pt x="128002" y="148006"/>
                    <a:pt x="134765" y="150864"/>
                    <a:pt x="141718" y="150864"/>
                  </a:cubicBezTo>
                  <a:cubicBezTo>
                    <a:pt x="162007" y="150864"/>
                    <a:pt x="174770" y="136767"/>
                    <a:pt x="180009" y="123527"/>
                  </a:cubicBezTo>
                  <a:cubicBezTo>
                    <a:pt x="188201" y="103048"/>
                    <a:pt x="189629" y="85808"/>
                    <a:pt x="184772" y="67520"/>
                  </a:cubicBezTo>
                  <a:cubicBezTo>
                    <a:pt x="184772" y="67520"/>
                    <a:pt x="184772" y="67520"/>
                    <a:pt x="184772" y="67520"/>
                  </a:cubicBezTo>
                  <a:cubicBezTo>
                    <a:pt x="184772" y="67425"/>
                    <a:pt x="184772" y="67329"/>
                    <a:pt x="184772" y="67234"/>
                  </a:cubicBezTo>
                  <a:cubicBezTo>
                    <a:pt x="177437" y="42850"/>
                    <a:pt x="160959" y="22848"/>
                    <a:pt x="138385" y="10941"/>
                  </a:cubicBezTo>
                  <a:cubicBezTo>
                    <a:pt x="115810" y="-965"/>
                    <a:pt x="89998" y="-3251"/>
                    <a:pt x="65709" y="4559"/>
                  </a:cubicBezTo>
                  <a:cubicBezTo>
                    <a:pt x="42659" y="11894"/>
                    <a:pt x="23513" y="27705"/>
                    <a:pt x="11797" y="49041"/>
                  </a:cubicBezTo>
                  <a:cubicBezTo>
                    <a:pt x="-14" y="70377"/>
                    <a:pt x="-3061" y="95047"/>
                    <a:pt x="3130" y="118479"/>
                  </a:cubicBezTo>
                  <a:cubicBezTo>
                    <a:pt x="8464" y="138767"/>
                    <a:pt x="19989" y="156198"/>
                    <a:pt x="36372" y="168961"/>
                  </a:cubicBezTo>
                  <a:cubicBezTo>
                    <a:pt x="52184" y="181248"/>
                    <a:pt x="71900" y="188392"/>
                    <a:pt x="91807" y="188964"/>
                  </a:cubicBezTo>
                  <a:cubicBezTo>
                    <a:pt x="91807" y="188964"/>
                    <a:pt x="91998" y="188964"/>
                    <a:pt x="92093" y="188964"/>
                  </a:cubicBezTo>
                  <a:cubicBezTo>
                    <a:pt x="97142" y="188964"/>
                    <a:pt x="101332" y="184963"/>
                    <a:pt x="101428" y="179820"/>
                  </a:cubicBezTo>
                  <a:cubicBezTo>
                    <a:pt x="101523" y="174676"/>
                    <a:pt x="97522" y="170295"/>
                    <a:pt x="92284" y="170199"/>
                  </a:cubicBezTo>
                  <a:cubicBezTo>
                    <a:pt x="58946" y="169247"/>
                    <a:pt x="29705" y="146006"/>
                    <a:pt x="21132" y="113716"/>
                  </a:cubicBezTo>
                  <a:cubicBezTo>
                    <a:pt x="10845" y="74759"/>
                    <a:pt x="32943" y="34659"/>
                    <a:pt x="71329" y="22467"/>
                  </a:cubicBezTo>
                  <a:cubicBezTo>
                    <a:pt x="90855" y="16275"/>
                    <a:pt x="111524" y="18085"/>
                    <a:pt x="129527" y="27610"/>
                  </a:cubicBezTo>
                  <a:cubicBezTo>
                    <a:pt x="147529" y="37135"/>
                    <a:pt x="160768" y="53042"/>
                    <a:pt x="166674" y="72568"/>
                  </a:cubicBezTo>
                  <a:cubicBezTo>
                    <a:pt x="166769" y="73044"/>
                    <a:pt x="166864" y="73521"/>
                    <a:pt x="167055" y="73997"/>
                  </a:cubicBezTo>
                  <a:cubicBezTo>
                    <a:pt x="167150" y="74378"/>
                    <a:pt x="167246" y="74759"/>
                    <a:pt x="167341" y="75140"/>
                  </a:cubicBezTo>
                  <a:cubicBezTo>
                    <a:pt x="167436" y="75616"/>
                    <a:pt x="167531" y="76092"/>
                    <a:pt x="167627" y="76569"/>
                  </a:cubicBezTo>
                  <a:cubicBezTo>
                    <a:pt x="167627" y="76950"/>
                    <a:pt x="167817" y="77426"/>
                    <a:pt x="167912" y="77807"/>
                  </a:cubicBezTo>
                  <a:cubicBezTo>
                    <a:pt x="167912" y="78283"/>
                    <a:pt x="168103" y="78759"/>
                    <a:pt x="168103" y="79236"/>
                  </a:cubicBezTo>
                  <a:cubicBezTo>
                    <a:pt x="168103" y="79617"/>
                    <a:pt x="168198" y="80093"/>
                    <a:pt x="168293" y="80474"/>
                  </a:cubicBezTo>
                  <a:cubicBezTo>
                    <a:pt x="168293" y="80950"/>
                    <a:pt x="168389" y="81331"/>
                    <a:pt x="168484" y="81807"/>
                  </a:cubicBezTo>
                  <a:cubicBezTo>
                    <a:pt x="168484" y="82284"/>
                    <a:pt x="168579" y="82665"/>
                    <a:pt x="168674" y="83141"/>
                  </a:cubicBezTo>
                  <a:cubicBezTo>
                    <a:pt x="168674" y="83522"/>
                    <a:pt x="168674" y="83998"/>
                    <a:pt x="168674" y="84379"/>
                  </a:cubicBezTo>
                  <a:cubicBezTo>
                    <a:pt x="168674" y="84855"/>
                    <a:pt x="168674" y="85236"/>
                    <a:pt x="168674" y="85713"/>
                  </a:cubicBezTo>
                  <a:cubicBezTo>
                    <a:pt x="168674" y="86094"/>
                    <a:pt x="168674" y="86570"/>
                    <a:pt x="168674" y="86951"/>
                  </a:cubicBezTo>
                  <a:cubicBezTo>
                    <a:pt x="168674" y="87427"/>
                    <a:pt x="168674" y="87903"/>
                    <a:pt x="168674" y="88380"/>
                  </a:cubicBezTo>
                  <a:cubicBezTo>
                    <a:pt x="168674" y="88761"/>
                    <a:pt x="168674" y="89142"/>
                    <a:pt x="168674" y="89618"/>
                  </a:cubicBezTo>
                  <a:cubicBezTo>
                    <a:pt x="168674" y="90094"/>
                    <a:pt x="168674" y="90570"/>
                    <a:pt x="168674" y="91047"/>
                  </a:cubicBezTo>
                  <a:cubicBezTo>
                    <a:pt x="168674" y="91428"/>
                    <a:pt x="168674" y="91809"/>
                    <a:pt x="168674" y="92190"/>
                  </a:cubicBezTo>
                  <a:cubicBezTo>
                    <a:pt x="168674" y="92666"/>
                    <a:pt x="168674" y="93237"/>
                    <a:pt x="168579" y="93713"/>
                  </a:cubicBezTo>
                  <a:cubicBezTo>
                    <a:pt x="168579" y="94095"/>
                    <a:pt x="168579" y="94476"/>
                    <a:pt x="168484" y="94857"/>
                  </a:cubicBezTo>
                  <a:cubicBezTo>
                    <a:pt x="168484" y="95333"/>
                    <a:pt x="168389" y="95904"/>
                    <a:pt x="168293" y="96381"/>
                  </a:cubicBezTo>
                  <a:cubicBezTo>
                    <a:pt x="168293" y="96761"/>
                    <a:pt x="168198" y="97143"/>
                    <a:pt x="168103" y="97524"/>
                  </a:cubicBezTo>
                  <a:cubicBezTo>
                    <a:pt x="168103" y="98095"/>
                    <a:pt x="167912" y="98571"/>
                    <a:pt x="167817" y="99143"/>
                  </a:cubicBezTo>
                  <a:cubicBezTo>
                    <a:pt x="167817" y="99524"/>
                    <a:pt x="167722" y="99809"/>
                    <a:pt x="167627" y="100190"/>
                  </a:cubicBezTo>
                  <a:cubicBezTo>
                    <a:pt x="167531" y="100762"/>
                    <a:pt x="167436" y="101334"/>
                    <a:pt x="167246" y="101905"/>
                  </a:cubicBezTo>
                  <a:cubicBezTo>
                    <a:pt x="167246" y="102286"/>
                    <a:pt x="167055" y="102572"/>
                    <a:pt x="166960" y="102953"/>
                  </a:cubicBezTo>
                  <a:cubicBezTo>
                    <a:pt x="166864" y="103524"/>
                    <a:pt x="166674" y="104096"/>
                    <a:pt x="166579" y="104763"/>
                  </a:cubicBezTo>
                  <a:cubicBezTo>
                    <a:pt x="166579" y="105048"/>
                    <a:pt x="166388" y="105429"/>
                    <a:pt x="166293" y="105715"/>
                  </a:cubicBezTo>
                  <a:cubicBezTo>
                    <a:pt x="166102" y="106382"/>
                    <a:pt x="165912" y="107049"/>
                    <a:pt x="165722" y="107620"/>
                  </a:cubicBezTo>
                  <a:cubicBezTo>
                    <a:pt x="165722" y="107811"/>
                    <a:pt x="165626" y="108001"/>
                    <a:pt x="165531" y="108192"/>
                  </a:cubicBezTo>
                  <a:cubicBezTo>
                    <a:pt x="164674" y="110954"/>
                    <a:pt x="163721" y="113716"/>
                    <a:pt x="162578" y="116669"/>
                  </a:cubicBezTo>
                  <a:cubicBezTo>
                    <a:pt x="160768" y="121336"/>
                    <a:pt x="154958" y="132195"/>
                    <a:pt x="141623" y="132195"/>
                  </a:cubicBezTo>
                  <a:cubicBezTo>
                    <a:pt x="138956" y="132195"/>
                    <a:pt x="136956" y="130575"/>
                    <a:pt x="135908" y="129528"/>
                  </a:cubicBezTo>
                  <a:cubicBezTo>
                    <a:pt x="133622" y="127242"/>
                    <a:pt x="132289" y="123908"/>
                    <a:pt x="132289" y="120574"/>
                  </a:cubicBezTo>
                  <a:lnTo>
                    <a:pt x="132289" y="95523"/>
                  </a:lnTo>
                  <a:cubicBezTo>
                    <a:pt x="132479" y="94857"/>
                    <a:pt x="132479" y="94190"/>
                    <a:pt x="132479" y="93428"/>
                  </a:cubicBezTo>
                  <a:cubicBezTo>
                    <a:pt x="132479" y="92952"/>
                    <a:pt x="132479" y="92571"/>
                    <a:pt x="132479" y="92094"/>
                  </a:cubicBezTo>
                  <a:lnTo>
                    <a:pt x="132670" y="45898"/>
                  </a:lnTo>
                  <a:cubicBezTo>
                    <a:pt x="132670" y="40755"/>
                    <a:pt x="128479" y="36468"/>
                    <a:pt x="123335" y="36468"/>
                  </a:cubicBezTo>
                  <a:close/>
                  <a:moveTo>
                    <a:pt x="89426" y="127718"/>
                  </a:moveTo>
                  <a:cubicBezTo>
                    <a:pt x="77234" y="127718"/>
                    <a:pt x="64090" y="114669"/>
                    <a:pt x="64090" y="93523"/>
                  </a:cubicBezTo>
                  <a:cubicBezTo>
                    <a:pt x="64090" y="72378"/>
                    <a:pt x="77425" y="61138"/>
                    <a:pt x="90284" y="61138"/>
                  </a:cubicBezTo>
                  <a:cubicBezTo>
                    <a:pt x="103142" y="61138"/>
                    <a:pt x="113239" y="73616"/>
                    <a:pt x="113810" y="91809"/>
                  </a:cubicBezTo>
                  <a:lnTo>
                    <a:pt x="113810" y="95238"/>
                  </a:lnTo>
                  <a:cubicBezTo>
                    <a:pt x="113048" y="113335"/>
                    <a:pt x="102380" y="127718"/>
                    <a:pt x="89426" y="127718"/>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955" name="Google Shape;955;p61"/>
          <p:cNvGrpSpPr/>
          <p:nvPr/>
        </p:nvGrpSpPr>
        <p:grpSpPr>
          <a:xfrm>
            <a:off x="3338530" y="3305189"/>
            <a:ext cx="282895" cy="282895"/>
            <a:chOff x="4374915" y="4753854"/>
            <a:chExt cx="639889" cy="639889"/>
          </a:xfrm>
        </p:grpSpPr>
        <p:sp>
          <p:nvSpPr>
            <p:cNvPr id="956" name="Google Shape;956;p61"/>
            <p:cNvSpPr/>
            <p:nvPr/>
          </p:nvSpPr>
          <p:spPr>
            <a:xfrm>
              <a:off x="4374915" y="4753854"/>
              <a:ext cx="639889" cy="639889"/>
            </a:xfrm>
            <a:custGeom>
              <a:rect b="b" l="l" r="r" t="t"/>
              <a:pathLst>
                <a:path extrusionOk="0" h="639889" w="639889">
                  <a:moveTo>
                    <a:pt x="605409" y="360331"/>
                  </a:moveTo>
                  <a:cubicBezTo>
                    <a:pt x="624840" y="357188"/>
                    <a:pt x="639794" y="340233"/>
                    <a:pt x="639794" y="319945"/>
                  </a:cubicBezTo>
                  <a:cubicBezTo>
                    <a:pt x="639794" y="299657"/>
                    <a:pt x="624840" y="282702"/>
                    <a:pt x="605409" y="279559"/>
                  </a:cubicBezTo>
                  <a:cubicBezTo>
                    <a:pt x="597218" y="221170"/>
                    <a:pt x="570738" y="166021"/>
                    <a:pt x="530352" y="122873"/>
                  </a:cubicBezTo>
                  <a:lnTo>
                    <a:pt x="577405" y="75819"/>
                  </a:lnTo>
                  <a:cubicBezTo>
                    <a:pt x="583692" y="79724"/>
                    <a:pt x="591026" y="81915"/>
                    <a:pt x="598932" y="81915"/>
                  </a:cubicBezTo>
                  <a:cubicBezTo>
                    <a:pt x="621506" y="81915"/>
                    <a:pt x="639889" y="63532"/>
                    <a:pt x="639889" y="40958"/>
                  </a:cubicBezTo>
                  <a:cubicBezTo>
                    <a:pt x="639889" y="18383"/>
                    <a:pt x="621506" y="0"/>
                    <a:pt x="598932" y="0"/>
                  </a:cubicBezTo>
                  <a:cubicBezTo>
                    <a:pt x="576358" y="0"/>
                    <a:pt x="557974" y="18383"/>
                    <a:pt x="557974" y="40958"/>
                  </a:cubicBezTo>
                  <a:cubicBezTo>
                    <a:pt x="557974" y="48863"/>
                    <a:pt x="560261" y="56198"/>
                    <a:pt x="564071" y="62484"/>
                  </a:cubicBezTo>
                  <a:lnTo>
                    <a:pt x="517017" y="109538"/>
                  </a:lnTo>
                  <a:cubicBezTo>
                    <a:pt x="473773" y="69056"/>
                    <a:pt x="418719" y="42672"/>
                    <a:pt x="360331" y="34481"/>
                  </a:cubicBezTo>
                  <a:cubicBezTo>
                    <a:pt x="357188" y="15050"/>
                    <a:pt x="340233" y="95"/>
                    <a:pt x="319945" y="95"/>
                  </a:cubicBezTo>
                  <a:cubicBezTo>
                    <a:pt x="299656" y="95"/>
                    <a:pt x="282702" y="15050"/>
                    <a:pt x="279559" y="34481"/>
                  </a:cubicBezTo>
                  <a:cubicBezTo>
                    <a:pt x="221171" y="42672"/>
                    <a:pt x="166021" y="69152"/>
                    <a:pt x="122872" y="109538"/>
                  </a:cubicBezTo>
                  <a:lnTo>
                    <a:pt x="75819" y="62484"/>
                  </a:lnTo>
                  <a:cubicBezTo>
                    <a:pt x="79724" y="56198"/>
                    <a:pt x="81915" y="48863"/>
                    <a:pt x="81915" y="40958"/>
                  </a:cubicBezTo>
                  <a:cubicBezTo>
                    <a:pt x="81915" y="18383"/>
                    <a:pt x="63532" y="0"/>
                    <a:pt x="40958" y="0"/>
                  </a:cubicBezTo>
                  <a:cubicBezTo>
                    <a:pt x="18383" y="0"/>
                    <a:pt x="0" y="18383"/>
                    <a:pt x="0" y="40958"/>
                  </a:cubicBezTo>
                  <a:cubicBezTo>
                    <a:pt x="0" y="63532"/>
                    <a:pt x="18383" y="81915"/>
                    <a:pt x="40958" y="81915"/>
                  </a:cubicBezTo>
                  <a:cubicBezTo>
                    <a:pt x="48863" y="81915"/>
                    <a:pt x="56197" y="79629"/>
                    <a:pt x="62484" y="75819"/>
                  </a:cubicBezTo>
                  <a:lnTo>
                    <a:pt x="109538" y="122873"/>
                  </a:lnTo>
                  <a:cubicBezTo>
                    <a:pt x="69056" y="166116"/>
                    <a:pt x="42672" y="221170"/>
                    <a:pt x="34480" y="279559"/>
                  </a:cubicBezTo>
                  <a:cubicBezTo>
                    <a:pt x="15050" y="282702"/>
                    <a:pt x="95" y="299657"/>
                    <a:pt x="95" y="319945"/>
                  </a:cubicBezTo>
                  <a:cubicBezTo>
                    <a:pt x="95" y="340233"/>
                    <a:pt x="15050" y="357188"/>
                    <a:pt x="34480" y="360331"/>
                  </a:cubicBezTo>
                  <a:cubicBezTo>
                    <a:pt x="42672" y="418719"/>
                    <a:pt x="69151" y="473869"/>
                    <a:pt x="109538" y="517017"/>
                  </a:cubicBezTo>
                  <a:lnTo>
                    <a:pt x="62484" y="564071"/>
                  </a:lnTo>
                  <a:cubicBezTo>
                    <a:pt x="56197" y="560165"/>
                    <a:pt x="48863" y="557975"/>
                    <a:pt x="40958" y="557975"/>
                  </a:cubicBezTo>
                  <a:cubicBezTo>
                    <a:pt x="18383" y="557975"/>
                    <a:pt x="0" y="576358"/>
                    <a:pt x="0" y="598932"/>
                  </a:cubicBezTo>
                  <a:cubicBezTo>
                    <a:pt x="0" y="621506"/>
                    <a:pt x="18383" y="639890"/>
                    <a:pt x="40958" y="639890"/>
                  </a:cubicBezTo>
                  <a:cubicBezTo>
                    <a:pt x="63532" y="639890"/>
                    <a:pt x="81915" y="621506"/>
                    <a:pt x="81915" y="598932"/>
                  </a:cubicBezTo>
                  <a:cubicBezTo>
                    <a:pt x="81915" y="591026"/>
                    <a:pt x="79629" y="583692"/>
                    <a:pt x="75819" y="577406"/>
                  </a:cubicBezTo>
                  <a:lnTo>
                    <a:pt x="122872" y="530352"/>
                  </a:lnTo>
                  <a:cubicBezTo>
                    <a:pt x="166116" y="570833"/>
                    <a:pt x="221171" y="597218"/>
                    <a:pt x="279559" y="605409"/>
                  </a:cubicBezTo>
                  <a:cubicBezTo>
                    <a:pt x="282702" y="624840"/>
                    <a:pt x="299656" y="639794"/>
                    <a:pt x="319945" y="639794"/>
                  </a:cubicBezTo>
                  <a:cubicBezTo>
                    <a:pt x="340233" y="639794"/>
                    <a:pt x="357188" y="624840"/>
                    <a:pt x="360331" y="605409"/>
                  </a:cubicBezTo>
                  <a:cubicBezTo>
                    <a:pt x="418719" y="597218"/>
                    <a:pt x="473869" y="570738"/>
                    <a:pt x="517017" y="530352"/>
                  </a:cubicBezTo>
                  <a:lnTo>
                    <a:pt x="564071" y="577406"/>
                  </a:lnTo>
                  <a:cubicBezTo>
                    <a:pt x="560165" y="583692"/>
                    <a:pt x="557974" y="591026"/>
                    <a:pt x="557974" y="598932"/>
                  </a:cubicBezTo>
                  <a:cubicBezTo>
                    <a:pt x="557974" y="621506"/>
                    <a:pt x="576358" y="639890"/>
                    <a:pt x="598932" y="639890"/>
                  </a:cubicBezTo>
                  <a:cubicBezTo>
                    <a:pt x="621506" y="639890"/>
                    <a:pt x="639889" y="621506"/>
                    <a:pt x="639889" y="598932"/>
                  </a:cubicBezTo>
                  <a:cubicBezTo>
                    <a:pt x="639889" y="576358"/>
                    <a:pt x="621506" y="557975"/>
                    <a:pt x="598932" y="557975"/>
                  </a:cubicBezTo>
                  <a:cubicBezTo>
                    <a:pt x="591026" y="557975"/>
                    <a:pt x="583692" y="560261"/>
                    <a:pt x="577405" y="564071"/>
                  </a:cubicBezTo>
                  <a:lnTo>
                    <a:pt x="530352" y="517017"/>
                  </a:lnTo>
                  <a:cubicBezTo>
                    <a:pt x="570833" y="473774"/>
                    <a:pt x="597218" y="418719"/>
                    <a:pt x="605409" y="360331"/>
                  </a:cubicBezTo>
                  <a:close/>
                  <a:moveTo>
                    <a:pt x="319945" y="557975"/>
                  </a:moveTo>
                  <a:cubicBezTo>
                    <a:pt x="301657" y="557975"/>
                    <a:pt x="286036" y="570071"/>
                    <a:pt x="280892" y="586740"/>
                  </a:cubicBezTo>
                  <a:cubicBezTo>
                    <a:pt x="164116" y="569690"/>
                    <a:pt x="70295" y="475869"/>
                    <a:pt x="53245" y="359093"/>
                  </a:cubicBezTo>
                  <a:cubicBezTo>
                    <a:pt x="69913" y="353854"/>
                    <a:pt x="82010" y="338328"/>
                    <a:pt x="82010" y="320040"/>
                  </a:cubicBezTo>
                  <a:cubicBezTo>
                    <a:pt x="82010" y="301752"/>
                    <a:pt x="69913" y="286131"/>
                    <a:pt x="53245" y="280988"/>
                  </a:cubicBezTo>
                  <a:cubicBezTo>
                    <a:pt x="70295" y="164211"/>
                    <a:pt x="164116" y="70390"/>
                    <a:pt x="280892" y="53340"/>
                  </a:cubicBezTo>
                  <a:cubicBezTo>
                    <a:pt x="286131" y="70009"/>
                    <a:pt x="301657" y="82106"/>
                    <a:pt x="319945" y="82106"/>
                  </a:cubicBezTo>
                  <a:cubicBezTo>
                    <a:pt x="338233" y="82106"/>
                    <a:pt x="353854" y="70009"/>
                    <a:pt x="358997" y="53340"/>
                  </a:cubicBezTo>
                  <a:cubicBezTo>
                    <a:pt x="475774" y="70390"/>
                    <a:pt x="569595" y="164211"/>
                    <a:pt x="586645" y="280988"/>
                  </a:cubicBezTo>
                  <a:cubicBezTo>
                    <a:pt x="569976" y="286226"/>
                    <a:pt x="557879" y="301752"/>
                    <a:pt x="557879" y="320040"/>
                  </a:cubicBezTo>
                  <a:cubicBezTo>
                    <a:pt x="557879" y="338328"/>
                    <a:pt x="569976" y="353949"/>
                    <a:pt x="586645" y="359093"/>
                  </a:cubicBezTo>
                  <a:cubicBezTo>
                    <a:pt x="569595" y="475869"/>
                    <a:pt x="475774" y="569690"/>
                    <a:pt x="358997" y="586740"/>
                  </a:cubicBezTo>
                  <a:cubicBezTo>
                    <a:pt x="353759" y="570071"/>
                    <a:pt x="338233" y="557975"/>
                    <a:pt x="319945" y="557975"/>
                  </a:cubicBezTo>
                  <a:close/>
                  <a:moveTo>
                    <a:pt x="621030" y="319945"/>
                  </a:moveTo>
                  <a:cubicBezTo>
                    <a:pt x="621030" y="332137"/>
                    <a:pt x="611124" y="342138"/>
                    <a:pt x="598837" y="342138"/>
                  </a:cubicBezTo>
                  <a:cubicBezTo>
                    <a:pt x="586549" y="342138"/>
                    <a:pt x="576644" y="332232"/>
                    <a:pt x="576644" y="319945"/>
                  </a:cubicBezTo>
                  <a:cubicBezTo>
                    <a:pt x="576644" y="307658"/>
                    <a:pt x="586549" y="297752"/>
                    <a:pt x="598837" y="297752"/>
                  </a:cubicBezTo>
                  <a:cubicBezTo>
                    <a:pt x="611124" y="297752"/>
                    <a:pt x="621030" y="307658"/>
                    <a:pt x="621030" y="319945"/>
                  </a:cubicBezTo>
                  <a:close/>
                  <a:moveTo>
                    <a:pt x="598837" y="18860"/>
                  </a:moveTo>
                  <a:cubicBezTo>
                    <a:pt x="611029" y="18860"/>
                    <a:pt x="621030" y="28766"/>
                    <a:pt x="621030" y="41053"/>
                  </a:cubicBezTo>
                  <a:cubicBezTo>
                    <a:pt x="621030" y="53340"/>
                    <a:pt x="611124" y="63246"/>
                    <a:pt x="598837" y="63246"/>
                  </a:cubicBezTo>
                  <a:cubicBezTo>
                    <a:pt x="586549" y="63246"/>
                    <a:pt x="576644" y="53340"/>
                    <a:pt x="576644" y="41053"/>
                  </a:cubicBezTo>
                  <a:cubicBezTo>
                    <a:pt x="576644" y="28766"/>
                    <a:pt x="586549" y="18860"/>
                    <a:pt x="598837" y="18860"/>
                  </a:cubicBezTo>
                  <a:close/>
                  <a:moveTo>
                    <a:pt x="319945" y="18860"/>
                  </a:moveTo>
                  <a:cubicBezTo>
                    <a:pt x="332137" y="18860"/>
                    <a:pt x="342138" y="28766"/>
                    <a:pt x="342138" y="41053"/>
                  </a:cubicBezTo>
                  <a:cubicBezTo>
                    <a:pt x="342138" y="53340"/>
                    <a:pt x="332232" y="63246"/>
                    <a:pt x="319945" y="63246"/>
                  </a:cubicBezTo>
                  <a:cubicBezTo>
                    <a:pt x="307658" y="63246"/>
                    <a:pt x="297751" y="53340"/>
                    <a:pt x="297751" y="41053"/>
                  </a:cubicBezTo>
                  <a:cubicBezTo>
                    <a:pt x="297751" y="28766"/>
                    <a:pt x="307658" y="18860"/>
                    <a:pt x="319945" y="18860"/>
                  </a:cubicBezTo>
                  <a:close/>
                  <a:moveTo>
                    <a:pt x="18859" y="41053"/>
                  </a:moveTo>
                  <a:cubicBezTo>
                    <a:pt x="18859" y="28861"/>
                    <a:pt x="28766" y="18860"/>
                    <a:pt x="41053" y="18860"/>
                  </a:cubicBezTo>
                  <a:cubicBezTo>
                    <a:pt x="53340" y="18860"/>
                    <a:pt x="63246" y="28766"/>
                    <a:pt x="63246" y="41053"/>
                  </a:cubicBezTo>
                  <a:cubicBezTo>
                    <a:pt x="63246" y="53340"/>
                    <a:pt x="53340" y="63246"/>
                    <a:pt x="41053" y="63246"/>
                  </a:cubicBezTo>
                  <a:cubicBezTo>
                    <a:pt x="28766" y="63246"/>
                    <a:pt x="18859" y="53340"/>
                    <a:pt x="18859" y="41053"/>
                  </a:cubicBezTo>
                  <a:close/>
                  <a:moveTo>
                    <a:pt x="18859" y="319945"/>
                  </a:moveTo>
                  <a:cubicBezTo>
                    <a:pt x="18859" y="307753"/>
                    <a:pt x="28766" y="297752"/>
                    <a:pt x="41053" y="297752"/>
                  </a:cubicBezTo>
                  <a:cubicBezTo>
                    <a:pt x="53340" y="297752"/>
                    <a:pt x="63246" y="307658"/>
                    <a:pt x="63246" y="319945"/>
                  </a:cubicBezTo>
                  <a:cubicBezTo>
                    <a:pt x="63246" y="332232"/>
                    <a:pt x="53340" y="342138"/>
                    <a:pt x="41053" y="342138"/>
                  </a:cubicBezTo>
                  <a:cubicBezTo>
                    <a:pt x="28766" y="342138"/>
                    <a:pt x="18859" y="332232"/>
                    <a:pt x="18859" y="319945"/>
                  </a:cubicBezTo>
                  <a:close/>
                  <a:moveTo>
                    <a:pt x="41053" y="621030"/>
                  </a:moveTo>
                  <a:cubicBezTo>
                    <a:pt x="28861" y="621030"/>
                    <a:pt x="18859" y="611124"/>
                    <a:pt x="18859" y="598837"/>
                  </a:cubicBezTo>
                  <a:cubicBezTo>
                    <a:pt x="18859" y="586550"/>
                    <a:pt x="28766" y="576644"/>
                    <a:pt x="41053" y="576644"/>
                  </a:cubicBezTo>
                  <a:cubicBezTo>
                    <a:pt x="53340" y="576644"/>
                    <a:pt x="63246" y="586550"/>
                    <a:pt x="63246" y="598837"/>
                  </a:cubicBezTo>
                  <a:cubicBezTo>
                    <a:pt x="63246" y="611124"/>
                    <a:pt x="53340" y="621030"/>
                    <a:pt x="41053" y="621030"/>
                  </a:cubicBezTo>
                  <a:close/>
                  <a:moveTo>
                    <a:pt x="319945" y="621030"/>
                  </a:moveTo>
                  <a:cubicBezTo>
                    <a:pt x="307753" y="621030"/>
                    <a:pt x="297751" y="611124"/>
                    <a:pt x="297751" y="598837"/>
                  </a:cubicBezTo>
                  <a:cubicBezTo>
                    <a:pt x="297751" y="586550"/>
                    <a:pt x="307658" y="576644"/>
                    <a:pt x="319945" y="576644"/>
                  </a:cubicBezTo>
                  <a:cubicBezTo>
                    <a:pt x="332232" y="576644"/>
                    <a:pt x="342138" y="586550"/>
                    <a:pt x="342138" y="598837"/>
                  </a:cubicBezTo>
                  <a:cubicBezTo>
                    <a:pt x="342138" y="611124"/>
                    <a:pt x="332232" y="621030"/>
                    <a:pt x="319945" y="621030"/>
                  </a:cubicBezTo>
                  <a:close/>
                  <a:moveTo>
                    <a:pt x="621030" y="598837"/>
                  </a:moveTo>
                  <a:cubicBezTo>
                    <a:pt x="621030" y="611029"/>
                    <a:pt x="611124" y="621030"/>
                    <a:pt x="598837" y="621030"/>
                  </a:cubicBezTo>
                  <a:cubicBezTo>
                    <a:pt x="586549" y="621030"/>
                    <a:pt x="576644" y="611124"/>
                    <a:pt x="576644" y="598837"/>
                  </a:cubicBezTo>
                  <a:cubicBezTo>
                    <a:pt x="576644" y="586550"/>
                    <a:pt x="586549" y="576644"/>
                    <a:pt x="598837" y="576644"/>
                  </a:cubicBezTo>
                  <a:cubicBezTo>
                    <a:pt x="611124" y="576644"/>
                    <a:pt x="621030" y="586550"/>
                    <a:pt x="621030" y="598837"/>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57" name="Google Shape;957;p61"/>
            <p:cNvSpPr/>
            <p:nvPr/>
          </p:nvSpPr>
          <p:spPr>
            <a:xfrm>
              <a:off x="4490072" y="4868726"/>
              <a:ext cx="409956" cy="409955"/>
            </a:xfrm>
            <a:custGeom>
              <a:rect b="b" l="l" r="r" t="t"/>
              <a:pathLst>
                <a:path extrusionOk="0" h="409955" w="409956">
                  <a:moveTo>
                    <a:pt x="388715" y="272510"/>
                  </a:moveTo>
                  <a:cubicBezTo>
                    <a:pt x="383953" y="270510"/>
                    <a:pt x="378428" y="272701"/>
                    <a:pt x="376428" y="277463"/>
                  </a:cubicBezTo>
                  <a:cubicBezTo>
                    <a:pt x="370332" y="291846"/>
                    <a:pt x="362617" y="305181"/>
                    <a:pt x="353473" y="317278"/>
                  </a:cubicBezTo>
                  <a:cubicBezTo>
                    <a:pt x="338423" y="307277"/>
                    <a:pt x="322040" y="298895"/>
                    <a:pt x="304895" y="292322"/>
                  </a:cubicBezTo>
                  <a:cubicBezTo>
                    <a:pt x="310896" y="268129"/>
                    <a:pt x="314420" y="241745"/>
                    <a:pt x="315087" y="214408"/>
                  </a:cubicBezTo>
                  <a:lnTo>
                    <a:pt x="390906" y="214408"/>
                  </a:lnTo>
                  <a:cubicBezTo>
                    <a:pt x="390525" y="222028"/>
                    <a:pt x="389668" y="229648"/>
                    <a:pt x="388430" y="237173"/>
                  </a:cubicBezTo>
                  <a:cubicBezTo>
                    <a:pt x="387572" y="242316"/>
                    <a:pt x="391001" y="247079"/>
                    <a:pt x="396049" y="248031"/>
                  </a:cubicBezTo>
                  <a:cubicBezTo>
                    <a:pt x="396621" y="248031"/>
                    <a:pt x="397097" y="248126"/>
                    <a:pt x="397669" y="248126"/>
                  </a:cubicBezTo>
                  <a:cubicBezTo>
                    <a:pt x="402146" y="248126"/>
                    <a:pt x="406146" y="244888"/>
                    <a:pt x="406908" y="240316"/>
                  </a:cubicBezTo>
                  <a:cubicBezTo>
                    <a:pt x="408908" y="228695"/>
                    <a:pt x="409956" y="216789"/>
                    <a:pt x="409956" y="204978"/>
                  </a:cubicBezTo>
                  <a:cubicBezTo>
                    <a:pt x="409956" y="150209"/>
                    <a:pt x="388620" y="98774"/>
                    <a:pt x="349948" y="60008"/>
                  </a:cubicBezTo>
                  <a:cubicBezTo>
                    <a:pt x="311277" y="21241"/>
                    <a:pt x="259747" y="0"/>
                    <a:pt x="204978" y="0"/>
                  </a:cubicBezTo>
                  <a:cubicBezTo>
                    <a:pt x="204978" y="0"/>
                    <a:pt x="204978" y="0"/>
                    <a:pt x="204978" y="0"/>
                  </a:cubicBezTo>
                  <a:cubicBezTo>
                    <a:pt x="204978" y="0"/>
                    <a:pt x="204978" y="0"/>
                    <a:pt x="204978" y="0"/>
                  </a:cubicBezTo>
                  <a:cubicBezTo>
                    <a:pt x="169640" y="0"/>
                    <a:pt x="134779" y="9144"/>
                    <a:pt x="104204" y="26479"/>
                  </a:cubicBezTo>
                  <a:cubicBezTo>
                    <a:pt x="82677" y="38672"/>
                    <a:pt x="63532" y="54769"/>
                    <a:pt x="47720" y="73628"/>
                  </a:cubicBezTo>
                  <a:cubicBezTo>
                    <a:pt x="47530" y="73914"/>
                    <a:pt x="47244" y="74105"/>
                    <a:pt x="47054" y="74390"/>
                  </a:cubicBezTo>
                  <a:cubicBezTo>
                    <a:pt x="41338" y="81344"/>
                    <a:pt x="36004" y="88583"/>
                    <a:pt x="31242" y="96298"/>
                  </a:cubicBezTo>
                  <a:cubicBezTo>
                    <a:pt x="28480" y="100679"/>
                    <a:pt x="29813" y="106489"/>
                    <a:pt x="34195" y="109252"/>
                  </a:cubicBezTo>
                  <a:cubicBezTo>
                    <a:pt x="38576" y="112014"/>
                    <a:pt x="44387" y="110681"/>
                    <a:pt x="47149" y="106299"/>
                  </a:cubicBezTo>
                  <a:cubicBezTo>
                    <a:pt x="50101" y="101632"/>
                    <a:pt x="53245" y="97155"/>
                    <a:pt x="56483" y="92774"/>
                  </a:cubicBezTo>
                  <a:cubicBezTo>
                    <a:pt x="71533" y="102775"/>
                    <a:pt x="87821" y="111061"/>
                    <a:pt x="105061" y="117729"/>
                  </a:cubicBezTo>
                  <a:cubicBezTo>
                    <a:pt x="99060" y="141923"/>
                    <a:pt x="95536" y="168307"/>
                    <a:pt x="94869" y="195644"/>
                  </a:cubicBezTo>
                  <a:lnTo>
                    <a:pt x="19050" y="195644"/>
                  </a:lnTo>
                  <a:cubicBezTo>
                    <a:pt x="19907" y="177927"/>
                    <a:pt x="23241" y="160592"/>
                    <a:pt x="29051" y="143828"/>
                  </a:cubicBezTo>
                  <a:cubicBezTo>
                    <a:pt x="30766" y="138970"/>
                    <a:pt x="28194" y="133636"/>
                    <a:pt x="23241" y="131921"/>
                  </a:cubicBezTo>
                  <a:cubicBezTo>
                    <a:pt x="18383" y="130207"/>
                    <a:pt x="13049" y="132779"/>
                    <a:pt x="11335" y="137732"/>
                  </a:cubicBezTo>
                  <a:cubicBezTo>
                    <a:pt x="3810" y="159353"/>
                    <a:pt x="0" y="181928"/>
                    <a:pt x="0" y="204978"/>
                  </a:cubicBezTo>
                  <a:lnTo>
                    <a:pt x="0" y="204978"/>
                  </a:lnTo>
                  <a:cubicBezTo>
                    <a:pt x="0" y="259747"/>
                    <a:pt x="21336" y="311182"/>
                    <a:pt x="60008" y="349949"/>
                  </a:cubicBezTo>
                  <a:cubicBezTo>
                    <a:pt x="98679" y="388620"/>
                    <a:pt x="150209" y="409956"/>
                    <a:pt x="204978" y="409956"/>
                  </a:cubicBezTo>
                  <a:cubicBezTo>
                    <a:pt x="287560" y="409956"/>
                    <a:pt x="361760" y="360807"/>
                    <a:pt x="393859" y="284702"/>
                  </a:cubicBezTo>
                  <a:cubicBezTo>
                    <a:pt x="395859" y="279940"/>
                    <a:pt x="393668" y="274415"/>
                    <a:pt x="388906" y="272415"/>
                  </a:cubicBezTo>
                  <a:close/>
                  <a:moveTo>
                    <a:pt x="287084" y="286226"/>
                  </a:moveTo>
                  <a:cubicBezTo>
                    <a:pt x="263747" y="279082"/>
                    <a:pt x="239173" y="274987"/>
                    <a:pt x="214122" y="274130"/>
                  </a:cubicBezTo>
                  <a:lnTo>
                    <a:pt x="214122" y="214503"/>
                  </a:lnTo>
                  <a:lnTo>
                    <a:pt x="296228" y="214503"/>
                  </a:lnTo>
                  <a:cubicBezTo>
                    <a:pt x="295561" y="239744"/>
                    <a:pt x="292513" y="264033"/>
                    <a:pt x="287084" y="286322"/>
                  </a:cubicBezTo>
                  <a:close/>
                  <a:moveTo>
                    <a:pt x="18764" y="214408"/>
                  </a:moveTo>
                  <a:lnTo>
                    <a:pt x="94583" y="214408"/>
                  </a:lnTo>
                  <a:cubicBezTo>
                    <a:pt x="95250" y="241745"/>
                    <a:pt x="98679" y="268129"/>
                    <a:pt x="104775" y="292322"/>
                  </a:cubicBezTo>
                  <a:cubicBezTo>
                    <a:pt x="87630" y="298990"/>
                    <a:pt x="71342" y="307277"/>
                    <a:pt x="56293" y="317182"/>
                  </a:cubicBezTo>
                  <a:cubicBezTo>
                    <a:pt x="34385" y="288322"/>
                    <a:pt x="20765" y="252889"/>
                    <a:pt x="18859" y="214312"/>
                  </a:cubicBezTo>
                  <a:close/>
                  <a:moveTo>
                    <a:pt x="113347" y="214408"/>
                  </a:moveTo>
                  <a:lnTo>
                    <a:pt x="195453" y="214408"/>
                  </a:lnTo>
                  <a:lnTo>
                    <a:pt x="195453" y="274034"/>
                  </a:lnTo>
                  <a:cubicBezTo>
                    <a:pt x="170402" y="274892"/>
                    <a:pt x="145828" y="278987"/>
                    <a:pt x="122492" y="286131"/>
                  </a:cubicBezTo>
                  <a:cubicBezTo>
                    <a:pt x="117062" y="263843"/>
                    <a:pt x="113919" y="239554"/>
                    <a:pt x="113347" y="214312"/>
                  </a:cubicBezTo>
                  <a:close/>
                  <a:moveTo>
                    <a:pt x="195453" y="292799"/>
                  </a:moveTo>
                  <a:lnTo>
                    <a:pt x="195453" y="390239"/>
                  </a:lnTo>
                  <a:cubicBezTo>
                    <a:pt x="175546" y="385953"/>
                    <a:pt x="156782" y="368141"/>
                    <a:pt x="141732" y="338995"/>
                  </a:cubicBezTo>
                  <a:cubicBezTo>
                    <a:pt x="136208" y="328327"/>
                    <a:pt x="131540" y="316706"/>
                    <a:pt x="127540" y="304133"/>
                  </a:cubicBezTo>
                  <a:cubicBezTo>
                    <a:pt x="149162" y="297466"/>
                    <a:pt x="172117" y="293561"/>
                    <a:pt x="195453" y="292703"/>
                  </a:cubicBezTo>
                  <a:close/>
                  <a:moveTo>
                    <a:pt x="214217" y="390239"/>
                  </a:moveTo>
                  <a:lnTo>
                    <a:pt x="214217" y="292799"/>
                  </a:lnTo>
                  <a:cubicBezTo>
                    <a:pt x="237554" y="293656"/>
                    <a:pt x="260413" y="297466"/>
                    <a:pt x="282130" y="304229"/>
                  </a:cubicBezTo>
                  <a:cubicBezTo>
                    <a:pt x="278130" y="316706"/>
                    <a:pt x="273463" y="328422"/>
                    <a:pt x="267938" y="339090"/>
                  </a:cubicBezTo>
                  <a:cubicBezTo>
                    <a:pt x="252889" y="368237"/>
                    <a:pt x="234125" y="386048"/>
                    <a:pt x="214217" y="390335"/>
                  </a:cubicBezTo>
                  <a:close/>
                  <a:moveTo>
                    <a:pt x="267938" y="70961"/>
                  </a:moveTo>
                  <a:cubicBezTo>
                    <a:pt x="273463" y="81629"/>
                    <a:pt x="278130" y="93250"/>
                    <a:pt x="282130" y="105823"/>
                  </a:cubicBezTo>
                  <a:cubicBezTo>
                    <a:pt x="260509" y="112490"/>
                    <a:pt x="237554" y="116396"/>
                    <a:pt x="214217" y="117253"/>
                  </a:cubicBezTo>
                  <a:lnTo>
                    <a:pt x="214217" y="19812"/>
                  </a:lnTo>
                  <a:cubicBezTo>
                    <a:pt x="234125" y="24098"/>
                    <a:pt x="252889" y="41910"/>
                    <a:pt x="267938" y="71057"/>
                  </a:cubicBezTo>
                  <a:close/>
                  <a:moveTo>
                    <a:pt x="195548" y="19717"/>
                  </a:moveTo>
                  <a:lnTo>
                    <a:pt x="195548" y="117158"/>
                  </a:lnTo>
                  <a:cubicBezTo>
                    <a:pt x="172212" y="116300"/>
                    <a:pt x="149352" y="112490"/>
                    <a:pt x="127635" y="105727"/>
                  </a:cubicBezTo>
                  <a:cubicBezTo>
                    <a:pt x="131636" y="93250"/>
                    <a:pt x="136303" y="81534"/>
                    <a:pt x="141827" y="70866"/>
                  </a:cubicBezTo>
                  <a:cubicBezTo>
                    <a:pt x="156877" y="41720"/>
                    <a:pt x="175641" y="23908"/>
                    <a:pt x="195548" y="19621"/>
                  </a:cubicBezTo>
                  <a:close/>
                  <a:moveTo>
                    <a:pt x="214313" y="135922"/>
                  </a:moveTo>
                  <a:cubicBezTo>
                    <a:pt x="239363" y="135065"/>
                    <a:pt x="263938" y="130969"/>
                    <a:pt x="287274" y="123825"/>
                  </a:cubicBezTo>
                  <a:cubicBezTo>
                    <a:pt x="292703" y="146114"/>
                    <a:pt x="295846" y="170402"/>
                    <a:pt x="296418" y="195644"/>
                  </a:cubicBezTo>
                  <a:lnTo>
                    <a:pt x="214313" y="195644"/>
                  </a:lnTo>
                  <a:lnTo>
                    <a:pt x="214313" y="136017"/>
                  </a:lnTo>
                  <a:close/>
                  <a:moveTo>
                    <a:pt x="391001" y="195548"/>
                  </a:moveTo>
                  <a:lnTo>
                    <a:pt x="315182" y="195548"/>
                  </a:lnTo>
                  <a:cubicBezTo>
                    <a:pt x="314516" y="168211"/>
                    <a:pt x="311087" y="141827"/>
                    <a:pt x="304991" y="117634"/>
                  </a:cubicBezTo>
                  <a:cubicBezTo>
                    <a:pt x="322136" y="110966"/>
                    <a:pt x="338423" y="102680"/>
                    <a:pt x="353473" y="92774"/>
                  </a:cubicBezTo>
                  <a:cubicBezTo>
                    <a:pt x="375380" y="121634"/>
                    <a:pt x="389001" y="157067"/>
                    <a:pt x="390906" y="195644"/>
                  </a:cubicBezTo>
                  <a:close/>
                  <a:moveTo>
                    <a:pt x="341376" y="78296"/>
                  </a:moveTo>
                  <a:cubicBezTo>
                    <a:pt x="328422" y="86677"/>
                    <a:pt x="314516" y="93821"/>
                    <a:pt x="299847" y="99536"/>
                  </a:cubicBezTo>
                  <a:cubicBezTo>
                    <a:pt x="295561" y="86201"/>
                    <a:pt x="290513" y="73724"/>
                    <a:pt x="284607" y="62294"/>
                  </a:cubicBezTo>
                  <a:cubicBezTo>
                    <a:pt x="277368" y="48387"/>
                    <a:pt x="269272" y="36576"/>
                    <a:pt x="260509" y="27146"/>
                  </a:cubicBezTo>
                  <a:cubicBezTo>
                    <a:pt x="291751" y="36957"/>
                    <a:pt x="319564" y="54769"/>
                    <a:pt x="341281" y="78296"/>
                  </a:cubicBezTo>
                  <a:close/>
                  <a:moveTo>
                    <a:pt x="68390" y="78296"/>
                  </a:moveTo>
                  <a:cubicBezTo>
                    <a:pt x="90583" y="54293"/>
                    <a:pt x="118491" y="36766"/>
                    <a:pt x="149447" y="27146"/>
                  </a:cubicBezTo>
                  <a:cubicBezTo>
                    <a:pt x="140589" y="36576"/>
                    <a:pt x="132493" y="48387"/>
                    <a:pt x="125254" y="62389"/>
                  </a:cubicBezTo>
                  <a:cubicBezTo>
                    <a:pt x="119348" y="73819"/>
                    <a:pt x="114300" y="86297"/>
                    <a:pt x="110014" y="99632"/>
                  </a:cubicBezTo>
                  <a:cubicBezTo>
                    <a:pt x="95345" y="93821"/>
                    <a:pt x="81344" y="86677"/>
                    <a:pt x="68390" y="78296"/>
                  </a:cubicBezTo>
                  <a:close/>
                  <a:moveTo>
                    <a:pt x="122682" y="123920"/>
                  </a:moveTo>
                  <a:cubicBezTo>
                    <a:pt x="146018" y="131064"/>
                    <a:pt x="170593" y="135160"/>
                    <a:pt x="195644" y="136017"/>
                  </a:cubicBezTo>
                  <a:lnTo>
                    <a:pt x="195644" y="195644"/>
                  </a:lnTo>
                  <a:lnTo>
                    <a:pt x="113538" y="195644"/>
                  </a:lnTo>
                  <a:cubicBezTo>
                    <a:pt x="114205" y="170402"/>
                    <a:pt x="117253" y="146114"/>
                    <a:pt x="122682" y="123825"/>
                  </a:cubicBezTo>
                  <a:close/>
                  <a:moveTo>
                    <a:pt x="68580" y="331756"/>
                  </a:moveTo>
                  <a:cubicBezTo>
                    <a:pt x="81534" y="323374"/>
                    <a:pt x="95441" y="316230"/>
                    <a:pt x="110109" y="310515"/>
                  </a:cubicBezTo>
                  <a:cubicBezTo>
                    <a:pt x="114395" y="323850"/>
                    <a:pt x="119444" y="336328"/>
                    <a:pt x="125349" y="347758"/>
                  </a:cubicBezTo>
                  <a:cubicBezTo>
                    <a:pt x="132588" y="361664"/>
                    <a:pt x="140684" y="373475"/>
                    <a:pt x="149447" y="382905"/>
                  </a:cubicBezTo>
                  <a:cubicBezTo>
                    <a:pt x="118205" y="373094"/>
                    <a:pt x="90392" y="355282"/>
                    <a:pt x="68675" y="331756"/>
                  </a:cubicBezTo>
                  <a:close/>
                  <a:moveTo>
                    <a:pt x="260604" y="382905"/>
                  </a:moveTo>
                  <a:cubicBezTo>
                    <a:pt x="269462" y="373475"/>
                    <a:pt x="277559" y="361664"/>
                    <a:pt x="284797" y="347758"/>
                  </a:cubicBezTo>
                  <a:cubicBezTo>
                    <a:pt x="290703" y="336328"/>
                    <a:pt x="295751" y="323850"/>
                    <a:pt x="300038" y="310515"/>
                  </a:cubicBezTo>
                  <a:cubicBezTo>
                    <a:pt x="314706" y="316325"/>
                    <a:pt x="328708" y="323469"/>
                    <a:pt x="341662" y="331851"/>
                  </a:cubicBezTo>
                  <a:cubicBezTo>
                    <a:pt x="319659" y="355664"/>
                    <a:pt x="291655" y="373285"/>
                    <a:pt x="260699" y="38290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958" name="Google Shape;958;p61"/>
          <p:cNvSpPr/>
          <p:nvPr/>
        </p:nvSpPr>
        <p:spPr>
          <a:xfrm>
            <a:off x="2028136" y="4180864"/>
            <a:ext cx="282982" cy="282940"/>
          </a:xfrm>
          <a:custGeom>
            <a:rect b="b" l="l" r="r" t="t"/>
            <a:pathLst>
              <a:path extrusionOk="0" h="639413" w="639508">
                <a:moveTo>
                  <a:pt x="555689" y="535686"/>
                </a:moveTo>
                <a:cubicBezTo>
                  <a:pt x="609886" y="476631"/>
                  <a:pt x="639508" y="400526"/>
                  <a:pt x="639508" y="319849"/>
                </a:cubicBezTo>
                <a:cubicBezTo>
                  <a:pt x="639508" y="307372"/>
                  <a:pt x="638746" y="294989"/>
                  <a:pt x="637413" y="282797"/>
                </a:cubicBezTo>
                <a:cubicBezTo>
                  <a:pt x="637413" y="282797"/>
                  <a:pt x="637413" y="282797"/>
                  <a:pt x="637413" y="282702"/>
                </a:cubicBezTo>
                <a:cubicBezTo>
                  <a:pt x="629221" y="211360"/>
                  <a:pt x="597408" y="145256"/>
                  <a:pt x="545878" y="93726"/>
                </a:cubicBezTo>
                <a:cubicBezTo>
                  <a:pt x="485489" y="33338"/>
                  <a:pt x="405194" y="0"/>
                  <a:pt x="319754" y="0"/>
                </a:cubicBezTo>
                <a:cubicBezTo>
                  <a:pt x="297847" y="0"/>
                  <a:pt x="276320" y="2191"/>
                  <a:pt x="255175" y="6477"/>
                </a:cubicBezTo>
                <a:cubicBezTo>
                  <a:pt x="255175" y="6477"/>
                  <a:pt x="255175" y="6477"/>
                  <a:pt x="255175" y="6477"/>
                </a:cubicBezTo>
                <a:cubicBezTo>
                  <a:pt x="214598" y="14764"/>
                  <a:pt x="176022" y="30956"/>
                  <a:pt x="141256" y="54293"/>
                </a:cubicBezTo>
                <a:cubicBezTo>
                  <a:pt x="100108" y="82010"/>
                  <a:pt x="66294" y="118396"/>
                  <a:pt x="42005" y="160973"/>
                </a:cubicBezTo>
                <a:cubicBezTo>
                  <a:pt x="42005" y="160973"/>
                  <a:pt x="42005" y="160973"/>
                  <a:pt x="42005" y="160973"/>
                </a:cubicBezTo>
                <a:cubicBezTo>
                  <a:pt x="35814" y="171736"/>
                  <a:pt x="30290" y="182880"/>
                  <a:pt x="25432" y="194310"/>
                </a:cubicBezTo>
                <a:cubicBezTo>
                  <a:pt x="23431" y="199073"/>
                  <a:pt x="25622" y="204597"/>
                  <a:pt x="30385" y="206597"/>
                </a:cubicBezTo>
                <a:cubicBezTo>
                  <a:pt x="35147" y="208598"/>
                  <a:pt x="40672" y="206407"/>
                  <a:pt x="42672" y="201644"/>
                </a:cubicBezTo>
                <a:cubicBezTo>
                  <a:pt x="46768" y="192024"/>
                  <a:pt x="51340" y="182785"/>
                  <a:pt x="56293" y="173736"/>
                </a:cubicBezTo>
                <a:lnTo>
                  <a:pt x="181356" y="142018"/>
                </a:lnTo>
                <a:lnTo>
                  <a:pt x="226123" y="183642"/>
                </a:lnTo>
                <a:lnTo>
                  <a:pt x="176022" y="332708"/>
                </a:lnTo>
                <a:lnTo>
                  <a:pt x="102108" y="377666"/>
                </a:lnTo>
                <a:lnTo>
                  <a:pt x="21145" y="280416"/>
                </a:lnTo>
                <a:cubicBezTo>
                  <a:pt x="22860" y="267272"/>
                  <a:pt x="25432" y="254318"/>
                  <a:pt x="28861" y="241554"/>
                </a:cubicBezTo>
                <a:cubicBezTo>
                  <a:pt x="30194" y="236601"/>
                  <a:pt x="27242" y="231458"/>
                  <a:pt x="22193" y="230124"/>
                </a:cubicBezTo>
                <a:cubicBezTo>
                  <a:pt x="17240" y="228791"/>
                  <a:pt x="12097" y="231743"/>
                  <a:pt x="10763" y="236792"/>
                </a:cubicBezTo>
                <a:cubicBezTo>
                  <a:pt x="6858" y="251555"/>
                  <a:pt x="4000" y="266510"/>
                  <a:pt x="2191" y="281654"/>
                </a:cubicBezTo>
                <a:cubicBezTo>
                  <a:pt x="2191" y="281940"/>
                  <a:pt x="2095" y="282321"/>
                  <a:pt x="2095" y="282607"/>
                </a:cubicBezTo>
                <a:cubicBezTo>
                  <a:pt x="667" y="294799"/>
                  <a:pt x="0" y="307181"/>
                  <a:pt x="0" y="319469"/>
                </a:cubicBezTo>
                <a:cubicBezTo>
                  <a:pt x="0" y="400145"/>
                  <a:pt x="29718" y="476250"/>
                  <a:pt x="83820" y="535305"/>
                </a:cubicBezTo>
                <a:cubicBezTo>
                  <a:pt x="83915" y="535496"/>
                  <a:pt x="84106" y="535591"/>
                  <a:pt x="84201" y="535781"/>
                </a:cubicBezTo>
                <a:cubicBezTo>
                  <a:pt x="87249" y="539115"/>
                  <a:pt x="90392" y="542449"/>
                  <a:pt x="93631" y="545687"/>
                </a:cubicBezTo>
                <a:cubicBezTo>
                  <a:pt x="154019" y="606076"/>
                  <a:pt x="234315" y="639413"/>
                  <a:pt x="319754" y="639413"/>
                </a:cubicBezTo>
                <a:cubicBezTo>
                  <a:pt x="405194" y="639413"/>
                  <a:pt x="485489" y="606171"/>
                  <a:pt x="545878" y="545687"/>
                </a:cubicBezTo>
                <a:cubicBezTo>
                  <a:pt x="549116" y="542449"/>
                  <a:pt x="552260" y="539115"/>
                  <a:pt x="555307" y="535781"/>
                </a:cubicBezTo>
                <a:cubicBezTo>
                  <a:pt x="555403" y="535686"/>
                  <a:pt x="555593" y="535496"/>
                  <a:pt x="555689" y="535400"/>
                </a:cubicBezTo>
                <a:close/>
                <a:moveTo>
                  <a:pt x="556355" y="505682"/>
                </a:moveTo>
                <a:lnTo>
                  <a:pt x="548926" y="393287"/>
                </a:lnTo>
                <a:lnTo>
                  <a:pt x="620458" y="307372"/>
                </a:lnTo>
                <a:cubicBezTo>
                  <a:pt x="620649" y="311468"/>
                  <a:pt x="620744" y="315659"/>
                  <a:pt x="620744" y="319849"/>
                </a:cubicBezTo>
                <a:cubicBezTo>
                  <a:pt x="620744" y="389954"/>
                  <a:pt x="596646" y="454533"/>
                  <a:pt x="556355" y="505778"/>
                </a:cubicBezTo>
                <a:close/>
                <a:moveTo>
                  <a:pt x="462153" y="332994"/>
                </a:moveTo>
                <a:lnTo>
                  <a:pt x="413766" y="183928"/>
                </a:lnTo>
                <a:lnTo>
                  <a:pt x="458153" y="142208"/>
                </a:lnTo>
                <a:lnTo>
                  <a:pt x="583025" y="173831"/>
                </a:lnTo>
                <a:cubicBezTo>
                  <a:pt x="601028" y="206216"/>
                  <a:pt x="613315" y="242316"/>
                  <a:pt x="618268" y="280702"/>
                </a:cubicBezTo>
                <a:lnTo>
                  <a:pt x="537305" y="377952"/>
                </a:lnTo>
                <a:lnTo>
                  <a:pt x="462153" y="332899"/>
                </a:lnTo>
                <a:close/>
                <a:moveTo>
                  <a:pt x="568833" y="150971"/>
                </a:moveTo>
                <a:lnTo>
                  <a:pt x="461296" y="123730"/>
                </a:lnTo>
                <a:lnTo>
                  <a:pt x="402431" y="30290"/>
                </a:lnTo>
                <a:cubicBezTo>
                  <a:pt x="471011" y="49911"/>
                  <a:pt x="529685" y="93345"/>
                  <a:pt x="568833" y="150971"/>
                </a:cubicBezTo>
                <a:close/>
                <a:moveTo>
                  <a:pt x="236887" y="30194"/>
                </a:moveTo>
                <a:lnTo>
                  <a:pt x="177927" y="123635"/>
                </a:lnTo>
                <a:lnTo>
                  <a:pt x="70199" y="150971"/>
                </a:lnTo>
                <a:cubicBezTo>
                  <a:pt x="109919" y="92107"/>
                  <a:pt x="169069" y="49530"/>
                  <a:pt x="236887" y="30194"/>
                </a:cubicBezTo>
                <a:close/>
                <a:moveTo>
                  <a:pt x="243554" y="190500"/>
                </a:moveTo>
                <a:lnTo>
                  <a:pt x="317373" y="190500"/>
                </a:lnTo>
                <a:cubicBezTo>
                  <a:pt x="322516" y="190500"/>
                  <a:pt x="326707" y="186309"/>
                  <a:pt x="326707" y="181166"/>
                </a:cubicBezTo>
                <a:cubicBezTo>
                  <a:pt x="326707" y="176022"/>
                  <a:pt x="322516" y="171831"/>
                  <a:pt x="317373" y="171831"/>
                </a:cubicBezTo>
                <a:lnTo>
                  <a:pt x="240506" y="171831"/>
                </a:lnTo>
                <a:lnTo>
                  <a:pt x="196024" y="130397"/>
                </a:lnTo>
                <a:lnTo>
                  <a:pt x="262985" y="24098"/>
                </a:lnTo>
                <a:cubicBezTo>
                  <a:pt x="281464" y="20574"/>
                  <a:pt x="300419" y="18764"/>
                  <a:pt x="319754" y="18764"/>
                </a:cubicBezTo>
                <a:cubicBezTo>
                  <a:pt x="339090" y="18764"/>
                  <a:pt x="358140" y="20669"/>
                  <a:pt x="376523" y="24194"/>
                </a:cubicBezTo>
                <a:lnTo>
                  <a:pt x="443484" y="130493"/>
                </a:lnTo>
                <a:lnTo>
                  <a:pt x="399383" y="171926"/>
                </a:lnTo>
                <a:lnTo>
                  <a:pt x="361283" y="171926"/>
                </a:lnTo>
                <a:cubicBezTo>
                  <a:pt x="356140" y="171926"/>
                  <a:pt x="351949" y="176117"/>
                  <a:pt x="351949" y="181261"/>
                </a:cubicBezTo>
                <a:cubicBezTo>
                  <a:pt x="351949" y="186404"/>
                  <a:pt x="356140" y="190595"/>
                  <a:pt x="361283" y="190595"/>
                </a:cubicBezTo>
                <a:lnTo>
                  <a:pt x="396335" y="190595"/>
                </a:lnTo>
                <a:lnTo>
                  <a:pt x="443484" y="335661"/>
                </a:lnTo>
                <a:lnTo>
                  <a:pt x="320040" y="425387"/>
                </a:lnTo>
                <a:lnTo>
                  <a:pt x="194977" y="335661"/>
                </a:lnTo>
                <a:lnTo>
                  <a:pt x="243745" y="190595"/>
                </a:lnTo>
                <a:close/>
                <a:moveTo>
                  <a:pt x="18859" y="307277"/>
                </a:moveTo>
                <a:lnTo>
                  <a:pt x="90392" y="393192"/>
                </a:lnTo>
                <a:lnTo>
                  <a:pt x="82963" y="505587"/>
                </a:lnTo>
                <a:cubicBezTo>
                  <a:pt x="42672" y="454343"/>
                  <a:pt x="18574" y="389763"/>
                  <a:pt x="18574" y="319659"/>
                </a:cubicBezTo>
                <a:cubicBezTo>
                  <a:pt x="18574" y="315468"/>
                  <a:pt x="18669" y="311372"/>
                  <a:pt x="18859" y="307181"/>
                </a:cubicBezTo>
                <a:close/>
                <a:moveTo>
                  <a:pt x="100394" y="525875"/>
                </a:moveTo>
                <a:lnTo>
                  <a:pt x="108966" y="395573"/>
                </a:lnTo>
                <a:lnTo>
                  <a:pt x="183261" y="350425"/>
                </a:lnTo>
                <a:lnTo>
                  <a:pt x="310515" y="441674"/>
                </a:lnTo>
                <a:lnTo>
                  <a:pt x="310324" y="530924"/>
                </a:lnTo>
                <a:lnTo>
                  <a:pt x="189262" y="591122"/>
                </a:lnTo>
                <a:cubicBezTo>
                  <a:pt x="155734" y="574929"/>
                  <a:pt x="125730" y="552736"/>
                  <a:pt x="100489" y="525875"/>
                </a:cubicBezTo>
                <a:close/>
                <a:moveTo>
                  <a:pt x="450152" y="591122"/>
                </a:moveTo>
                <a:lnTo>
                  <a:pt x="408718" y="570548"/>
                </a:lnTo>
                <a:cubicBezTo>
                  <a:pt x="404050" y="568262"/>
                  <a:pt x="398431" y="570167"/>
                  <a:pt x="396145" y="574739"/>
                </a:cubicBezTo>
                <a:cubicBezTo>
                  <a:pt x="393859" y="579311"/>
                  <a:pt x="395764" y="585026"/>
                  <a:pt x="400336" y="587312"/>
                </a:cubicBezTo>
                <a:lnTo>
                  <a:pt x="427673" y="600837"/>
                </a:lnTo>
                <a:cubicBezTo>
                  <a:pt x="394144" y="613791"/>
                  <a:pt x="357759" y="620840"/>
                  <a:pt x="319754" y="620840"/>
                </a:cubicBezTo>
                <a:cubicBezTo>
                  <a:pt x="281749" y="620840"/>
                  <a:pt x="245364" y="613696"/>
                  <a:pt x="211836" y="600837"/>
                </a:cubicBezTo>
                <a:lnTo>
                  <a:pt x="319754" y="547211"/>
                </a:lnTo>
                <a:lnTo>
                  <a:pt x="361283" y="567785"/>
                </a:lnTo>
                <a:cubicBezTo>
                  <a:pt x="365950" y="570071"/>
                  <a:pt x="371570" y="568166"/>
                  <a:pt x="373856" y="563594"/>
                </a:cubicBezTo>
                <a:cubicBezTo>
                  <a:pt x="376142" y="558927"/>
                  <a:pt x="374237" y="553307"/>
                  <a:pt x="369665" y="551021"/>
                </a:cubicBezTo>
                <a:lnTo>
                  <a:pt x="329184" y="530924"/>
                </a:lnTo>
                <a:lnTo>
                  <a:pt x="329374" y="441579"/>
                </a:lnTo>
                <a:lnTo>
                  <a:pt x="454914" y="350330"/>
                </a:lnTo>
                <a:lnTo>
                  <a:pt x="530447" y="395573"/>
                </a:lnTo>
                <a:lnTo>
                  <a:pt x="539020" y="525875"/>
                </a:lnTo>
                <a:cubicBezTo>
                  <a:pt x="513778" y="552736"/>
                  <a:pt x="483775" y="574929"/>
                  <a:pt x="450247" y="59112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2" name="Shape 962"/>
        <p:cNvGrpSpPr/>
        <p:nvPr/>
      </p:nvGrpSpPr>
      <p:grpSpPr>
        <a:xfrm>
          <a:off x="0" y="0"/>
          <a:ext cx="0" cy="0"/>
          <a:chOff x="0" y="0"/>
          <a:chExt cx="0" cy="0"/>
        </a:xfrm>
      </p:grpSpPr>
      <p:pic>
        <p:nvPicPr>
          <p:cNvPr id="963" name="Google Shape;963;p62" title="2151998044.jpg"/>
          <p:cNvPicPr preferRelativeResize="0"/>
          <p:nvPr>
            <p:ph idx="2" type="pic"/>
          </p:nvPr>
        </p:nvPicPr>
        <p:blipFill rotWithShape="1">
          <a:blip r:embed="rId3">
            <a:alphaModFix/>
          </a:blip>
          <a:srcRect b="0" l="7220" r="2412" t="0"/>
          <a:stretch/>
        </p:blipFill>
        <p:spPr>
          <a:xfrm>
            <a:off x="0" y="0"/>
            <a:ext cx="2027526" cy="5143500"/>
          </a:xfrm>
          <a:prstGeom prst="rect">
            <a:avLst/>
          </a:prstGeom>
        </p:spPr>
      </p:pic>
      <p:sp>
        <p:nvSpPr>
          <p:cNvPr id="964" name="Google Shape;964;p62"/>
          <p:cNvSpPr txBox="1"/>
          <p:nvPr>
            <p:ph idx="1" type="body"/>
          </p:nvPr>
        </p:nvSpPr>
        <p:spPr>
          <a:xfrm>
            <a:off x="2102225" y="2106725"/>
            <a:ext cx="5517000" cy="2599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3000">
                <a:solidFill>
                  <a:srgbClr val="000000"/>
                </a:solidFill>
                <a:latin typeface="Arial"/>
                <a:ea typeface="Arial"/>
                <a:cs typeface="Arial"/>
                <a:sym typeface="Arial"/>
              </a:rPr>
              <a:t>EXERCISES A &amp; B</a:t>
            </a:r>
            <a:endParaRPr b="1" sz="3000">
              <a:solidFill>
                <a:srgbClr val="000000"/>
              </a:solidFill>
              <a:latin typeface="Arial"/>
              <a:ea typeface="Arial"/>
              <a:cs typeface="Arial"/>
              <a:sym typeface="Arial"/>
            </a:endParaRPr>
          </a:p>
        </p:txBody>
      </p:sp>
      <p:grpSp>
        <p:nvGrpSpPr>
          <p:cNvPr id="965" name="Google Shape;965;p62"/>
          <p:cNvGrpSpPr/>
          <p:nvPr/>
        </p:nvGrpSpPr>
        <p:grpSpPr>
          <a:xfrm>
            <a:off x="4589451" y="3336244"/>
            <a:ext cx="542531" cy="174546"/>
            <a:chOff x="-2558774" y="-104956"/>
            <a:chExt cx="542531" cy="174546"/>
          </a:xfrm>
        </p:grpSpPr>
        <p:sp>
          <p:nvSpPr>
            <p:cNvPr id="966" name="Google Shape;966;p62"/>
            <p:cNvSpPr/>
            <p:nvPr/>
          </p:nvSpPr>
          <p:spPr>
            <a:xfrm>
              <a:off x="-2558774" y="-104956"/>
              <a:ext cx="67389" cy="174546"/>
            </a:xfrm>
            <a:custGeom>
              <a:rect b="b" l="l" r="r" t="t"/>
              <a:pathLst>
                <a:path extrusionOk="0" h="349091" w="134778">
                  <a:moveTo>
                    <a:pt x="43339" y="349091"/>
                  </a:moveTo>
                  <a:lnTo>
                    <a:pt x="43339" y="305753"/>
                  </a:lnTo>
                  <a:lnTo>
                    <a:pt x="0" y="305753"/>
                  </a:lnTo>
                  <a:lnTo>
                    <a:pt x="0" y="42863"/>
                  </a:lnTo>
                  <a:lnTo>
                    <a:pt x="43339" y="42863"/>
                  </a:lnTo>
                  <a:lnTo>
                    <a:pt x="43339" y="0"/>
                  </a:lnTo>
                  <a:lnTo>
                    <a:pt x="134779" y="0"/>
                  </a:lnTo>
                  <a:lnTo>
                    <a:pt x="134779" y="47625"/>
                  </a:lnTo>
                  <a:lnTo>
                    <a:pt x="48101" y="47625"/>
                  </a:lnTo>
                  <a:lnTo>
                    <a:pt x="48101" y="300990"/>
                  </a:lnTo>
                  <a:lnTo>
                    <a:pt x="134779" y="300990"/>
                  </a:lnTo>
                  <a:lnTo>
                    <a:pt x="134779" y="349091"/>
                  </a:lnTo>
                  <a:lnTo>
                    <a:pt x="43339"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7" name="Google Shape;967;p62"/>
            <p:cNvSpPr/>
            <p:nvPr/>
          </p:nvSpPr>
          <p:spPr>
            <a:xfrm>
              <a:off x="-2083631" y="-104956"/>
              <a:ext cx="67389" cy="174546"/>
            </a:xfrm>
            <a:custGeom>
              <a:rect b="b" l="l" r="r" t="t"/>
              <a:pathLst>
                <a:path extrusionOk="0" h="349091" w="134778">
                  <a:moveTo>
                    <a:pt x="0" y="349091"/>
                  </a:moveTo>
                  <a:lnTo>
                    <a:pt x="0" y="300990"/>
                  </a:lnTo>
                  <a:lnTo>
                    <a:pt x="86678" y="300990"/>
                  </a:lnTo>
                  <a:lnTo>
                    <a:pt x="86678" y="47625"/>
                  </a:lnTo>
                  <a:lnTo>
                    <a:pt x="0" y="47625"/>
                  </a:lnTo>
                  <a:lnTo>
                    <a:pt x="0" y="0"/>
                  </a:lnTo>
                  <a:lnTo>
                    <a:pt x="91440" y="0"/>
                  </a:lnTo>
                  <a:lnTo>
                    <a:pt x="91440" y="42863"/>
                  </a:lnTo>
                  <a:lnTo>
                    <a:pt x="134779" y="42863"/>
                  </a:lnTo>
                  <a:lnTo>
                    <a:pt x="134779" y="305753"/>
                  </a:lnTo>
                  <a:lnTo>
                    <a:pt x="91440" y="305753"/>
                  </a:lnTo>
                  <a:lnTo>
                    <a:pt x="91440" y="349091"/>
                  </a:lnTo>
                  <a:lnTo>
                    <a:pt x="0" y="34909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8" name="Google Shape;968;p62"/>
            <p:cNvSpPr/>
            <p:nvPr/>
          </p:nvSpPr>
          <p:spPr>
            <a:xfrm>
              <a:off x="-2482493" y="-103884"/>
              <a:ext cx="172260" cy="172403"/>
            </a:xfrm>
            <a:custGeom>
              <a:rect b="b" l="l" r="r" t="t"/>
              <a:pathLst>
                <a:path extrusionOk="0" h="344805" w="344519">
                  <a:moveTo>
                    <a:pt x="229172" y="57626"/>
                  </a:moveTo>
                  <a:cubicBezTo>
                    <a:pt x="229172" y="65722"/>
                    <a:pt x="228029" y="72676"/>
                    <a:pt x="225647" y="78677"/>
                  </a:cubicBezTo>
                  <a:cubicBezTo>
                    <a:pt x="223266" y="84677"/>
                    <a:pt x="220409" y="90202"/>
                    <a:pt x="216789" y="95345"/>
                  </a:cubicBezTo>
                  <a:cubicBezTo>
                    <a:pt x="213170" y="100489"/>
                    <a:pt x="209360" y="105346"/>
                    <a:pt x="205169" y="110109"/>
                  </a:cubicBezTo>
                  <a:cubicBezTo>
                    <a:pt x="200978" y="114871"/>
                    <a:pt x="196977" y="119920"/>
                    <a:pt x="193167" y="125254"/>
                  </a:cubicBezTo>
                  <a:cubicBezTo>
                    <a:pt x="189357" y="130588"/>
                    <a:pt x="186119" y="136588"/>
                    <a:pt x="183547" y="143161"/>
                  </a:cubicBezTo>
                  <a:cubicBezTo>
                    <a:pt x="180880" y="149733"/>
                    <a:pt x="179261" y="157448"/>
                    <a:pt x="178689" y="166306"/>
                  </a:cubicBezTo>
                  <a:cubicBezTo>
                    <a:pt x="187357" y="165735"/>
                    <a:pt x="194977" y="164021"/>
                    <a:pt x="201454" y="161163"/>
                  </a:cubicBezTo>
                  <a:cubicBezTo>
                    <a:pt x="207931" y="158305"/>
                    <a:pt x="213932" y="155067"/>
                    <a:pt x="219266" y="151257"/>
                  </a:cubicBezTo>
                  <a:cubicBezTo>
                    <a:pt x="224600" y="147447"/>
                    <a:pt x="229648" y="143446"/>
                    <a:pt x="234410" y="139160"/>
                  </a:cubicBezTo>
                  <a:cubicBezTo>
                    <a:pt x="239173" y="134874"/>
                    <a:pt x="244031" y="130969"/>
                    <a:pt x="249174" y="127445"/>
                  </a:cubicBezTo>
                  <a:cubicBezTo>
                    <a:pt x="254318" y="123920"/>
                    <a:pt x="259842" y="120968"/>
                    <a:pt x="265938" y="118586"/>
                  </a:cubicBezTo>
                  <a:cubicBezTo>
                    <a:pt x="272034" y="116205"/>
                    <a:pt x="278987" y="115062"/>
                    <a:pt x="286893" y="115062"/>
                  </a:cubicBezTo>
                  <a:cubicBezTo>
                    <a:pt x="294799" y="115062"/>
                    <a:pt x="302514" y="116491"/>
                    <a:pt x="309563" y="119348"/>
                  </a:cubicBezTo>
                  <a:cubicBezTo>
                    <a:pt x="316611" y="122206"/>
                    <a:pt x="322707" y="126206"/>
                    <a:pt x="327946" y="131350"/>
                  </a:cubicBezTo>
                  <a:cubicBezTo>
                    <a:pt x="333089" y="136493"/>
                    <a:pt x="337185" y="142589"/>
                    <a:pt x="340138" y="149638"/>
                  </a:cubicBezTo>
                  <a:cubicBezTo>
                    <a:pt x="343091" y="156686"/>
                    <a:pt x="344519" y="164402"/>
                    <a:pt x="344519" y="172784"/>
                  </a:cubicBezTo>
                  <a:cubicBezTo>
                    <a:pt x="344519" y="181165"/>
                    <a:pt x="342995" y="189071"/>
                    <a:pt x="340138" y="196024"/>
                  </a:cubicBezTo>
                  <a:cubicBezTo>
                    <a:pt x="337185" y="202978"/>
                    <a:pt x="333089" y="208979"/>
                    <a:pt x="327946" y="214027"/>
                  </a:cubicBezTo>
                  <a:cubicBezTo>
                    <a:pt x="322707" y="219075"/>
                    <a:pt x="316611" y="222980"/>
                    <a:pt x="309563" y="225743"/>
                  </a:cubicBezTo>
                  <a:cubicBezTo>
                    <a:pt x="302514" y="228505"/>
                    <a:pt x="294989" y="229934"/>
                    <a:pt x="286893" y="229934"/>
                  </a:cubicBezTo>
                  <a:cubicBezTo>
                    <a:pt x="278797" y="229934"/>
                    <a:pt x="272034" y="228790"/>
                    <a:pt x="265938" y="226409"/>
                  </a:cubicBezTo>
                  <a:cubicBezTo>
                    <a:pt x="259842" y="224028"/>
                    <a:pt x="254318" y="221171"/>
                    <a:pt x="249174" y="217646"/>
                  </a:cubicBezTo>
                  <a:cubicBezTo>
                    <a:pt x="244031" y="214122"/>
                    <a:pt x="239173" y="210312"/>
                    <a:pt x="234410" y="206026"/>
                  </a:cubicBezTo>
                  <a:cubicBezTo>
                    <a:pt x="229648" y="201739"/>
                    <a:pt x="224600" y="197739"/>
                    <a:pt x="219266" y="194024"/>
                  </a:cubicBezTo>
                  <a:cubicBezTo>
                    <a:pt x="213932" y="190310"/>
                    <a:pt x="208026" y="187071"/>
                    <a:pt x="201454" y="184404"/>
                  </a:cubicBezTo>
                  <a:cubicBezTo>
                    <a:pt x="194882" y="181737"/>
                    <a:pt x="187357" y="180022"/>
                    <a:pt x="178689" y="179356"/>
                  </a:cubicBezTo>
                  <a:cubicBezTo>
                    <a:pt x="179261" y="187928"/>
                    <a:pt x="180975" y="195358"/>
                    <a:pt x="183737" y="201835"/>
                  </a:cubicBezTo>
                  <a:cubicBezTo>
                    <a:pt x="186404" y="208312"/>
                    <a:pt x="189643" y="214122"/>
                    <a:pt x="193358" y="219551"/>
                  </a:cubicBezTo>
                  <a:cubicBezTo>
                    <a:pt x="197072" y="224980"/>
                    <a:pt x="201073" y="229934"/>
                    <a:pt x="205359" y="234696"/>
                  </a:cubicBezTo>
                  <a:cubicBezTo>
                    <a:pt x="209645" y="239459"/>
                    <a:pt x="213550" y="244316"/>
                    <a:pt x="216979" y="249460"/>
                  </a:cubicBezTo>
                  <a:cubicBezTo>
                    <a:pt x="220504" y="254603"/>
                    <a:pt x="223361" y="260128"/>
                    <a:pt x="225743" y="266224"/>
                  </a:cubicBezTo>
                  <a:cubicBezTo>
                    <a:pt x="228124" y="272320"/>
                    <a:pt x="229267" y="279273"/>
                    <a:pt x="229267" y="287179"/>
                  </a:cubicBezTo>
                  <a:cubicBezTo>
                    <a:pt x="229267" y="295085"/>
                    <a:pt x="227838" y="302800"/>
                    <a:pt x="225076" y="309848"/>
                  </a:cubicBezTo>
                  <a:cubicBezTo>
                    <a:pt x="222314" y="316897"/>
                    <a:pt x="218408" y="322993"/>
                    <a:pt x="213360" y="328231"/>
                  </a:cubicBezTo>
                  <a:cubicBezTo>
                    <a:pt x="208312" y="333375"/>
                    <a:pt x="202311" y="337471"/>
                    <a:pt x="195358" y="340423"/>
                  </a:cubicBezTo>
                  <a:cubicBezTo>
                    <a:pt x="188404" y="343376"/>
                    <a:pt x="180594" y="344805"/>
                    <a:pt x="172117" y="344805"/>
                  </a:cubicBezTo>
                  <a:cubicBezTo>
                    <a:pt x="163640" y="344805"/>
                    <a:pt x="156020" y="343376"/>
                    <a:pt x="148971" y="340423"/>
                  </a:cubicBezTo>
                  <a:cubicBezTo>
                    <a:pt x="141923" y="337471"/>
                    <a:pt x="135922" y="333375"/>
                    <a:pt x="130969" y="328231"/>
                  </a:cubicBezTo>
                  <a:cubicBezTo>
                    <a:pt x="126016" y="323088"/>
                    <a:pt x="122111" y="316897"/>
                    <a:pt x="119348" y="309848"/>
                  </a:cubicBezTo>
                  <a:cubicBezTo>
                    <a:pt x="116586" y="302800"/>
                    <a:pt x="115157" y="295275"/>
                    <a:pt x="115157" y="287179"/>
                  </a:cubicBezTo>
                  <a:cubicBezTo>
                    <a:pt x="115157" y="279082"/>
                    <a:pt x="116300" y="272320"/>
                    <a:pt x="118682" y="266224"/>
                  </a:cubicBezTo>
                  <a:cubicBezTo>
                    <a:pt x="121063" y="260128"/>
                    <a:pt x="123920" y="254603"/>
                    <a:pt x="127445" y="249460"/>
                  </a:cubicBezTo>
                  <a:cubicBezTo>
                    <a:pt x="130969" y="244316"/>
                    <a:pt x="134779" y="239459"/>
                    <a:pt x="138970" y="234696"/>
                  </a:cubicBezTo>
                  <a:cubicBezTo>
                    <a:pt x="143161" y="229934"/>
                    <a:pt x="147066" y="224885"/>
                    <a:pt x="150876" y="219551"/>
                  </a:cubicBezTo>
                  <a:cubicBezTo>
                    <a:pt x="154686" y="214217"/>
                    <a:pt x="157829" y="208312"/>
                    <a:pt x="160687" y="201835"/>
                  </a:cubicBezTo>
                  <a:cubicBezTo>
                    <a:pt x="163544" y="195358"/>
                    <a:pt x="165164" y="187928"/>
                    <a:pt x="165830" y="179356"/>
                  </a:cubicBezTo>
                  <a:cubicBezTo>
                    <a:pt x="157163" y="180022"/>
                    <a:pt x="149543" y="181642"/>
                    <a:pt x="143066" y="184404"/>
                  </a:cubicBezTo>
                  <a:cubicBezTo>
                    <a:pt x="136589" y="187166"/>
                    <a:pt x="130588" y="190310"/>
                    <a:pt x="125254" y="194024"/>
                  </a:cubicBezTo>
                  <a:cubicBezTo>
                    <a:pt x="119920" y="197739"/>
                    <a:pt x="114872" y="201739"/>
                    <a:pt x="110109" y="206026"/>
                  </a:cubicBezTo>
                  <a:cubicBezTo>
                    <a:pt x="105347" y="210312"/>
                    <a:pt x="100489" y="214122"/>
                    <a:pt x="95345" y="217646"/>
                  </a:cubicBezTo>
                  <a:cubicBezTo>
                    <a:pt x="90202" y="221171"/>
                    <a:pt x="84677" y="224028"/>
                    <a:pt x="78581" y="226409"/>
                  </a:cubicBezTo>
                  <a:cubicBezTo>
                    <a:pt x="72485" y="228790"/>
                    <a:pt x="65532" y="229934"/>
                    <a:pt x="57626" y="229934"/>
                  </a:cubicBezTo>
                  <a:cubicBezTo>
                    <a:pt x="49721" y="229934"/>
                    <a:pt x="41815" y="228505"/>
                    <a:pt x="34862" y="225743"/>
                  </a:cubicBezTo>
                  <a:cubicBezTo>
                    <a:pt x="27908" y="222980"/>
                    <a:pt x="21812" y="219075"/>
                    <a:pt x="16574" y="214027"/>
                  </a:cubicBezTo>
                  <a:cubicBezTo>
                    <a:pt x="11335" y="208979"/>
                    <a:pt x="7334" y="202978"/>
                    <a:pt x="4382" y="196024"/>
                  </a:cubicBezTo>
                  <a:cubicBezTo>
                    <a:pt x="1429" y="189071"/>
                    <a:pt x="0" y="181261"/>
                    <a:pt x="0" y="172784"/>
                  </a:cubicBezTo>
                  <a:cubicBezTo>
                    <a:pt x="0" y="164306"/>
                    <a:pt x="1429" y="156686"/>
                    <a:pt x="4382" y="149638"/>
                  </a:cubicBezTo>
                  <a:cubicBezTo>
                    <a:pt x="7334" y="142589"/>
                    <a:pt x="11430" y="136493"/>
                    <a:pt x="16574" y="131350"/>
                  </a:cubicBezTo>
                  <a:cubicBezTo>
                    <a:pt x="21717" y="126206"/>
                    <a:pt x="27813" y="122206"/>
                    <a:pt x="34862" y="119348"/>
                  </a:cubicBezTo>
                  <a:cubicBezTo>
                    <a:pt x="41910" y="116491"/>
                    <a:pt x="49435" y="115062"/>
                    <a:pt x="57626" y="115062"/>
                  </a:cubicBezTo>
                  <a:cubicBezTo>
                    <a:pt x="65818" y="115062"/>
                    <a:pt x="72485" y="116205"/>
                    <a:pt x="78581" y="118586"/>
                  </a:cubicBezTo>
                  <a:cubicBezTo>
                    <a:pt x="84677" y="120968"/>
                    <a:pt x="90202" y="123825"/>
                    <a:pt x="95345" y="127445"/>
                  </a:cubicBezTo>
                  <a:cubicBezTo>
                    <a:pt x="100489" y="131064"/>
                    <a:pt x="105347" y="134969"/>
                    <a:pt x="110109" y="139160"/>
                  </a:cubicBezTo>
                  <a:cubicBezTo>
                    <a:pt x="114872" y="143446"/>
                    <a:pt x="119920" y="147447"/>
                    <a:pt x="125254" y="151257"/>
                  </a:cubicBezTo>
                  <a:cubicBezTo>
                    <a:pt x="130588" y="155067"/>
                    <a:pt x="136493" y="158305"/>
                    <a:pt x="143066" y="161163"/>
                  </a:cubicBezTo>
                  <a:cubicBezTo>
                    <a:pt x="149638" y="164021"/>
                    <a:pt x="157163" y="165640"/>
                    <a:pt x="165830" y="166306"/>
                  </a:cubicBezTo>
                  <a:cubicBezTo>
                    <a:pt x="165164" y="157448"/>
                    <a:pt x="163544" y="149733"/>
                    <a:pt x="160877" y="143161"/>
                  </a:cubicBezTo>
                  <a:cubicBezTo>
                    <a:pt x="158115" y="136588"/>
                    <a:pt x="154972" y="130588"/>
                    <a:pt x="151257" y="125254"/>
                  </a:cubicBezTo>
                  <a:cubicBezTo>
                    <a:pt x="147542" y="119920"/>
                    <a:pt x="143542" y="114871"/>
                    <a:pt x="139351" y="110109"/>
                  </a:cubicBezTo>
                  <a:cubicBezTo>
                    <a:pt x="135160" y="105346"/>
                    <a:pt x="131254" y="100489"/>
                    <a:pt x="127730" y="95345"/>
                  </a:cubicBezTo>
                  <a:cubicBezTo>
                    <a:pt x="124111" y="90202"/>
                    <a:pt x="121253" y="84677"/>
                    <a:pt x="118872" y="78581"/>
                  </a:cubicBezTo>
                  <a:cubicBezTo>
                    <a:pt x="116491" y="72485"/>
                    <a:pt x="115348" y="65532"/>
                    <a:pt x="115348" y="57626"/>
                  </a:cubicBezTo>
                  <a:cubicBezTo>
                    <a:pt x="115348" y="49721"/>
                    <a:pt x="116777" y="42005"/>
                    <a:pt x="119539" y="34957"/>
                  </a:cubicBezTo>
                  <a:cubicBezTo>
                    <a:pt x="122301" y="27908"/>
                    <a:pt x="126206" y="21812"/>
                    <a:pt x="131159" y="16573"/>
                  </a:cubicBezTo>
                  <a:cubicBezTo>
                    <a:pt x="136112" y="11335"/>
                    <a:pt x="142113" y="7334"/>
                    <a:pt x="149162" y="4381"/>
                  </a:cubicBezTo>
                  <a:cubicBezTo>
                    <a:pt x="156210" y="1429"/>
                    <a:pt x="163925" y="0"/>
                    <a:pt x="172307" y="0"/>
                  </a:cubicBezTo>
                  <a:cubicBezTo>
                    <a:pt x="180689" y="0"/>
                    <a:pt x="188595" y="1429"/>
                    <a:pt x="195548" y="4381"/>
                  </a:cubicBezTo>
                  <a:cubicBezTo>
                    <a:pt x="202502" y="7334"/>
                    <a:pt x="208502" y="11430"/>
                    <a:pt x="213550" y="16573"/>
                  </a:cubicBezTo>
                  <a:cubicBezTo>
                    <a:pt x="218599" y="21717"/>
                    <a:pt x="222504" y="27908"/>
                    <a:pt x="225266" y="34957"/>
                  </a:cubicBezTo>
                  <a:cubicBezTo>
                    <a:pt x="228029" y="42005"/>
                    <a:pt x="229457" y="49530"/>
                    <a:pt x="229457" y="5762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969" name="Google Shape;969;p62"/>
            <p:cNvSpPr/>
            <p:nvPr/>
          </p:nvSpPr>
          <p:spPr>
            <a:xfrm>
              <a:off x="-2264707" y="-101051"/>
              <a:ext cx="159972" cy="166735"/>
            </a:xfrm>
            <a:custGeom>
              <a:rect b="b" l="l" r="r" t="t"/>
              <a:pathLst>
                <a:path extrusionOk="0" h="333470" w="319944">
                  <a:moveTo>
                    <a:pt x="190881" y="220218"/>
                  </a:moveTo>
                  <a:lnTo>
                    <a:pt x="190881" y="333470"/>
                  </a:lnTo>
                  <a:lnTo>
                    <a:pt x="129064" y="333470"/>
                  </a:lnTo>
                  <a:lnTo>
                    <a:pt x="129064" y="220218"/>
                  </a:lnTo>
                  <a:lnTo>
                    <a:pt x="30956" y="276701"/>
                  </a:lnTo>
                  <a:lnTo>
                    <a:pt x="0" y="223457"/>
                  </a:lnTo>
                  <a:lnTo>
                    <a:pt x="98107" y="166688"/>
                  </a:lnTo>
                  <a:lnTo>
                    <a:pt x="0" y="109919"/>
                  </a:lnTo>
                  <a:lnTo>
                    <a:pt x="30956" y="56674"/>
                  </a:lnTo>
                  <a:lnTo>
                    <a:pt x="129064" y="113443"/>
                  </a:lnTo>
                  <a:lnTo>
                    <a:pt x="129064" y="0"/>
                  </a:lnTo>
                  <a:lnTo>
                    <a:pt x="190881" y="0"/>
                  </a:lnTo>
                  <a:lnTo>
                    <a:pt x="190881" y="113443"/>
                  </a:lnTo>
                  <a:lnTo>
                    <a:pt x="288988" y="56674"/>
                  </a:lnTo>
                  <a:lnTo>
                    <a:pt x="319945" y="109919"/>
                  </a:lnTo>
                  <a:lnTo>
                    <a:pt x="221552" y="166688"/>
                  </a:lnTo>
                  <a:lnTo>
                    <a:pt x="319945" y="223457"/>
                  </a:lnTo>
                  <a:lnTo>
                    <a:pt x="288988" y="276701"/>
                  </a:lnTo>
                  <a:lnTo>
                    <a:pt x="190881" y="22021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970" name="Google Shape;970;p62">
            <a:hlinkClick action="ppaction://hlinkshowjump?jump=nextslide"/>
          </p:cNvPr>
          <p:cNvSpPr/>
          <p:nvPr/>
        </p:nvSpPr>
        <p:spPr>
          <a:xfrm flipH="1" rot="-5400000">
            <a:off x="8742903" y="4602131"/>
            <a:ext cx="172879" cy="172116"/>
          </a:xfrm>
          <a:custGeom>
            <a:rect b="b" l="l" r="r" t="t"/>
            <a:pathLst>
              <a:path extrusionOk="0" h="344233" w="345757">
                <a:moveTo>
                  <a:pt x="191071" y="0"/>
                </a:moveTo>
                <a:lnTo>
                  <a:pt x="191071" y="286512"/>
                </a:lnTo>
                <a:lnTo>
                  <a:pt x="345757" y="130493"/>
                </a:lnTo>
                <a:lnTo>
                  <a:pt x="345757" y="173736"/>
                </a:lnTo>
                <a:lnTo>
                  <a:pt x="175546" y="344234"/>
                </a:lnTo>
                <a:lnTo>
                  <a:pt x="0" y="173736"/>
                </a:lnTo>
                <a:lnTo>
                  <a:pt x="0" y="130493"/>
                </a:lnTo>
                <a:lnTo>
                  <a:pt x="161639" y="288608"/>
                </a:lnTo>
                <a:lnTo>
                  <a:pt x="161639" y="0"/>
                </a:lnTo>
                <a:lnTo>
                  <a:pt x="191167"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4" name="Shape 974"/>
        <p:cNvGrpSpPr/>
        <p:nvPr/>
      </p:nvGrpSpPr>
      <p:grpSpPr>
        <a:xfrm>
          <a:off x="0" y="0"/>
          <a:ext cx="0" cy="0"/>
          <a:chOff x="0" y="0"/>
          <a:chExt cx="0" cy="0"/>
        </a:xfrm>
      </p:grpSpPr>
      <p:sp>
        <p:nvSpPr>
          <p:cNvPr id="975" name="Google Shape;975;p63"/>
          <p:cNvSpPr txBox="1"/>
          <p:nvPr>
            <p:ph idx="5" type="subTitle"/>
          </p:nvPr>
        </p:nvSpPr>
        <p:spPr>
          <a:xfrm>
            <a:off x="3468125" y="234775"/>
            <a:ext cx="5174400" cy="40551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rPr b="1" lang="en" sz="2000">
                <a:solidFill>
                  <a:srgbClr val="000000"/>
                </a:solidFill>
                <a:latin typeface="Arial"/>
                <a:ea typeface="Arial"/>
                <a:cs typeface="Arial"/>
                <a:sym typeface="Arial"/>
              </a:rPr>
              <a:t>Reading 1</a:t>
            </a:r>
            <a:r>
              <a:rPr lang="en" sz="2000">
                <a:solidFill>
                  <a:srgbClr val="000000"/>
                </a:solidFill>
                <a:latin typeface="Arial"/>
                <a:ea typeface="Arial"/>
                <a:cs typeface="Arial"/>
                <a:sym typeface="Arial"/>
              </a:rPr>
              <a:t> Hall, R. Logic: A Brief Introduction. Retrieved from https://www.stetson.edu/artsci/philosophy/media/A.%20chapter2.pdf</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1" lang="en" sz="2000">
                <a:solidFill>
                  <a:srgbClr val="000000"/>
                </a:solidFill>
                <a:latin typeface="Arial"/>
                <a:ea typeface="Arial"/>
                <a:cs typeface="Arial"/>
                <a:sym typeface="Arial"/>
              </a:rPr>
              <a:t>Reading 2</a:t>
            </a:r>
            <a:r>
              <a:rPr lang="en" sz="2000">
                <a:solidFill>
                  <a:srgbClr val="000000"/>
                </a:solidFill>
                <a:latin typeface="Arial"/>
                <a:ea typeface="Arial"/>
                <a:cs typeface="Arial"/>
                <a:sym typeface="Arial"/>
              </a:rPr>
              <a:t> Copi, I., Cohen, C &amp; McMahon, K. (2014). Introduction to Logic Fourteenth Edition. London: Pearson Education Limited</a:t>
            </a:r>
            <a:endParaRPr sz="2000">
              <a:solidFill>
                <a:srgbClr val="000000"/>
              </a:solidFill>
              <a:latin typeface="Arial"/>
              <a:ea typeface="Arial"/>
              <a:cs typeface="Arial"/>
              <a:sym typeface="Arial"/>
            </a:endParaRPr>
          </a:p>
          <a:p>
            <a:pPr indent="0" lvl="0" marL="0" rtl="0" algn="r">
              <a:spcBef>
                <a:spcPts val="0"/>
              </a:spcBef>
              <a:spcAft>
                <a:spcPts val="0"/>
              </a:spcAft>
              <a:buNone/>
            </a:pPr>
            <a:r>
              <a:t/>
            </a:r>
            <a:endParaRPr/>
          </a:p>
        </p:txBody>
      </p:sp>
      <p:pic>
        <p:nvPicPr>
          <p:cNvPr id="976" name="Google Shape;976;p63" title="soft-white-flowers-dreamy-light.jpg"/>
          <p:cNvPicPr preferRelativeResize="0"/>
          <p:nvPr>
            <p:ph idx="20" type="pic"/>
          </p:nvPr>
        </p:nvPicPr>
        <p:blipFill rotWithShape="1">
          <a:blip r:embed="rId3">
            <a:alphaModFix/>
          </a:blip>
          <a:srcRect b="7490" l="0" r="0" t="7482"/>
          <a:stretch/>
        </p:blipFill>
        <p:spPr>
          <a:xfrm>
            <a:off x="433575" y="0"/>
            <a:ext cx="2806499" cy="3181798"/>
          </a:xfrm>
          <a:prstGeom prst="rect">
            <a:avLst/>
          </a:prstGeom>
        </p:spPr>
      </p:pic>
      <p:sp>
        <p:nvSpPr>
          <p:cNvPr id="977" name="Google Shape;977;p63"/>
          <p:cNvSpPr/>
          <p:nvPr/>
        </p:nvSpPr>
        <p:spPr>
          <a:xfrm>
            <a:off x="1843450" y="2825"/>
            <a:ext cx="1396500" cy="31818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Atkinson Hyperlegible Next Light"/>
              <a:ea typeface="Atkinson Hyperlegible Next Light"/>
              <a:cs typeface="Atkinson Hyperlegible Next Light"/>
              <a:sym typeface="Atkinson Hyperlegible Next Light"/>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1" name="Shape 981"/>
        <p:cNvGrpSpPr/>
        <p:nvPr/>
      </p:nvGrpSpPr>
      <p:grpSpPr>
        <a:xfrm>
          <a:off x="0" y="0"/>
          <a:ext cx="0" cy="0"/>
          <a:chOff x="0" y="0"/>
          <a:chExt cx="0" cy="0"/>
        </a:xfrm>
      </p:grpSpPr>
      <p:pic>
        <p:nvPicPr>
          <p:cNvPr id="982" name="Google Shape;982;p64" title="abstract-floral-composition.jpg"/>
          <p:cNvPicPr preferRelativeResize="0"/>
          <p:nvPr>
            <p:ph idx="2" type="pic"/>
          </p:nvPr>
        </p:nvPicPr>
        <p:blipFill rotWithShape="1">
          <a:blip r:embed="rId3">
            <a:alphaModFix/>
          </a:blip>
          <a:srcRect b="10064" l="0" r="0" t="10056"/>
          <a:stretch/>
        </p:blipFill>
        <p:spPr>
          <a:xfrm>
            <a:off x="0" y="0"/>
            <a:ext cx="2166252" cy="4664699"/>
          </a:xfrm>
          <a:prstGeom prst="rect">
            <a:avLst/>
          </a:prstGeom>
        </p:spPr>
      </p:pic>
      <p:sp>
        <p:nvSpPr>
          <p:cNvPr id="983" name="Google Shape;983;p64"/>
          <p:cNvSpPr txBox="1"/>
          <p:nvPr>
            <p:ph idx="1" type="subTitle"/>
          </p:nvPr>
        </p:nvSpPr>
        <p:spPr>
          <a:xfrm>
            <a:off x="3019950" y="1301875"/>
            <a:ext cx="4897800" cy="32760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2400">
                <a:solidFill>
                  <a:srgbClr val="000000"/>
                </a:solidFill>
                <a:latin typeface="Arial"/>
                <a:ea typeface="Arial"/>
                <a:cs typeface="Arial"/>
                <a:sym typeface="Arial"/>
              </a:rPr>
              <a:t>Video 1</a:t>
            </a:r>
            <a:r>
              <a:rPr lang="en" sz="2400">
                <a:solidFill>
                  <a:srgbClr val="000000"/>
                </a:solidFill>
                <a:latin typeface="Arial"/>
                <a:ea typeface="Arial"/>
                <a:cs typeface="Arial"/>
                <a:sym typeface="Arial"/>
              </a:rPr>
              <a:t> Functions of Language in https://www.youtube.com/watch?v=XsWjk020ag0</a:t>
            </a:r>
            <a:endParaRPr sz="2400">
              <a:solidFill>
                <a:srgbClr val="000000"/>
              </a:solidFill>
              <a:latin typeface="Arial"/>
              <a:ea typeface="Arial"/>
              <a:cs typeface="Arial"/>
              <a:sym typeface="Arial"/>
            </a:endParaRPr>
          </a:p>
          <a:p>
            <a:pPr indent="0" lvl="0" marL="0" rtl="0" algn="ctr">
              <a:spcBef>
                <a:spcPts val="1200"/>
              </a:spcBef>
              <a:spcAft>
                <a:spcPts val="0"/>
              </a:spcAft>
              <a:buNone/>
            </a:pPr>
            <a:r>
              <a:t/>
            </a:r>
            <a:endParaRPr b="1" sz="2400">
              <a:latin typeface="Lato"/>
              <a:ea typeface="Lato"/>
              <a:cs typeface="Lato"/>
              <a:sym typeface="Lato"/>
            </a:endParaRPr>
          </a:p>
          <a:p>
            <a:pPr indent="0" lvl="0" marL="0" rtl="0" algn="l">
              <a:spcBef>
                <a:spcPts val="0"/>
              </a:spcBef>
              <a:spcAft>
                <a:spcPts val="0"/>
              </a:spcAft>
              <a:buNone/>
            </a:pPr>
            <a:r>
              <a:t/>
            </a:r>
            <a:endParaRPr/>
          </a:p>
        </p:txBody>
      </p:sp>
      <p:cxnSp>
        <p:nvCxnSpPr>
          <p:cNvPr id="984" name="Google Shape;984;p64"/>
          <p:cNvCxnSpPr/>
          <p:nvPr/>
        </p:nvCxnSpPr>
        <p:spPr>
          <a:xfrm>
            <a:off x="-5675" y="4664575"/>
            <a:ext cx="9153600" cy="0"/>
          </a:xfrm>
          <a:prstGeom prst="straightConnector1">
            <a:avLst/>
          </a:prstGeom>
          <a:noFill/>
          <a:ln cap="flat" cmpd="sng" w="9525">
            <a:solidFill>
              <a:schemeClr val="dk2"/>
            </a:solidFill>
            <a:prstDash val="solid"/>
            <a:round/>
            <a:headEnd len="med" w="med" type="none"/>
            <a:tailEnd len="med" w="med" type="none"/>
          </a:ln>
        </p:spPr>
      </p:cxnSp>
      <p:sp>
        <p:nvSpPr>
          <p:cNvPr id="985" name="Google Shape;985;p64"/>
          <p:cNvSpPr/>
          <p:nvPr/>
        </p:nvSpPr>
        <p:spPr>
          <a:xfrm>
            <a:off x="474525" y="0"/>
            <a:ext cx="2217600" cy="46647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Atkinson Hyperlegible Next Light"/>
              <a:ea typeface="Atkinson Hyperlegible Next Light"/>
              <a:cs typeface="Atkinson Hyperlegible Next Light"/>
              <a:sym typeface="Atkinson Hyperlegible Next Light"/>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9" name="Shape 989"/>
        <p:cNvGrpSpPr/>
        <p:nvPr/>
      </p:nvGrpSpPr>
      <p:grpSpPr>
        <a:xfrm>
          <a:off x="0" y="0"/>
          <a:ext cx="0" cy="0"/>
          <a:chOff x="0" y="0"/>
          <a:chExt cx="0" cy="0"/>
        </a:xfrm>
      </p:grpSpPr>
      <p:pic>
        <p:nvPicPr>
          <p:cNvPr id="990" name="Google Shape;990;p65" title="soft-focus-floral-composition.jpg"/>
          <p:cNvPicPr preferRelativeResize="0"/>
          <p:nvPr>
            <p:ph idx="2" type="pic"/>
          </p:nvPr>
        </p:nvPicPr>
        <p:blipFill rotWithShape="1">
          <a:blip r:embed="rId3">
            <a:alphaModFix/>
          </a:blip>
          <a:srcRect b="9305" l="1286" r="1286" t="0"/>
          <a:stretch/>
        </p:blipFill>
        <p:spPr>
          <a:xfrm flipH="1">
            <a:off x="5715850" y="0"/>
            <a:ext cx="3428100" cy="4664699"/>
          </a:xfrm>
          <a:prstGeom prst="rect">
            <a:avLst/>
          </a:prstGeom>
        </p:spPr>
      </p:pic>
      <p:sp>
        <p:nvSpPr>
          <p:cNvPr id="991" name="Google Shape;991;p65"/>
          <p:cNvSpPr txBox="1"/>
          <p:nvPr>
            <p:ph idx="1" type="body"/>
          </p:nvPr>
        </p:nvSpPr>
        <p:spPr>
          <a:xfrm>
            <a:off x="-1124825" y="-99025"/>
            <a:ext cx="7779300" cy="38736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b="1" lang="en" sz="1800">
                <a:solidFill>
                  <a:srgbClr val="000000"/>
                </a:solidFill>
                <a:latin typeface="Arial"/>
                <a:ea typeface="Arial"/>
                <a:cs typeface="Arial"/>
                <a:sym typeface="Arial"/>
              </a:rPr>
              <a:t>REFERENCES:</a:t>
            </a:r>
            <a:r>
              <a:rPr lang="en" sz="1800">
                <a:solidFill>
                  <a:srgbClr val="000000"/>
                </a:solidFill>
                <a:latin typeface="Arial"/>
                <a:ea typeface="Arial"/>
                <a:cs typeface="Arial"/>
                <a:sym typeface="Arial"/>
              </a:rPr>
              <a:t> </a:t>
            </a:r>
            <a:endParaRPr sz="18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457200" rtl="0" algn="ctr">
              <a:lnSpc>
                <a:spcPct val="100000"/>
              </a:lnSpc>
              <a:spcBef>
                <a:spcPts val="0"/>
              </a:spcBef>
              <a:spcAft>
                <a:spcPts val="0"/>
              </a:spcAft>
              <a:buNone/>
            </a:pPr>
            <a:r>
              <a:rPr b="1" lang="en" sz="1800">
                <a:solidFill>
                  <a:srgbClr val="000000"/>
                </a:solidFill>
                <a:latin typeface="Arial"/>
                <a:ea typeface="Arial"/>
                <a:cs typeface="Arial"/>
                <a:sym typeface="Arial"/>
              </a:rPr>
              <a:t>Introduction to Logic</a:t>
            </a:r>
            <a:endParaRPr b="1" sz="1800">
              <a:solidFill>
                <a:srgbClr val="000000"/>
              </a:solidFill>
              <a:latin typeface="Arial"/>
              <a:ea typeface="Arial"/>
              <a:cs typeface="Arial"/>
              <a:sym typeface="Arial"/>
            </a:endParaRPr>
          </a:p>
          <a:p>
            <a:pPr indent="0" lvl="0" marL="457200" rtl="0" algn="ctr">
              <a:lnSpc>
                <a:spcPct val="100000"/>
              </a:lnSpc>
              <a:spcBef>
                <a:spcPts val="0"/>
              </a:spcBef>
              <a:spcAft>
                <a:spcPts val="0"/>
              </a:spcAft>
              <a:buNone/>
            </a:pPr>
            <a:r>
              <a:rPr lang="en" sz="1800">
                <a:solidFill>
                  <a:srgbClr val="000000"/>
                </a:solidFill>
                <a:latin typeface="Arial"/>
                <a:ea typeface="Arial"/>
                <a:cs typeface="Arial"/>
                <a:sym typeface="Arial"/>
              </a:rPr>
              <a:t>Irving Copi</a:t>
            </a:r>
            <a:endParaRPr sz="1800">
              <a:solidFill>
                <a:srgbClr val="000000"/>
              </a:solidFill>
              <a:latin typeface="Arial"/>
              <a:ea typeface="Arial"/>
              <a:cs typeface="Arial"/>
              <a:sym typeface="Arial"/>
            </a:endParaRPr>
          </a:p>
          <a:p>
            <a:pPr indent="0" lvl="0" marL="457200" rtl="0" algn="ctr">
              <a:lnSpc>
                <a:spcPct val="100000"/>
              </a:lnSpc>
              <a:spcBef>
                <a:spcPts val="0"/>
              </a:spcBef>
              <a:spcAft>
                <a:spcPts val="0"/>
              </a:spcAft>
              <a:buNone/>
            </a:pPr>
            <a:r>
              <a:rPr lang="en" sz="1800">
                <a:solidFill>
                  <a:srgbClr val="000000"/>
                </a:solidFill>
                <a:latin typeface="Arial"/>
                <a:ea typeface="Arial"/>
                <a:cs typeface="Arial"/>
                <a:sym typeface="Arial"/>
              </a:rPr>
              <a:t>Carl Cohen</a:t>
            </a:r>
            <a:endParaRPr sz="1800">
              <a:solidFill>
                <a:srgbClr val="000000"/>
              </a:solidFill>
              <a:latin typeface="Arial"/>
              <a:ea typeface="Arial"/>
              <a:cs typeface="Arial"/>
              <a:sym typeface="Arial"/>
            </a:endParaRPr>
          </a:p>
          <a:p>
            <a:pPr indent="0" lvl="0" marL="457200" rtl="0" algn="ctr">
              <a:lnSpc>
                <a:spcPct val="100000"/>
              </a:lnSpc>
              <a:spcBef>
                <a:spcPts val="0"/>
              </a:spcBef>
              <a:spcAft>
                <a:spcPts val="0"/>
              </a:spcAft>
              <a:buNone/>
            </a:pPr>
            <a:r>
              <a:rPr lang="en" sz="1800">
                <a:solidFill>
                  <a:srgbClr val="000000"/>
                </a:solidFill>
                <a:latin typeface="Arial"/>
                <a:ea typeface="Arial"/>
                <a:cs typeface="Arial"/>
                <a:sym typeface="Arial"/>
              </a:rPr>
              <a:t>Kenneth McMahon</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14th edition, Pearson Education Limited, 2014</a:t>
            </a:r>
            <a:endParaRPr sz="1800">
              <a:solidFill>
                <a:srgbClr val="000000"/>
              </a:solidFill>
              <a:latin typeface="Arial"/>
              <a:ea typeface="Arial"/>
              <a:cs typeface="Arial"/>
              <a:sym typeface="Arial"/>
            </a:endParaRPr>
          </a:p>
          <a:p>
            <a:pPr indent="0" lvl="0" marL="0" rtl="0" algn="ctr">
              <a:lnSpc>
                <a:spcPct val="100000"/>
              </a:lnSpc>
              <a:spcBef>
                <a:spcPts val="1200"/>
              </a:spcBef>
              <a:spcAft>
                <a:spcPts val="0"/>
              </a:spcAft>
              <a:buNone/>
            </a:pPr>
            <a:r>
              <a:rPr b="1" lang="en" sz="1800">
                <a:solidFill>
                  <a:srgbClr val="000000"/>
                </a:solidFill>
                <a:latin typeface="Arial"/>
                <a:ea typeface="Arial"/>
                <a:cs typeface="Arial"/>
                <a:sym typeface="Arial"/>
              </a:rPr>
              <a:t>Logic : A Brief Introduction</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Ronald Hall, Stetson University</a:t>
            </a:r>
            <a:endParaRPr sz="1800">
              <a:solidFill>
                <a:srgbClr val="000000"/>
              </a:solidFill>
              <a:latin typeface="Arial"/>
              <a:ea typeface="Arial"/>
              <a:cs typeface="Arial"/>
              <a:sym typeface="Arial"/>
            </a:endParaRPr>
          </a:p>
          <a:p>
            <a:pPr indent="0" lvl="0" marL="0" rtl="0" algn="ctr">
              <a:lnSpc>
                <a:spcPct val="100000"/>
              </a:lnSpc>
              <a:spcBef>
                <a:spcPts val="1200"/>
              </a:spcBef>
              <a:spcAft>
                <a:spcPts val="0"/>
              </a:spcAft>
              <a:buNone/>
            </a:pPr>
            <a:r>
              <a:rPr b="1" lang="en" sz="1800">
                <a:solidFill>
                  <a:srgbClr val="000000"/>
                </a:solidFill>
                <a:latin typeface="Arial"/>
                <a:ea typeface="Arial"/>
                <a:cs typeface="Arial"/>
                <a:sym typeface="Arial"/>
              </a:rPr>
              <a:t>Logic for Filipinos 3</a:t>
            </a:r>
            <a:r>
              <a:rPr b="1" baseline="30000" lang="en" sz="1800">
                <a:solidFill>
                  <a:srgbClr val="000000"/>
                </a:solidFill>
                <a:latin typeface="Arial"/>
                <a:ea typeface="Arial"/>
                <a:cs typeface="Arial"/>
                <a:sym typeface="Arial"/>
              </a:rPr>
              <a:t>rd</a:t>
            </a:r>
            <a:r>
              <a:rPr b="1" lang="en" sz="1800">
                <a:solidFill>
                  <a:srgbClr val="000000"/>
                </a:solidFill>
                <a:latin typeface="Arial"/>
                <a:ea typeface="Arial"/>
                <a:cs typeface="Arial"/>
                <a:sym typeface="Arial"/>
              </a:rPr>
              <a:t> Edition</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Prisciliano Bauzon, National Bookstore 2013</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1" sz="25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992" name="Google Shape;992;p65"/>
          <p:cNvSpPr/>
          <p:nvPr/>
        </p:nvSpPr>
        <p:spPr>
          <a:xfrm>
            <a:off x="6509400" y="0"/>
            <a:ext cx="1023000" cy="46647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Atkinson Hyperlegible Next Light"/>
              <a:ea typeface="Atkinson Hyperlegible Next Light"/>
              <a:cs typeface="Atkinson Hyperlegible Next Light"/>
              <a:sym typeface="Atkinson Hyperlegible Next Light"/>
            </a:endParaRPr>
          </a:p>
        </p:txBody>
      </p:sp>
      <p:cxnSp>
        <p:nvCxnSpPr>
          <p:cNvPr id="993" name="Google Shape;993;p65"/>
          <p:cNvCxnSpPr/>
          <p:nvPr/>
        </p:nvCxnSpPr>
        <p:spPr>
          <a:xfrm>
            <a:off x="-5675" y="4664575"/>
            <a:ext cx="9153600" cy="0"/>
          </a:xfrm>
          <a:prstGeom prst="straightConnector1">
            <a:avLst/>
          </a:prstGeom>
          <a:noFill/>
          <a:ln cap="flat" cmpd="sng" w="9525">
            <a:solidFill>
              <a:schemeClr val="dk2"/>
            </a:solidFill>
            <a:prstDash val="solid"/>
            <a:round/>
            <a:headEnd len="med" w="med" type="none"/>
            <a:tailEnd len="med" w="med" type="none"/>
          </a:ln>
        </p:spPr>
      </p:cxnSp>
      <p:cxnSp>
        <p:nvCxnSpPr>
          <p:cNvPr id="994" name="Google Shape;994;p65">
            <a:hlinkClick action="ppaction://hlinkshowjump?jump=nextslide"/>
          </p:cNvPr>
          <p:cNvCxnSpPr/>
          <p:nvPr/>
        </p:nvCxnSpPr>
        <p:spPr>
          <a:xfrm>
            <a:off x="8141750" y="4921985"/>
            <a:ext cx="708600" cy="0"/>
          </a:xfrm>
          <a:prstGeom prst="straightConnector1">
            <a:avLst/>
          </a:prstGeom>
          <a:noFill/>
          <a:ln cap="flat" cmpd="sng" w="9525">
            <a:solidFill>
              <a:schemeClr val="dk2"/>
            </a:solidFill>
            <a:prstDash val="solid"/>
            <a:round/>
            <a:headEnd len="med" w="med" type="none"/>
            <a:tailEnd len="med" w="med" type="stealth"/>
          </a:ln>
        </p:spPr>
      </p:cxn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8" name="Shape 998"/>
        <p:cNvGrpSpPr/>
        <p:nvPr/>
      </p:nvGrpSpPr>
      <p:grpSpPr>
        <a:xfrm>
          <a:off x="0" y="0"/>
          <a:ext cx="0" cy="0"/>
          <a:chOff x="0" y="0"/>
          <a:chExt cx="0" cy="0"/>
        </a:xfrm>
      </p:grpSpPr>
      <p:pic>
        <p:nvPicPr>
          <p:cNvPr id="999" name="Google Shape;999;p66" title="soft-focus-floral-composition.jpg"/>
          <p:cNvPicPr preferRelativeResize="0"/>
          <p:nvPr>
            <p:ph idx="2" type="pic"/>
          </p:nvPr>
        </p:nvPicPr>
        <p:blipFill rotWithShape="1">
          <a:blip r:embed="rId3">
            <a:alphaModFix/>
          </a:blip>
          <a:srcRect b="9305" l="1286" r="1286" t="0"/>
          <a:stretch/>
        </p:blipFill>
        <p:spPr>
          <a:xfrm flipH="1">
            <a:off x="5715850" y="0"/>
            <a:ext cx="3428100" cy="4664699"/>
          </a:xfrm>
          <a:prstGeom prst="rect">
            <a:avLst/>
          </a:prstGeom>
        </p:spPr>
      </p:pic>
      <p:sp>
        <p:nvSpPr>
          <p:cNvPr id="1000" name="Google Shape;1000;p66"/>
          <p:cNvSpPr txBox="1"/>
          <p:nvPr>
            <p:ph idx="1" type="body"/>
          </p:nvPr>
        </p:nvSpPr>
        <p:spPr>
          <a:xfrm>
            <a:off x="192075" y="234775"/>
            <a:ext cx="7779300" cy="4012200"/>
          </a:xfrm>
          <a:prstGeom prst="rect">
            <a:avLst/>
          </a:prstGeom>
          <a:solidFill>
            <a:srgbClr val="FFFFFF">
              <a:alpha val="30000"/>
            </a:srgbClr>
          </a:solidFill>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b="1" lang="en" sz="1800">
                <a:solidFill>
                  <a:srgbClr val="000000"/>
                </a:solidFill>
                <a:latin typeface="Arial"/>
                <a:ea typeface="Arial"/>
                <a:cs typeface="Arial"/>
                <a:sym typeface="Arial"/>
              </a:rPr>
              <a:t>REFERENCES:</a:t>
            </a:r>
            <a:r>
              <a:rPr lang="en" sz="1800">
                <a:solidFill>
                  <a:srgbClr val="000000"/>
                </a:solidFill>
                <a:latin typeface="Arial"/>
                <a:ea typeface="Arial"/>
                <a:cs typeface="Arial"/>
                <a:sym typeface="Arial"/>
              </a:rPr>
              <a:t> </a:t>
            </a:r>
            <a:endParaRPr sz="18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1800">
                <a:solidFill>
                  <a:srgbClr val="000000"/>
                </a:solidFill>
                <a:latin typeface="Arial"/>
                <a:ea typeface="Arial"/>
                <a:cs typeface="Arial"/>
                <a:sym typeface="Arial"/>
              </a:rPr>
              <a:t>Elements of Logic: An Integrative Approach</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Christopher Ryan Maboloc and Atty. Edgar Pascua II, Rex Bookstore Inc. 2008</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1800">
                <a:solidFill>
                  <a:srgbClr val="000000"/>
                </a:solidFill>
                <a:latin typeface="Arial"/>
                <a:ea typeface="Arial"/>
                <a:cs typeface="Arial"/>
                <a:sym typeface="Arial"/>
              </a:rPr>
              <a:t> </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1800">
                <a:solidFill>
                  <a:srgbClr val="000000"/>
                </a:solidFill>
                <a:latin typeface="Arial"/>
                <a:ea typeface="Arial"/>
                <a:cs typeface="Arial"/>
                <a:sym typeface="Arial"/>
              </a:rPr>
              <a:t>A Concise Introduction to Logic 9</a:t>
            </a:r>
            <a:r>
              <a:rPr b="1" baseline="30000" lang="en" sz="1800">
                <a:solidFill>
                  <a:srgbClr val="000000"/>
                </a:solidFill>
                <a:latin typeface="Arial"/>
                <a:ea typeface="Arial"/>
                <a:cs typeface="Arial"/>
                <a:sym typeface="Arial"/>
              </a:rPr>
              <a:t>th</a:t>
            </a:r>
            <a:r>
              <a:rPr b="1" lang="en" sz="1800">
                <a:solidFill>
                  <a:srgbClr val="000000"/>
                </a:solidFill>
                <a:latin typeface="Arial"/>
                <a:ea typeface="Arial"/>
                <a:cs typeface="Arial"/>
                <a:sym typeface="Arial"/>
              </a:rPr>
              <a:t> Edition</a:t>
            </a:r>
            <a:endParaRPr b="1" sz="1800">
              <a:solidFill>
                <a:srgbClr val="000000"/>
              </a:solidFill>
              <a:latin typeface="Arial"/>
              <a:ea typeface="Arial"/>
              <a:cs typeface="Arial"/>
              <a:sym typeface="Arial"/>
            </a:endParaRPr>
          </a:p>
          <a:p>
            <a:pPr indent="0" lvl="0" marL="0" rtl="0" algn="ctr">
              <a:lnSpc>
                <a:spcPct val="115000"/>
              </a:lnSpc>
              <a:spcBef>
                <a:spcPts val="0"/>
              </a:spcBef>
              <a:spcAft>
                <a:spcPts val="0"/>
              </a:spcAft>
              <a:buNone/>
            </a:pPr>
            <a:r>
              <a:rPr lang="en" sz="1800">
                <a:solidFill>
                  <a:srgbClr val="000000"/>
                </a:solidFill>
                <a:latin typeface="Arial"/>
                <a:ea typeface="Arial"/>
                <a:cs typeface="Arial"/>
                <a:sym typeface="Arial"/>
              </a:rPr>
              <a:t>Patrick J. Hurley, Wadsworth Thomson Learning, Inc. 2006</a:t>
            </a:r>
            <a:endParaRPr sz="1800">
              <a:solidFill>
                <a:srgbClr val="000000"/>
              </a:solidFill>
              <a:latin typeface="Arial"/>
              <a:ea typeface="Arial"/>
              <a:cs typeface="Arial"/>
              <a:sym typeface="Arial"/>
            </a:endParaRPr>
          </a:p>
          <a:p>
            <a:pPr indent="0" lvl="0" marL="0" rtl="0" algn="ctr">
              <a:lnSpc>
                <a:spcPct val="100000"/>
              </a:lnSpc>
              <a:spcBef>
                <a:spcPts val="1200"/>
              </a:spcBef>
              <a:spcAft>
                <a:spcPts val="0"/>
              </a:spcAft>
              <a:buNone/>
            </a:pPr>
            <a:r>
              <a:t/>
            </a:r>
            <a:endParaRPr b="1"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1" sz="25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1001" name="Google Shape;1001;p66"/>
          <p:cNvSpPr/>
          <p:nvPr/>
        </p:nvSpPr>
        <p:spPr>
          <a:xfrm>
            <a:off x="6509400" y="0"/>
            <a:ext cx="1023000" cy="4664700"/>
          </a:xfrm>
          <a:prstGeom prst="rect">
            <a:avLst/>
          </a:prstGeom>
          <a:solidFill>
            <a:srgbClr val="FFFFFF">
              <a:alpha val="3000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Atkinson Hyperlegible Next Light"/>
              <a:ea typeface="Atkinson Hyperlegible Next Light"/>
              <a:cs typeface="Atkinson Hyperlegible Next Light"/>
              <a:sym typeface="Atkinson Hyperlegible Next Light"/>
            </a:endParaRPr>
          </a:p>
        </p:txBody>
      </p:sp>
      <p:cxnSp>
        <p:nvCxnSpPr>
          <p:cNvPr id="1002" name="Google Shape;1002;p66"/>
          <p:cNvCxnSpPr/>
          <p:nvPr/>
        </p:nvCxnSpPr>
        <p:spPr>
          <a:xfrm>
            <a:off x="-5675" y="4664575"/>
            <a:ext cx="9153600" cy="0"/>
          </a:xfrm>
          <a:prstGeom prst="straightConnector1">
            <a:avLst/>
          </a:prstGeom>
          <a:noFill/>
          <a:ln cap="flat" cmpd="sng" w="9525">
            <a:solidFill>
              <a:schemeClr val="dk2"/>
            </a:solidFill>
            <a:prstDash val="solid"/>
            <a:round/>
            <a:headEnd len="med" w="med" type="none"/>
            <a:tailEnd len="med" w="med" type="none"/>
          </a:ln>
        </p:spPr>
      </p:cxnSp>
      <p:cxnSp>
        <p:nvCxnSpPr>
          <p:cNvPr id="1003" name="Google Shape;1003;p66">
            <a:hlinkClick action="ppaction://hlinkshowjump?jump=nextslide"/>
          </p:cNvPr>
          <p:cNvCxnSpPr/>
          <p:nvPr/>
        </p:nvCxnSpPr>
        <p:spPr>
          <a:xfrm>
            <a:off x="8141750" y="4921985"/>
            <a:ext cx="708600" cy="0"/>
          </a:xfrm>
          <a:prstGeom prst="straightConnector1">
            <a:avLst/>
          </a:prstGeom>
          <a:noFill/>
          <a:ln cap="flat" cmpd="sng" w="9525">
            <a:solidFill>
              <a:schemeClr val="dk2"/>
            </a:solidFill>
            <a:prstDash val="solid"/>
            <a:round/>
            <a:headEnd len="med" w="med" type="none"/>
            <a:tailEnd len="med" w="med" type="stealth"/>
          </a:ln>
        </p:spPr>
      </p:cxn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7" name="Shape 1007"/>
        <p:cNvGrpSpPr/>
        <p:nvPr/>
      </p:nvGrpSpPr>
      <p:grpSpPr>
        <a:xfrm>
          <a:off x="0" y="0"/>
          <a:ext cx="0" cy="0"/>
          <a:chOff x="0" y="0"/>
          <a:chExt cx="0" cy="0"/>
        </a:xfrm>
      </p:grpSpPr>
      <p:sp>
        <p:nvSpPr>
          <p:cNvPr id="1008" name="Google Shape;1008;p67"/>
          <p:cNvSpPr txBox="1"/>
          <p:nvPr>
            <p:ph type="title"/>
          </p:nvPr>
        </p:nvSpPr>
        <p:spPr>
          <a:xfrm>
            <a:off x="440000" y="470425"/>
            <a:ext cx="5090100" cy="824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THANK YOU</a:t>
            </a:r>
            <a:endParaRPr/>
          </a:p>
        </p:txBody>
      </p:sp>
      <p:sp>
        <p:nvSpPr>
          <p:cNvPr id="1009" name="Google Shape;1009;p67"/>
          <p:cNvSpPr txBox="1"/>
          <p:nvPr>
            <p:ph idx="1" type="subTitle"/>
          </p:nvPr>
        </p:nvSpPr>
        <p:spPr>
          <a:xfrm>
            <a:off x="541300" y="1225475"/>
            <a:ext cx="4448100" cy="1231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D</a:t>
            </a:r>
            <a:r>
              <a:rPr lang="en"/>
              <a:t>o you have any questions?</a:t>
            </a:r>
            <a:endParaRPr/>
          </a:p>
          <a:p>
            <a:pPr indent="0" lvl="0" marL="0" rtl="0" algn="l">
              <a:spcBef>
                <a:spcPts val="1000"/>
              </a:spcBef>
              <a:spcAft>
                <a:spcPts val="0"/>
              </a:spcAft>
              <a:buNone/>
            </a:pPr>
            <a:r>
              <a:rPr lang="en" sz="1400">
                <a:latin typeface="Raleway"/>
                <a:ea typeface="Raleway"/>
                <a:cs typeface="Raleway"/>
                <a:sym typeface="Raleway"/>
              </a:rPr>
              <a:t>fidela.balajadia@ua.edu.ph</a:t>
            </a:r>
            <a:endParaRPr sz="1400">
              <a:latin typeface="Raleway"/>
              <a:ea typeface="Raleway"/>
              <a:cs typeface="Raleway"/>
              <a:sym typeface="Raleway"/>
            </a:endParaRPr>
          </a:p>
          <a:p>
            <a:pPr indent="0" lvl="0" marL="0" rtl="0" algn="l">
              <a:spcBef>
                <a:spcPts val="0"/>
              </a:spcBef>
              <a:spcAft>
                <a:spcPts val="0"/>
              </a:spcAft>
              <a:buNone/>
            </a:pPr>
            <a:r>
              <a:rPr lang="en" sz="1400">
                <a:latin typeface="Raleway"/>
                <a:ea typeface="Raleway"/>
                <a:cs typeface="Raleway"/>
                <a:sym typeface="Raleway"/>
              </a:rPr>
              <a:t>+63 9503568302</a:t>
            </a:r>
            <a:endParaRPr/>
          </a:p>
        </p:txBody>
      </p:sp>
      <p:grpSp>
        <p:nvGrpSpPr>
          <p:cNvPr id="1010" name="Google Shape;1010;p67"/>
          <p:cNvGrpSpPr/>
          <p:nvPr/>
        </p:nvGrpSpPr>
        <p:grpSpPr>
          <a:xfrm>
            <a:off x="593924" y="2433754"/>
            <a:ext cx="276012" cy="275991"/>
            <a:chOff x="3368074" y="3882537"/>
            <a:chExt cx="215298" cy="215298"/>
          </a:xfrm>
        </p:grpSpPr>
        <p:sp>
          <p:nvSpPr>
            <p:cNvPr id="1011" name="Google Shape;1011;p67"/>
            <p:cNvSpPr/>
            <p:nvPr/>
          </p:nvSpPr>
          <p:spPr>
            <a:xfrm>
              <a:off x="3368074" y="3882537"/>
              <a:ext cx="215298" cy="215298"/>
            </a:xfrm>
            <a:custGeom>
              <a:rect b="b" l="l" r="r" t="t"/>
              <a:pathLst>
                <a:path extrusionOk="0" h="6764" w="6764">
                  <a:moveTo>
                    <a:pt x="5335" y="346"/>
                  </a:moveTo>
                  <a:cubicBezTo>
                    <a:pt x="5930" y="346"/>
                    <a:pt x="6418" y="834"/>
                    <a:pt x="6418" y="1429"/>
                  </a:cubicBezTo>
                  <a:lnTo>
                    <a:pt x="6418" y="5335"/>
                  </a:lnTo>
                  <a:cubicBezTo>
                    <a:pt x="6418" y="5930"/>
                    <a:pt x="5930" y="6418"/>
                    <a:pt x="5335" y="6418"/>
                  </a:cubicBezTo>
                  <a:lnTo>
                    <a:pt x="1429" y="6418"/>
                  </a:lnTo>
                  <a:cubicBezTo>
                    <a:pt x="834" y="6418"/>
                    <a:pt x="346" y="5930"/>
                    <a:pt x="346" y="5335"/>
                  </a:cubicBezTo>
                  <a:lnTo>
                    <a:pt x="346" y="1429"/>
                  </a:lnTo>
                  <a:cubicBezTo>
                    <a:pt x="346" y="834"/>
                    <a:pt x="834" y="346"/>
                    <a:pt x="1429" y="346"/>
                  </a:cubicBezTo>
                  <a:close/>
                  <a:moveTo>
                    <a:pt x="1429" y="1"/>
                  </a:moveTo>
                  <a:cubicBezTo>
                    <a:pt x="644" y="1"/>
                    <a:pt x="1" y="644"/>
                    <a:pt x="1" y="1429"/>
                  </a:cubicBezTo>
                  <a:lnTo>
                    <a:pt x="1" y="5335"/>
                  </a:lnTo>
                  <a:cubicBezTo>
                    <a:pt x="1" y="6120"/>
                    <a:pt x="644" y="6763"/>
                    <a:pt x="1429" y="6763"/>
                  </a:cubicBezTo>
                  <a:lnTo>
                    <a:pt x="5335" y="6763"/>
                  </a:lnTo>
                  <a:cubicBezTo>
                    <a:pt x="6121" y="6763"/>
                    <a:pt x="6763" y="6120"/>
                    <a:pt x="6763" y="5335"/>
                  </a:cubicBezTo>
                  <a:lnTo>
                    <a:pt x="6763" y="1429"/>
                  </a:lnTo>
                  <a:cubicBezTo>
                    <a:pt x="6763" y="644"/>
                    <a:pt x="6121" y="1"/>
                    <a:pt x="53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67"/>
            <p:cNvSpPr/>
            <p:nvPr/>
          </p:nvSpPr>
          <p:spPr>
            <a:xfrm>
              <a:off x="3418143" y="3933656"/>
              <a:ext cx="114811" cy="112742"/>
            </a:xfrm>
            <a:custGeom>
              <a:rect b="b" l="l" r="r" t="t"/>
              <a:pathLst>
                <a:path extrusionOk="0" h="3542" w="3607">
                  <a:moveTo>
                    <a:pt x="1822" y="0"/>
                  </a:moveTo>
                  <a:cubicBezTo>
                    <a:pt x="812" y="0"/>
                    <a:pt x="1" y="851"/>
                    <a:pt x="59" y="1859"/>
                  </a:cubicBezTo>
                  <a:cubicBezTo>
                    <a:pt x="95" y="2776"/>
                    <a:pt x="833" y="3502"/>
                    <a:pt x="1726" y="3538"/>
                  </a:cubicBezTo>
                  <a:cubicBezTo>
                    <a:pt x="1764" y="3541"/>
                    <a:pt x="1802" y="3542"/>
                    <a:pt x="1840" y="3542"/>
                  </a:cubicBezTo>
                  <a:cubicBezTo>
                    <a:pt x="2178" y="3542"/>
                    <a:pt x="2494" y="3447"/>
                    <a:pt x="2762" y="3276"/>
                  </a:cubicBezTo>
                  <a:cubicBezTo>
                    <a:pt x="2857" y="3217"/>
                    <a:pt x="2869" y="3086"/>
                    <a:pt x="2797" y="3014"/>
                  </a:cubicBezTo>
                  <a:cubicBezTo>
                    <a:pt x="2761" y="2978"/>
                    <a:pt x="2711" y="2964"/>
                    <a:pt x="2664" y="2964"/>
                  </a:cubicBezTo>
                  <a:cubicBezTo>
                    <a:pt x="2634" y="2964"/>
                    <a:pt x="2606" y="2969"/>
                    <a:pt x="2583" y="2979"/>
                  </a:cubicBezTo>
                  <a:cubicBezTo>
                    <a:pt x="2380" y="3096"/>
                    <a:pt x="2149" y="3185"/>
                    <a:pt x="1897" y="3185"/>
                  </a:cubicBezTo>
                  <a:cubicBezTo>
                    <a:pt x="1868" y="3185"/>
                    <a:pt x="1839" y="3183"/>
                    <a:pt x="1809" y="3181"/>
                  </a:cubicBezTo>
                  <a:cubicBezTo>
                    <a:pt x="1023" y="3169"/>
                    <a:pt x="380" y="2514"/>
                    <a:pt x="392" y="1716"/>
                  </a:cubicBezTo>
                  <a:cubicBezTo>
                    <a:pt x="426" y="948"/>
                    <a:pt x="1028" y="330"/>
                    <a:pt x="1792" y="330"/>
                  </a:cubicBezTo>
                  <a:cubicBezTo>
                    <a:pt x="1833" y="330"/>
                    <a:pt x="1874" y="332"/>
                    <a:pt x="1916" y="335"/>
                  </a:cubicBezTo>
                  <a:cubicBezTo>
                    <a:pt x="2619" y="371"/>
                    <a:pt x="3190" y="943"/>
                    <a:pt x="3250" y="1633"/>
                  </a:cubicBezTo>
                  <a:cubicBezTo>
                    <a:pt x="3285" y="1919"/>
                    <a:pt x="3214" y="2193"/>
                    <a:pt x="3095" y="2431"/>
                  </a:cubicBezTo>
                  <a:cubicBezTo>
                    <a:pt x="3059" y="2490"/>
                    <a:pt x="3059" y="2574"/>
                    <a:pt x="3119" y="2633"/>
                  </a:cubicBezTo>
                  <a:cubicBezTo>
                    <a:pt x="3149" y="2663"/>
                    <a:pt x="3191" y="2678"/>
                    <a:pt x="3234" y="2678"/>
                  </a:cubicBezTo>
                  <a:cubicBezTo>
                    <a:pt x="3295" y="2678"/>
                    <a:pt x="3358" y="2648"/>
                    <a:pt x="3393" y="2586"/>
                  </a:cubicBezTo>
                  <a:cubicBezTo>
                    <a:pt x="3536" y="2324"/>
                    <a:pt x="3607" y="2014"/>
                    <a:pt x="3583" y="1669"/>
                  </a:cubicBezTo>
                  <a:cubicBezTo>
                    <a:pt x="3536" y="764"/>
                    <a:pt x="2797" y="50"/>
                    <a:pt x="1904" y="2"/>
                  </a:cubicBezTo>
                  <a:cubicBezTo>
                    <a:pt x="1877" y="1"/>
                    <a:pt x="1849" y="0"/>
                    <a:pt x="18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67"/>
            <p:cNvSpPr/>
            <p:nvPr/>
          </p:nvSpPr>
          <p:spPr>
            <a:xfrm>
              <a:off x="3519298" y="3910197"/>
              <a:ext cx="29570" cy="29220"/>
            </a:xfrm>
            <a:custGeom>
              <a:rect b="b" l="l" r="r" t="t"/>
              <a:pathLst>
                <a:path extrusionOk="0" h="918" w="929">
                  <a:moveTo>
                    <a:pt x="465" y="1"/>
                  </a:moveTo>
                  <a:cubicBezTo>
                    <a:pt x="203" y="1"/>
                    <a:pt x="0" y="203"/>
                    <a:pt x="0" y="453"/>
                  </a:cubicBezTo>
                  <a:cubicBezTo>
                    <a:pt x="0" y="715"/>
                    <a:pt x="203" y="918"/>
                    <a:pt x="465" y="918"/>
                  </a:cubicBezTo>
                  <a:cubicBezTo>
                    <a:pt x="715" y="918"/>
                    <a:pt x="929" y="715"/>
                    <a:pt x="929" y="453"/>
                  </a:cubicBezTo>
                  <a:cubicBezTo>
                    <a:pt x="929" y="203"/>
                    <a:pt x="715" y="1"/>
                    <a:pt x="4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4" name="Google Shape;1014;p67"/>
          <p:cNvGrpSpPr/>
          <p:nvPr/>
        </p:nvGrpSpPr>
        <p:grpSpPr>
          <a:xfrm>
            <a:off x="1229231" y="2452462"/>
            <a:ext cx="266790" cy="238574"/>
            <a:chOff x="3824739" y="3890112"/>
            <a:chExt cx="208105" cy="186110"/>
          </a:xfrm>
        </p:grpSpPr>
        <p:sp>
          <p:nvSpPr>
            <p:cNvPr id="1015" name="Google Shape;1015;p67"/>
            <p:cNvSpPr/>
            <p:nvPr/>
          </p:nvSpPr>
          <p:spPr>
            <a:xfrm>
              <a:off x="3831933" y="3955682"/>
              <a:ext cx="47809" cy="120540"/>
            </a:xfrm>
            <a:custGeom>
              <a:rect b="b" l="l" r="r" t="t"/>
              <a:pathLst>
                <a:path extrusionOk="0" h="3787" w="1502">
                  <a:moveTo>
                    <a:pt x="1168" y="346"/>
                  </a:moveTo>
                  <a:lnTo>
                    <a:pt x="1168" y="3430"/>
                  </a:lnTo>
                  <a:lnTo>
                    <a:pt x="358" y="3430"/>
                  </a:lnTo>
                  <a:lnTo>
                    <a:pt x="358" y="346"/>
                  </a:lnTo>
                  <a:close/>
                  <a:moveTo>
                    <a:pt x="180" y="1"/>
                  </a:moveTo>
                  <a:cubicBezTo>
                    <a:pt x="96" y="1"/>
                    <a:pt x="1" y="72"/>
                    <a:pt x="1" y="179"/>
                  </a:cubicBezTo>
                  <a:lnTo>
                    <a:pt x="1" y="3608"/>
                  </a:lnTo>
                  <a:cubicBezTo>
                    <a:pt x="1" y="3703"/>
                    <a:pt x="72" y="3787"/>
                    <a:pt x="180" y="3787"/>
                  </a:cubicBezTo>
                  <a:lnTo>
                    <a:pt x="1323" y="3787"/>
                  </a:lnTo>
                  <a:cubicBezTo>
                    <a:pt x="1418" y="3787"/>
                    <a:pt x="1501" y="3715"/>
                    <a:pt x="1501" y="3608"/>
                  </a:cubicBezTo>
                  <a:lnTo>
                    <a:pt x="1501" y="179"/>
                  </a:lnTo>
                  <a:cubicBezTo>
                    <a:pt x="1501" y="72"/>
                    <a:pt x="1430" y="1"/>
                    <a:pt x="13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67"/>
            <p:cNvSpPr/>
            <p:nvPr/>
          </p:nvSpPr>
          <p:spPr>
            <a:xfrm>
              <a:off x="3824739" y="3890112"/>
              <a:ext cx="55002" cy="55002"/>
            </a:xfrm>
            <a:custGeom>
              <a:rect b="b" l="l" r="r" t="t"/>
              <a:pathLst>
                <a:path extrusionOk="0" h="1728" w="1728">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67"/>
            <p:cNvSpPr/>
            <p:nvPr/>
          </p:nvSpPr>
          <p:spPr>
            <a:xfrm>
              <a:off x="3904696" y="3955682"/>
              <a:ext cx="128148" cy="120540"/>
            </a:xfrm>
            <a:custGeom>
              <a:rect b="b" l="l" r="r" t="t"/>
              <a:pathLst>
                <a:path extrusionOk="0" h="3787" w="4026">
                  <a:moveTo>
                    <a:pt x="191" y="1"/>
                  </a:moveTo>
                  <a:cubicBezTo>
                    <a:pt x="96" y="1"/>
                    <a:pt x="1" y="72"/>
                    <a:pt x="1" y="179"/>
                  </a:cubicBezTo>
                  <a:lnTo>
                    <a:pt x="1" y="3608"/>
                  </a:lnTo>
                  <a:cubicBezTo>
                    <a:pt x="1" y="3703"/>
                    <a:pt x="84" y="3787"/>
                    <a:pt x="191" y="3787"/>
                  </a:cubicBezTo>
                  <a:lnTo>
                    <a:pt x="1334" y="3787"/>
                  </a:lnTo>
                  <a:cubicBezTo>
                    <a:pt x="1418" y="3787"/>
                    <a:pt x="1513" y="3715"/>
                    <a:pt x="1513" y="3608"/>
                  </a:cubicBezTo>
                  <a:lnTo>
                    <a:pt x="1513" y="2382"/>
                  </a:lnTo>
                  <a:cubicBezTo>
                    <a:pt x="1513" y="1977"/>
                    <a:pt x="1596" y="1501"/>
                    <a:pt x="2037" y="1501"/>
                  </a:cubicBezTo>
                  <a:cubicBezTo>
                    <a:pt x="2347" y="1501"/>
                    <a:pt x="2477" y="1763"/>
                    <a:pt x="2525" y="2060"/>
                  </a:cubicBezTo>
                  <a:cubicBezTo>
                    <a:pt x="2537" y="2156"/>
                    <a:pt x="2608" y="2215"/>
                    <a:pt x="2692" y="2215"/>
                  </a:cubicBezTo>
                  <a:cubicBezTo>
                    <a:pt x="2787" y="2215"/>
                    <a:pt x="2870" y="2120"/>
                    <a:pt x="2847" y="2025"/>
                  </a:cubicBezTo>
                  <a:cubicBezTo>
                    <a:pt x="2763" y="1465"/>
                    <a:pt x="2477" y="1155"/>
                    <a:pt x="2013" y="1155"/>
                  </a:cubicBezTo>
                  <a:cubicBezTo>
                    <a:pt x="1465" y="1155"/>
                    <a:pt x="1156" y="1608"/>
                    <a:pt x="1156" y="2382"/>
                  </a:cubicBezTo>
                  <a:lnTo>
                    <a:pt x="1156" y="3430"/>
                  </a:lnTo>
                  <a:lnTo>
                    <a:pt x="346" y="3430"/>
                  </a:lnTo>
                  <a:lnTo>
                    <a:pt x="346" y="358"/>
                  </a:lnTo>
                  <a:lnTo>
                    <a:pt x="918" y="358"/>
                  </a:lnTo>
                  <a:lnTo>
                    <a:pt x="918" y="572"/>
                  </a:lnTo>
                  <a:cubicBezTo>
                    <a:pt x="918" y="632"/>
                    <a:pt x="930" y="679"/>
                    <a:pt x="977" y="715"/>
                  </a:cubicBezTo>
                  <a:cubicBezTo>
                    <a:pt x="1007" y="733"/>
                    <a:pt x="1043" y="742"/>
                    <a:pt x="1078" y="742"/>
                  </a:cubicBezTo>
                  <a:cubicBezTo>
                    <a:pt x="1114" y="742"/>
                    <a:pt x="1150" y="733"/>
                    <a:pt x="1180" y="715"/>
                  </a:cubicBezTo>
                  <a:cubicBezTo>
                    <a:pt x="1477" y="477"/>
                    <a:pt x="1835" y="358"/>
                    <a:pt x="2227" y="358"/>
                  </a:cubicBezTo>
                  <a:cubicBezTo>
                    <a:pt x="3204" y="358"/>
                    <a:pt x="3656" y="1191"/>
                    <a:pt x="3656" y="2001"/>
                  </a:cubicBezTo>
                  <a:lnTo>
                    <a:pt x="3656" y="3430"/>
                  </a:lnTo>
                  <a:lnTo>
                    <a:pt x="2847" y="3430"/>
                  </a:lnTo>
                  <a:lnTo>
                    <a:pt x="2847" y="2870"/>
                  </a:lnTo>
                  <a:cubicBezTo>
                    <a:pt x="2847" y="2775"/>
                    <a:pt x="2775" y="2703"/>
                    <a:pt x="2692" y="2703"/>
                  </a:cubicBezTo>
                  <a:cubicBezTo>
                    <a:pt x="2597" y="2703"/>
                    <a:pt x="2525" y="2775"/>
                    <a:pt x="2525" y="2870"/>
                  </a:cubicBezTo>
                  <a:lnTo>
                    <a:pt x="2525" y="3596"/>
                  </a:lnTo>
                  <a:cubicBezTo>
                    <a:pt x="2525" y="3691"/>
                    <a:pt x="2597" y="3775"/>
                    <a:pt x="2704" y="3775"/>
                  </a:cubicBezTo>
                  <a:lnTo>
                    <a:pt x="3847" y="3775"/>
                  </a:lnTo>
                  <a:cubicBezTo>
                    <a:pt x="3942" y="3775"/>
                    <a:pt x="4025" y="3703"/>
                    <a:pt x="4025" y="3596"/>
                  </a:cubicBezTo>
                  <a:lnTo>
                    <a:pt x="4025" y="1989"/>
                  </a:lnTo>
                  <a:cubicBezTo>
                    <a:pt x="4025" y="810"/>
                    <a:pt x="3299" y="1"/>
                    <a:pt x="2239" y="1"/>
                  </a:cubicBezTo>
                  <a:cubicBezTo>
                    <a:pt x="1894" y="1"/>
                    <a:pt x="1573" y="84"/>
                    <a:pt x="1275" y="251"/>
                  </a:cubicBezTo>
                  <a:lnTo>
                    <a:pt x="1275" y="179"/>
                  </a:lnTo>
                  <a:cubicBezTo>
                    <a:pt x="1275" y="84"/>
                    <a:pt x="1204" y="1"/>
                    <a:pt x="1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18" name="Google Shape;1018;p67"/>
          <p:cNvSpPr txBox="1"/>
          <p:nvPr/>
        </p:nvSpPr>
        <p:spPr>
          <a:xfrm>
            <a:off x="4430600" y="4364800"/>
            <a:ext cx="4151700" cy="238500"/>
          </a:xfrm>
          <a:prstGeom prst="rect">
            <a:avLst/>
          </a:prstGeom>
          <a:noFill/>
          <a:ln>
            <a:noFill/>
          </a:ln>
        </p:spPr>
        <p:txBody>
          <a:bodyPr anchorCtr="0" anchor="t" bIns="0" lIns="0" spcFirstLastPara="1" rIns="0" wrap="square" tIns="0">
            <a:noAutofit/>
          </a:bodyPr>
          <a:lstStyle/>
          <a:p>
            <a:pPr indent="0" lvl="0" marL="0" rtl="0" algn="r">
              <a:spcBef>
                <a:spcPts val="0"/>
              </a:spcBef>
              <a:spcAft>
                <a:spcPts val="0"/>
              </a:spcAft>
              <a:buNone/>
            </a:pPr>
            <a:r>
              <a:rPr lang="en" sz="1000">
                <a:solidFill>
                  <a:schemeClr val="dk1"/>
                </a:solidFill>
                <a:latin typeface="Atkinson Hyperlegible Next Light"/>
                <a:ea typeface="Atkinson Hyperlegible Next Light"/>
                <a:cs typeface="Atkinson Hyperlegible Next Light"/>
                <a:sym typeface="Atkinson Hyperlegible Next Light"/>
              </a:rPr>
              <a:t>Please keep this slide for attribution</a:t>
            </a:r>
            <a:endParaRPr sz="1000">
              <a:solidFill>
                <a:schemeClr val="dk1"/>
              </a:solidFill>
              <a:latin typeface="Atkinson Hyperlegible Next Light"/>
              <a:ea typeface="Atkinson Hyperlegible Next Light"/>
              <a:cs typeface="Atkinson Hyperlegible Next Light"/>
              <a:sym typeface="Atkinson Hyperlegible Next Light"/>
            </a:endParaRPr>
          </a:p>
        </p:txBody>
      </p:sp>
      <p:sp>
        <p:nvSpPr>
          <p:cNvPr id="1019" name="Google Shape;1019;p67"/>
          <p:cNvSpPr/>
          <p:nvPr/>
        </p:nvSpPr>
        <p:spPr>
          <a:xfrm>
            <a:off x="1855324" y="2434548"/>
            <a:ext cx="268502" cy="274403"/>
          </a:xfrm>
          <a:custGeom>
            <a:rect b="b" l="l" r="r" t="t"/>
            <a:pathLst>
              <a:path extrusionOk="0" h="6860069" w="6712561">
                <a:moveTo>
                  <a:pt x="3994869" y="2904749"/>
                </a:moveTo>
                <a:lnTo>
                  <a:pt x="6493788" y="0"/>
                </a:lnTo>
                <a:lnTo>
                  <a:pt x="5901628" y="0"/>
                </a:lnTo>
                <a:lnTo>
                  <a:pt x="3731848" y="2522189"/>
                </a:lnTo>
                <a:lnTo>
                  <a:pt x="1998833" y="0"/>
                </a:lnTo>
                <a:lnTo>
                  <a:pt x="0" y="0"/>
                </a:lnTo>
                <a:lnTo>
                  <a:pt x="2620640" y="3813966"/>
                </a:lnTo>
                <a:lnTo>
                  <a:pt x="0" y="6860070"/>
                </a:lnTo>
                <a:lnTo>
                  <a:pt x="592216" y="6860070"/>
                </a:lnTo>
                <a:lnTo>
                  <a:pt x="2883548" y="4196581"/>
                </a:lnTo>
                <a:lnTo>
                  <a:pt x="4713728" y="6860070"/>
                </a:lnTo>
                <a:lnTo>
                  <a:pt x="6712561" y="6860070"/>
                </a:lnTo>
                <a:lnTo>
                  <a:pt x="3994757" y="2904749"/>
                </a:lnTo>
                <a:lnTo>
                  <a:pt x="3994925" y="2904749"/>
                </a:lnTo>
                <a:close/>
                <a:moveTo>
                  <a:pt x="3183768" y="3847528"/>
                </a:moveTo>
                <a:lnTo>
                  <a:pt x="2918230" y="3467765"/>
                </a:lnTo>
                <a:lnTo>
                  <a:pt x="805563" y="445770"/>
                </a:lnTo>
                <a:lnTo>
                  <a:pt x="1715115" y="445770"/>
                </a:lnTo>
                <a:lnTo>
                  <a:pt x="3420106" y="2884611"/>
                </a:lnTo>
                <a:lnTo>
                  <a:pt x="3685644" y="3264375"/>
                </a:lnTo>
                <a:lnTo>
                  <a:pt x="5901907" y="6434494"/>
                </a:lnTo>
                <a:lnTo>
                  <a:pt x="4992356" y="6434494"/>
                </a:lnTo>
                <a:lnTo>
                  <a:pt x="3183824" y="3847640"/>
                </a:lnTo>
                <a:lnTo>
                  <a:pt x="3183824" y="3847472"/>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Slidesgo Final Pages">
  <a:themeElements>
    <a:clrScheme name="Simple Light">
      <a:dk1>
        <a:srgbClr val="FFFFFF"/>
      </a:dk1>
      <a:lt1>
        <a:srgbClr val="22244E"/>
      </a:lt1>
      <a:dk2>
        <a:srgbClr val="503259"/>
      </a:dk2>
      <a:lt2>
        <a:srgbClr val="765186"/>
      </a:lt2>
      <a:accent1>
        <a:srgbClr val="B07CC6"/>
      </a:accent1>
      <a:accent2>
        <a:srgbClr val="FAF6E7"/>
      </a:accent2>
      <a:accent3>
        <a:srgbClr val="E3DFD2"/>
      </a:accent3>
      <a:accent4>
        <a:srgbClr val="FFFFFF"/>
      </a:accent4>
      <a:accent5>
        <a:srgbClr val="FFFFFF"/>
      </a:accent5>
      <a:accent6>
        <a:srgbClr val="FFFFFF"/>
      </a:accent6>
      <a:hlink>
        <a:srgbClr val="765186"/>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reative Watercolor by Slidesgo">
  <a:themeElements>
    <a:clrScheme name="Simple Light">
      <a:dk1>
        <a:srgbClr val="2C1414"/>
      </a:dk1>
      <a:lt1>
        <a:srgbClr val="F0D9CC"/>
      </a:lt1>
      <a:dk2>
        <a:srgbClr val="2C1414"/>
      </a:dk2>
      <a:lt2>
        <a:srgbClr val="E9C3AE"/>
      </a:lt2>
      <a:accent1>
        <a:srgbClr val="FFFFFF"/>
      </a:accent1>
      <a:accent2>
        <a:srgbClr val="FFFFFF"/>
      </a:accent2>
      <a:accent3>
        <a:srgbClr val="FFFFFF"/>
      </a:accent3>
      <a:accent4>
        <a:srgbClr val="FFFFFF"/>
      </a:accent4>
      <a:accent5>
        <a:srgbClr val="FFFFFF"/>
      </a:accent5>
      <a:accent6>
        <a:srgbClr val="FFFFFF"/>
      </a:accent6>
      <a:hlink>
        <a:srgbClr val="2C1414"/>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